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7F29F-A81B-4AA6-AC4F-5D5ECE40B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680EBD-D8D1-4C2E-BA5B-1CB41192D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596DC5-89F4-461F-AF0F-66461C10E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41B6-6871-4F64-B424-AE089F37D4D8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05D8E1-F900-47DB-9ADA-6D0951F8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E5144F-C8D1-4520-9DEB-0B8635CC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6D58-307F-4237-906D-5A2CD56ACB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49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46910-A30D-4D0E-886D-8347EC3E5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09DA11-0328-4E2E-8BA4-E375E715B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12200C-2125-4742-8333-3C7EB342D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41B6-6871-4F64-B424-AE089F37D4D8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7F1BCF-008D-4AFF-969C-9F2CB968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E282A4-9CC1-4581-9856-24A28956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6D58-307F-4237-906D-5A2CD56ACB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33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4208F3-F9FD-4246-8988-941D2E3DC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D2A87D-2999-43A7-85F2-5B4ED4512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192D67-2E71-43A8-B7E1-4AF8247E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41B6-6871-4F64-B424-AE089F37D4D8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411248-AB6A-40C6-84AE-3A7B6FED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989A0A-4035-47A8-9112-F6BAAC3F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6D58-307F-4237-906D-5A2CD56ACB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32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71A76-2DE1-41D4-806A-E31AE904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2C327A-EDCF-4E2A-99E3-BB66A9EF3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E6C628-E43C-42A7-BDF6-021B981C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41B6-6871-4F64-B424-AE089F37D4D8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9017D8-C462-49C4-AA1B-AF1D4AAF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661F0A-5B39-44AC-9F83-EBBF763A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6D58-307F-4237-906D-5A2CD56ACB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30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7AB7C-6EBF-4BC9-B03F-3A361256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7B2EBF-20C1-4872-9DC8-A7B4958BA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B99326-436F-4574-8697-CA7B1DE7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41B6-6871-4F64-B424-AE089F37D4D8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9C8CF4-42DA-46C2-A3E7-636AC6398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06CD0A-AC45-4393-B518-7D9ECFCA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6D58-307F-4237-906D-5A2CD56ACB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01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1944E-FD70-4942-8C12-D3BD37EA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3020AE-D08B-4A5F-927A-CA8E5C255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F6D424-7F68-495F-9B1A-4227934A5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5D0C49-D9D5-43EC-90A5-4912DF81C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41B6-6871-4F64-B424-AE089F37D4D8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BD1B52-AF73-47E1-AA60-AD172B0C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1F01B2-BC93-4CB2-882B-90BC38CC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6D58-307F-4237-906D-5A2CD56ACB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65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ED9B7-AB76-4340-93B4-34F85BFC2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52A81E-66C9-4F1B-9803-D9F2A5E54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AE2122-8341-49E7-8921-8B7B46A9B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AE00712-4AB5-4CA5-8E3A-0599EE92F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4FB6AD5-CCB9-47A4-B704-D147C6860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49213A9-92B9-4461-91C5-E49EBB51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41B6-6871-4F64-B424-AE089F37D4D8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F82FE98-5A33-47D4-A0FC-83A81E448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D84399-19FD-4001-8889-4C763825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6D58-307F-4237-906D-5A2CD56ACB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27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91FF0-43C4-4698-917E-A47606F76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BCEEDEB-2FE3-41D3-9996-C8322ADE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41B6-6871-4F64-B424-AE089F37D4D8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CBA35C2-6E67-48A9-81B1-1DB114EF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59ED93-9444-40B7-BEC0-4F3B8093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6D58-307F-4237-906D-5A2CD56ACB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9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092B931-938C-40BD-8FC3-DEC4A438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41B6-6871-4F64-B424-AE089F37D4D8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7F7268C-019C-4950-9AAF-B19546AB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095DDE-0462-42A2-B4C5-6EA2C00B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6D58-307F-4237-906D-5A2CD56ACB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0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63009-9CCE-442C-B765-51F73D690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AD38BE-DC92-42A7-AAC3-87372B4C7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A7201A-3D42-429F-91DD-F127DDD02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396DAD-695E-4E00-9BA8-252D154B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41B6-6871-4F64-B424-AE089F37D4D8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59CA68-372D-486A-8AD2-9D168642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F5E31C-397E-4FC1-A7A1-EE2F5D733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6D58-307F-4237-906D-5A2CD56ACB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6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0168E-50BC-412C-A7BF-3808A055A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400A73-D371-445A-AF38-6042B7312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52692A-9B5F-4C66-823F-0E6BFFD74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6B0A39-90BB-4F5B-AEFE-C1436016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41B6-6871-4F64-B424-AE089F37D4D8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327654-73A0-4E4E-9BE8-B85D7D84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35532E-E5BA-4E82-B312-E1668AE4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6D58-307F-4237-906D-5A2CD56ACB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40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8D028A-E4CF-4285-B22E-BDDA54469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B58D34-69B5-4FF8-9CD0-CBFD390CF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FCA999-63E1-432F-A8E0-0BD8B5E50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541B6-6871-4F64-B424-AE089F37D4D8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23DD2E-C305-4AB1-9994-7E2E81594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2E6A36-3F18-4215-8B7E-1F43A7FE9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06D58-307F-4237-906D-5A2CD56ACB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74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omputador com jogo&#10;&#10;Descrição gerada automaticamente">
            <a:extLst>
              <a:ext uri="{FF2B5EF4-FFF2-40B4-BE49-F238E27FC236}">
                <a16:creationId xmlns:a16="http://schemas.microsoft.com/office/drawing/2014/main" id="{5CCD5E6D-CE3B-4F36-A114-F5BDBDBA3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91" y="0"/>
            <a:ext cx="9800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090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Wellington Macena</dc:creator>
  <cp:lastModifiedBy>Wellington Macena</cp:lastModifiedBy>
  <cp:revision>2</cp:revision>
  <dcterms:created xsi:type="dcterms:W3CDTF">2020-09-10T00:34:24Z</dcterms:created>
  <dcterms:modified xsi:type="dcterms:W3CDTF">2020-09-10T11:09:29Z</dcterms:modified>
</cp:coreProperties>
</file>