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44D3"/>
    <a:srgbClr val="FA6050"/>
    <a:srgbClr val="CB1507"/>
    <a:srgbClr val="EC1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C98B2-6562-40BA-88A2-73FC3159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CEBA71-0883-4F83-8030-E4C279518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82EA6-3811-47E2-8D02-DE359516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4336F-CD9C-45C2-BBD1-912BFE37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3E082-DBA8-4697-9F69-F3485866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9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27F8-9B9E-476F-B0F4-4A17484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7E42A9-D72B-4631-9661-1730B5945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0EC65C-86CA-4301-9A13-37834D8B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C1112-E111-4F6F-B980-2DBD67F8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2C1205-2D88-4D03-9133-26E31317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8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60873C-B268-43BF-845D-F2377314F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F0D5CD-D9DC-4A1B-8792-D5C4FAE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9DF75A-21AC-439D-BA44-E921C285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BD1C7-5468-4F6C-9692-287E9D75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FA48E6-CF1E-4F42-8631-92C18572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5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02252-A5B9-4FDB-A40F-BCB145CD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12C4C-6049-4C51-903C-7C18799F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6E77E-8DEA-46E9-920F-8DC75DA0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6F70B-F8FD-45DD-A9B6-9FE3C18C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C2D4-F794-4D67-8314-7BB8F182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1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28508-B20C-4EB4-AEF4-E9478589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D9690B-93A4-4AA9-9BC0-A1A39B5D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A6DFF-03A9-4FB6-A509-EB127416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B9911-951A-45BB-AA07-A165D939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8C4049-D503-4DE6-841C-EDE67E6D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56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BB9D-59A6-4092-91E3-8D08D213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F49F2-D4DD-431A-B7D7-7021751C2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2828D1-14C6-4F14-BCCD-C2787DA0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D6D5FC-F52A-41CC-AB79-BF82D05F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518330-50D8-45A5-83B7-C3C1A9C9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117876-FCF0-4209-8D0F-680A09DB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8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D78D-9E04-46C1-89C6-EC06FB08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4DEC1-1AA0-4472-9C00-2BA7E8E3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C78AC-0872-462C-BFDE-D512CB65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7CC031-A175-44ED-A0CC-63439E806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B28BFF-1AF7-4E95-AAA0-5DE545EDD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7F2EE0-F67A-4BD0-86C9-BF1D21C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289B14-086B-406F-9F59-600B1B46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89F07A-E44A-44E3-8056-9C017A85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29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3764B-D499-4197-8A2A-090A5DC9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51F506-5F8E-4579-B7D8-1AC60EA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11FCAF-749E-4A13-A42A-6E5E45A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AD32BD-9DBA-4DAD-8073-CA20336C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D24E13-6283-4B52-A947-B0A1537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63521C-0EBC-44DE-9104-A6465E90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F7E3AA-20D7-4FC0-9244-8D44DDB4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7E5BC-7089-4FE3-9C7B-5B592197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87F65-9DF5-41C0-96B7-C8EDA115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12A53C-5576-42F9-82A8-E2A0AC783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DC84C6-0EA5-406B-BD2D-0CD8D7C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140498-0E5F-4F62-A04A-BD011A0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E9D94C-8B62-46BE-A5C5-22FB240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8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FB1CC-7302-4638-80BD-63466172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372D81-21C2-4AD0-882F-7E363FD87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5B0287-534E-4B4B-949D-50C40183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8DEDE5-382A-4A89-B18D-65DFC4C8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4E90C7-74F1-43C2-B9E4-49BBAFC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D661B-98AB-44BB-A24A-6C61017F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F5C4EE-3B65-4AF3-90A2-FC632A02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E0801F-B515-460C-90AF-974BA644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60D63-72F6-4E36-8380-9AC97CA0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7C86-8CA5-49B8-B68F-CAD0691B295F}" type="datetimeFigureOut">
              <a:rPr lang="pt-BR" smtClean="0"/>
              <a:t>10/09/2020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89C83-23C0-410D-A904-C719E439A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CC2BA5-CDE9-40A3-8420-6DDAE8131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CD25D-54A7-4EA2-8264-322A99862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68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09AF3-5303-41E6-B777-5DB5448B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/>
          <a:p>
            <a:r>
              <a:rPr lang="pt-BR" dirty="0"/>
              <a:t>Grupo 2: VAI ALI PRA MIM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Kivia Araújo;</a:t>
            </a:r>
          </a:p>
          <a:p>
            <a:r>
              <a:rPr lang="pt-BR" dirty="0"/>
              <a:t>Martha Ferreira;</a:t>
            </a:r>
          </a:p>
          <a:p>
            <a:r>
              <a:rPr lang="pt-BR" dirty="0"/>
              <a:t>Paulo Rabelo;</a:t>
            </a:r>
          </a:p>
          <a:p>
            <a:r>
              <a:rPr lang="pt-BR" dirty="0"/>
              <a:t>Pedro Abbate;</a:t>
            </a:r>
          </a:p>
          <a:p>
            <a:r>
              <a:rPr lang="pt-BR" dirty="0"/>
              <a:t>Rubens Nascimento;</a:t>
            </a:r>
          </a:p>
          <a:p>
            <a:r>
              <a:rPr lang="pt-BR" dirty="0"/>
              <a:t>Welington Macena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05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6AD9B5-04A3-4797-A647-44A46DE37092}"/>
              </a:ext>
            </a:extLst>
          </p:cNvPr>
          <p:cNvSpPr/>
          <p:nvPr/>
        </p:nvSpPr>
        <p:spPr>
          <a:xfrm>
            <a:off x="135467" y="101600"/>
            <a:ext cx="11954933" cy="6649156"/>
          </a:xfrm>
          <a:prstGeom prst="rect">
            <a:avLst/>
          </a:prstGeom>
          <a:noFill/>
          <a:ln w="158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D3D920C-AB33-4B86-9435-61E957E984CC}"/>
              </a:ext>
            </a:extLst>
          </p:cNvPr>
          <p:cNvCxnSpPr/>
          <p:nvPr/>
        </p:nvCxnSpPr>
        <p:spPr>
          <a:xfrm>
            <a:off x="135467" y="4944533"/>
            <a:ext cx="11954933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E22F85D-CA41-4DD6-BE8D-E31A0BAC12FF}"/>
              </a:ext>
            </a:extLst>
          </p:cNvPr>
          <p:cNvCxnSpPr>
            <a:cxnSpLocks/>
          </p:cNvCxnSpPr>
          <p:nvPr/>
        </p:nvCxnSpPr>
        <p:spPr>
          <a:xfrm>
            <a:off x="118533" y="101600"/>
            <a:ext cx="11938000" cy="4827578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3CEC0BD-00E5-45A6-B224-CD063D6D8C44}"/>
              </a:ext>
            </a:extLst>
          </p:cNvPr>
          <p:cNvCxnSpPr/>
          <p:nvPr/>
        </p:nvCxnSpPr>
        <p:spPr>
          <a:xfrm flipH="1">
            <a:off x="135467" y="101600"/>
            <a:ext cx="11954933" cy="4842933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06395A-B6FF-4587-A772-F8B5B22C19BE}"/>
              </a:ext>
            </a:extLst>
          </p:cNvPr>
          <p:cNvSpPr txBox="1"/>
          <p:nvPr/>
        </p:nvSpPr>
        <p:spPr>
          <a:xfrm>
            <a:off x="5159022" y="112799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Pensa e sente: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36FBF7-A3D4-46C2-BD87-4A7C2598C756}"/>
              </a:ext>
            </a:extLst>
          </p:cNvPr>
          <p:cNvSpPr txBox="1"/>
          <p:nvPr/>
        </p:nvSpPr>
        <p:spPr>
          <a:xfrm>
            <a:off x="310444" y="127364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1102475-E160-4AE4-A018-0DE6B5DC270E}"/>
              </a:ext>
            </a:extLst>
          </p:cNvPr>
          <p:cNvCxnSpPr>
            <a:cxnSpLocks/>
          </p:cNvCxnSpPr>
          <p:nvPr/>
        </p:nvCxnSpPr>
        <p:spPr>
          <a:xfrm>
            <a:off x="5999156" y="4929178"/>
            <a:ext cx="0" cy="1913467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8CC2874-284F-4848-8B72-DA5055045017}"/>
              </a:ext>
            </a:extLst>
          </p:cNvPr>
          <p:cNvSpPr txBox="1"/>
          <p:nvPr/>
        </p:nvSpPr>
        <p:spPr>
          <a:xfrm>
            <a:off x="5407647" y="3379993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Fala e faz: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0FDA9E-8A99-4294-AF87-F3703E7150E4}"/>
              </a:ext>
            </a:extLst>
          </p:cNvPr>
          <p:cNvSpPr txBox="1"/>
          <p:nvPr/>
        </p:nvSpPr>
        <p:spPr>
          <a:xfrm>
            <a:off x="2094088" y="493530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Dor: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47F073B-C7C7-4DDB-A355-5B9A10ADB87F}"/>
              </a:ext>
            </a:extLst>
          </p:cNvPr>
          <p:cNvSpPr txBox="1"/>
          <p:nvPr/>
        </p:nvSpPr>
        <p:spPr>
          <a:xfrm>
            <a:off x="8456151" y="4959889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Necessidade: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7A0A2A-4BF8-4083-A85E-FAC4C67C13D4}"/>
              </a:ext>
            </a:extLst>
          </p:cNvPr>
          <p:cNvSpPr txBox="1"/>
          <p:nvPr/>
        </p:nvSpPr>
        <p:spPr>
          <a:xfrm>
            <a:off x="10072299" y="1273640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O que vê: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C45E2F9-9AB6-4C94-9BAB-13B143D6DBCF}"/>
              </a:ext>
            </a:extLst>
          </p:cNvPr>
          <p:cNvSpPr txBox="1"/>
          <p:nvPr/>
        </p:nvSpPr>
        <p:spPr>
          <a:xfrm>
            <a:off x="725400" y="1273640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entury Gothic" panose="020B0502020202020204" pitchFamily="34" charset="0"/>
              </a:rPr>
              <a:t>O que ouve: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B79C304-1615-4B6F-AC39-EEFF1D8F8F12}"/>
              </a:ext>
            </a:extLst>
          </p:cNvPr>
          <p:cNvSpPr txBox="1"/>
          <p:nvPr/>
        </p:nvSpPr>
        <p:spPr>
          <a:xfrm>
            <a:off x="3724691" y="390006"/>
            <a:ext cx="482696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Tenho medo de adquirir e levar a doença para o meu 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Será que o mercado vai estar muito cheio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Será que eu vou conseguir trazer todas aquelas sacolas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Dor no joelho;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Medo de sofrer algum acidente na rua;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Medo de se cansar em vão;</a:t>
            </a:r>
          </a:p>
          <a:p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A4F3A4B-92D2-4615-ADAE-006C375EFA62}"/>
              </a:ext>
            </a:extLst>
          </p:cNvPr>
          <p:cNvSpPr txBox="1"/>
          <p:nvPr/>
        </p:nvSpPr>
        <p:spPr>
          <a:xfrm>
            <a:off x="264646" y="1790598"/>
            <a:ext cx="33730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Fique em casa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Notícias  sobre o momento atual;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Cuidado com assaltos;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Não saia com o objetos de valor;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O Senhor não pode sair sozinho;</a:t>
            </a:r>
          </a:p>
          <a:p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BB6392E-FE25-44DA-A79B-A1B97ED3732E}"/>
              </a:ext>
            </a:extLst>
          </p:cNvPr>
          <p:cNvSpPr txBox="1"/>
          <p:nvPr/>
        </p:nvSpPr>
        <p:spPr>
          <a:xfrm>
            <a:off x="7767120" y="1900884"/>
            <a:ext cx="42445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Esposa também é aposentada;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Notícias na tv (política, futebol, Roda Roda Jequiti, Programas religiosos);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Amigos , parentes;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848826E-883F-4240-8EF9-6574D9A3012B}"/>
              </a:ext>
            </a:extLst>
          </p:cNvPr>
          <p:cNvSpPr txBox="1"/>
          <p:nvPr/>
        </p:nvSpPr>
        <p:spPr>
          <a:xfrm>
            <a:off x="3730335" y="3747543"/>
            <a:ext cx="471912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Jogo do bicho, bingo, dominó, truco;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Fisioterapia;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Cuidar das plantas, dos animais;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Reclama sobre a entregadores dos apps convencionais;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latin typeface="Century Gothic" panose="020B0502020202020204" pitchFamily="34" charset="0"/>
              </a:rPr>
              <a:t>Fala sobre pescaria;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Century Gothic" panose="020B0502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334A4A6-5074-4AC5-90B4-D47247D8C00B}"/>
              </a:ext>
            </a:extLst>
          </p:cNvPr>
          <p:cNvSpPr txBox="1"/>
          <p:nvPr/>
        </p:nvSpPr>
        <p:spPr>
          <a:xfrm>
            <a:off x="394834" y="5273860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Não consigo me deslocar até a farmácia(Mercado) por problemas no joelho;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Possibilidade de adquirir alguma doença;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Não tenho alguém para ir nos lugares;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Não confio em “certos” apps;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O mercado fica muito longe.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C72E51A-266B-4EF6-8853-B637E79A576F}"/>
              </a:ext>
            </a:extLst>
          </p:cNvPr>
          <p:cNvSpPr txBox="1"/>
          <p:nvPr/>
        </p:nvSpPr>
        <p:spPr>
          <a:xfrm>
            <a:off x="6295661" y="5379150"/>
            <a:ext cx="56298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Ter as compras em sua casa sem comprometer sua saúde;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Mais comodidade e seguridade;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Entregadores confiáveis;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entury Gothic" panose="020B0502020202020204" pitchFamily="34" charset="0"/>
              </a:rPr>
              <a:t>App que seja acessível para usar;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Century Gothic" panose="020B0502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E3BADA-AD8A-42DC-93DA-1828EEBF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1546032"/>
            <a:ext cx="2767058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7000">
              <a:schemeClr val="bg1"/>
            </a:gs>
            <a:gs pos="30000">
              <a:schemeClr val="bg1"/>
            </a:gs>
            <a:gs pos="92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84B8D85-A18B-422E-A4FD-659C84758B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1EF0F8-A203-4416-A451-260C712565D2}"/>
              </a:ext>
            </a:extLst>
          </p:cNvPr>
          <p:cNvSpPr/>
          <p:nvPr/>
        </p:nvSpPr>
        <p:spPr>
          <a:xfrm>
            <a:off x="161829" y="383949"/>
            <a:ext cx="5760000" cy="288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92D0AC-86D6-4CC9-ACBC-4876D272FB98}"/>
              </a:ext>
            </a:extLst>
          </p:cNvPr>
          <p:cNvSpPr/>
          <p:nvPr/>
        </p:nvSpPr>
        <p:spPr>
          <a:xfrm>
            <a:off x="6270171" y="383949"/>
            <a:ext cx="5760000" cy="288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C71CDBA-3103-46D5-B4B4-B608AF1E2842}"/>
              </a:ext>
            </a:extLst>
          </p:cNvPr>
          <p:cNvSpPr/>
          <p:nvPr/>
        </p:nvSpPr>
        <p:spPr>
          <a:xfrm>
            <a:off x="161829" y="3594052"/>
            <a:ext cx="5760000" cy="288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5A4AD64-27B6-4E4E-B25E-33728DA3615F}"/>
              </a:ext>
            </a:extLst>
          </p:cNvPr>
          <p:cNvSpPr/>
          <p:nvPr/>
        </p:nvSpPr>
        <p:spPr>
          <a:xfrm>
            <a:off x="6270171" y="3594052"/>
            <a:ext cx="5760000" cy="2880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E8B1E9-6E63-4938-94DD-B0DD5DD24034}"/>
              </a:ext>
            </a:extLst>
          </p:cNvPr>
          <p:cNvSpPr txBox="1"/>
          <p:nvPr/>
        </p:nvSpPr>
        <p:spPr>
          <a:xfrm>
            <a:off x="3041829" y="1075382"/>
            <a:ext cx="3151162" cy="2031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José Antônio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50 à 60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Aposentado.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Tem pouca familiaridade com tecnologia.</a:t>
            </a:r>
          </a:p>
          <a:p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8269D5-8EED-4EB3-B731-07AC9814AB1C}"/>
              </a:ext>
            </a:extLst>
          </p:cNvPr>
          <p:cNvSpPr txBox="1"/>
          <p:nvPr/>
        </p:nvSpPr>
        <p:spPr>
          <a:xfrm>
            <a:off x="6682372" y="1075382"/>
            <a:ext cx="4935597" cy="147732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José Antônio</a:t>
            </a:r>
          </a:p>
          <a:p>
            <a:endParaRPr lang="pt-BR" dirty="0">
              <a:latin typeface="Century Gothic" panose="020B0502020202020204" pitchFamily="34" charset="0"/>
            </a:endParaRPr>
          </a:p>
          <a:p>
            <a:r>
              <a:rPr lang="pt-BR" dirty="0">
                <a:latin typeface="Century Gothic" panose="020B0502020202020204" pitchFamily="34" charset="0"/>
              </a:rPr>
              <a:t>“Por motivos de saúde estou a procura de pessoas dispostas a me ajudar com as compras do dia a dia.”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38CBE7-15CD-48B7-BFDA-F87368CB9DF1}"/>
              </a:ext>
            </a:extLst>
          </p:cNvPr>
          <p:cNvSpPr txBox="1"/>
          <p:nvPr/>
        </p:nvSpPr>
        <p:spPr>
          <a:xfrm>
            <a:off x="1536161" y="3679589"/>
            <a:ext cx="303989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Dores e Necessidades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8E4E61-0242-4215-8667-509D69F0EBC2}"/>
              </a:ext>
            </a:extLst>
          </p:cNvPr>
          <p:cNvSpPr txBox="1"/>
          <p:nvPr/>
        </p:nvSpPr>
        <p:spPr>
          <a:xfrm>
            <a:off x="7489546" y="3698405"/>
            <a:ext cx="3039893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Soluções Potenciais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A90A8B7-0D83-46E4-9F79-0B43B309509A}"/>
              </a:ext>
            </a:extLst>
          </p:cNvPr>
          <p:cNvSpPr txBox="1"/>
          <p:nvPr/>
        </p:nvSpPr>
        <p:spPr>
          <a:xfrm>
            <a:off x="263114" y="4085767"/>
            <a:ext cx="5658715" cy="255454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Não consigo me deslocar até a farmácia(Mercado) por problemas no joelho.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O mercado fica muito longe.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Não tenho carro para me locomover.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Não gosto de sair de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Só utiliza dinheiro para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Os apps que eu conheço geralmente demoram demais para entregar na minha casa.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Não confio nas entregas dos apps convencionais.</a:t>
            </a:r>
          </a:p>
          <a:p>
            <a:endParaRPr lang="pt-BR" sz="1600" dirty="0">
              <a:latin typeface="Century Gothic" panose="020B0502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4431178-0264-41D0-8F03-864A6254DBF2}"/>
              </a:ext>
            </a:extLst>
          </p:cNvPr>
          <p:cNvSpPr txBox="1"/>
          <p:nvPr/>
        </p:nvSpPr>
        <p:spPr>
          <a:xfrm>
            <a:off x="6270171" y="4152553"/>
            <a:ext cx="5760000" cy="18158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Um site com prestações de serviços de entregas(Similar ao Ifood/Uber eats).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Processo de cadastros e classificação de pessoas para entregas.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Site com fácil acessibilidade e intuitividade para utilização.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entury Gothic" panose="020B0502020202020204" pitchFamily="34" charset="0"/>
              </a:rPr>
              <a:t>App com entrega rápida e confiável.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AAC1A3-77E7-4EE0-91D2-48A9D717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0" y="851806"/>
            <a:ext cx="2767058" cy="18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1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398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FELIPE SEABRA RABELO .</dc:creator>
  <cp:lastModifiedBy>Wellington Macena</cp:lastModifiedBy>
  <cp:revision>39</cp:revision>
  <dcterms:created xsi:type="dcterms:W3CDTF">2020-08-30T21:35:36Z</dcterms:created>
  <dcterms:modified xsi:type="dcterms:W3CDTF">2020-09-10T21:55:33Z</dcterms:modified>
</cp:coreProperties>
</file>