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28D72-2F88-A12B-3A1E-77BF9866364E}" v="122" dt="2020-10-25T23:36:37.693"/>
    <p1510:client id="{66D13B09-4D3B-D915-9493-DA987F094129}" v="245" dt="2020-10-19T20:46:58.175"/>
    <p1510:client id="{B4CC1149-71E5-90E2-4DCB-371C8AC1777C}" v="205" dt="2020-10-19T13:30:19.099"/>
    <p1510:client id="{B65D58DA-B3F8-C45F-E1F0-38D6C2A47863}" v="640" dt="2020-10-19T13:16:48.103"/>
    <p1510:client id="{F4AE949A-BFE1-ED97-A06B-03591895AFF2}" v="27" dt="2020-10-19T17:55:28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8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9140" y="633129"/>
            <a:ext cx="5054196" cy="2967606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TW Cen MT"/>
              </a:rPr>
              <a:t>Status Report 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W Cen MT"/>
              </a:rPr>
              <a:t>Vai Ali </a:t>
            </a:r>
            <a:r>
              <a:rPr lang="en-US" sz="2800" dirty="0" err="1">
                <a:latin typeface="TW Cen MT"/>
              </a:rPr>
              <a:t>Pra</a:t>
            </a:r>
            <a:r>
              <a:rPr lang="en-US" sz="2800" dirty="0">
                <a:latin typeface="TW Cen MT"/>
              </a:rPr>
              <a:t> Mim </a:t>
            </a:r>
            <a:endParaRPr lang="en-US" sz="2800">
              <a:latin typeface="Georgia Pro"/>
            </a:endParaRPr>
          </a:p>
          <a:p>
            <a:endParaRPr lang="en-US" sz="2200" dirty="0">
              <a:latin typeface="TW Cen MT"/>
            </a:endParaRPr>
          </a:p>
          <a:p>
            <a:endParaRPr lang="en-US" sz="2200" dirty="0">
              <a:latin typeface="TW Cen MT"/>
            </a:endParaRPr>
          </a:p>
          <a:p>
            <a:r>
              <a:rPr lang="en-US" sz="2200" dirty="0">
                <a:latin typeface="TW Cen MT"/>
              </a:rPr>
              <a:t>Grupo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0372F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1E882-BDBA-4AFA-8EFE-E75585C14585}"/>
              </a:ext>
            </a:extLst>
          </p:cNvPr>
          <p:cNvSpPr/>
          <p:nvPr/>
        </p:nvSpPr>
        <p:spPr>
          <a:xfrm>
            <a:off x="-2274" y="-7960"/>
            <a:ext cx="5481850" cy="6846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037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037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280FF3-6409-4C01-ACA4-67FAF57D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04" y="5052432"/>
            <a:ext cx="1714500" cy="1009650"/>
          </a:xfrm>
          <a:prstGeom prst="rect">
            <a:avLst/>
          </a:prstGeom>
        </p:spPr>
      </p:pic>
      <p:pic>
        <p:nvPicPr>
          <p:cNvPr id="8" name="Picture 9" descr="A picture containing toy&#10;&#10;Description automatically generated">
            <a:extLst>
              <a:ext uri="{FF2B5EF4-FFF2-40B4-BE49-F238E27FC236}">
                <a16:creationId xmlns:a16="http://schemas.microsoft.com/office/drawing/2014/main" id="{5937F4E1-A3A1-4E16-B6F2-4F10D1E4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8" y="1059541"/>
            <a:ext cx="5108810" cy="48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9AADA6-E08F-46C0-8071-872FC287E481}"/>
              </a:ext>
            </a:extLst>
          </p:cNvPr>
          <p:cNvSpPr/>
          <p:nvPr/>
        </p:nvSpPr>
        <p:spPr>
          <a:xfrm>
            <a:off x="-2274" y="3412"/>
            <a:ext cx="12203372" cy="68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38D07-8BCD-4FD8-BD1F-BF46442456DF}"/>
              </a:ext>
            </a:extLst>
          </p:cNvPr>
          <p:cNvSpPr txBox="1"/>
          <p:nvPr/>
        </p:nvSpPr>
        <p:spPr>
          <a:xfrm>
            <a:off x="4542429" y="-75063"/>
            <a:ext cx="39260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W Cen MT"/>
              </a:rPr>
              <a:t>Status Report 26/10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6CE49-B3D9-47EA-B7DC-B3CE7557ABCD}"/>
              </a:ext>
            </a:extLst>
          </p:cNvPr>
          <p:cNvSpPr/>
          <p:nvPr/>
        </p:nvSpPr>
        <p:spPr>
          <a:xfrm>
            <a:off x="265705" y="714945"/>
            <a:ext cx="5413612" cy="32527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EB0A6-FF1E-4A5D-A5CE-60352F36F10D}"/>
              </a:ext>
            </a:extLst>
          </p:cNvPr>
          <p:cNvSpPr/>
          <p:nvPr/>
        </p:nvSpPr>
        <p:spPr>
          <a:xfrm>
            <a:off x="6101545" y="716365"/>
            <a:ext cx="5845789" cy="3252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4872-8A0F-43C4-B21E-661759A92F4F}"/>
              </a:ext>
            </a:extLst>
          </p:cNvPr>
          <p:cNvSpPr/>
          <p:nvPr/>
        </p:nvSpPr>
        <p:spPr>
          <a:xfrm>
            <a:off x="864927" y="4089211"/>
            <a:ext cx="10463282" cy="26385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6B67C-45D3-42BE-94C8-80FC6032CEE4}"/>
              </a:ext>
            </a:extLst>
          </p:cNvPr>
          <p:cNvSpPr txBox="1"/>
          <p:nvPr/>
        </p:nvSpPr>
        <p:spPr>
          <a:xfrm>
            <a:off x="259025" y="1237111"/>
            <a:ext cx="53703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W Cen MT"/>
              </a:rPr>
              <a:t>CRUD Banco de dados 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W Cen MT"/>
              </a:rPr>
              <a:t>Layout de </a:t>
            </a:r>
            <a:r>
              <a:rPr lang="en-US" sz="2000" dirty="0" err="1">
                <a:latin typeface="TW Cen MT"/>
              </a:rPr>
              <a:t>importação</a:t>
            </a:r>
            <a:r>
              <a:rPr lang="en-US" sz="2000" dirty="0">
                <a:latin typeface="TW Cen MT"/>
              </a:rPr>
              <a:t> e </a:t>
            </a:r>
            <a:r>
              <a:rPr lang="en-US" sz="2000" dirty="0" err="1">
                <a:latin typeface="TW Cen MT"/>
              </a:rPr>
              <a:t>exportação</a:t>
            </a:r>
            <a:r>
              <a:rPr lang="en-US" sz="2000" dirty="0">
                <a:latin typeface="TW Cen MT"/>
              </a:rPr>
              <a:t> de </a:t>
            </a:r>
            <a:r>
              <a:rPr lang="en-US" sz="2000" dirty="0" err="1">
                <a:latin typeface="TW Cen MT"/>
              </a:rPr>
              <a:t>arquivos</a:t>
            </a:r>
            <a:r>
              <a:rPr lang="en-US" sz="2000" dirty="0">
                <a:latin typeface="TW Cen M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W Cen MT"/>
              </a:rPr>
              <a:t>Classe </a:t>
            </a:r>
            <a:r>
              <a:rPr lang="en-US" sz="2000" dirty="0" err="1">
                <a:latin typeface="TW Cen MT"/>
              </a:rPr>
              <a:t>Estática</a:t>
            </a:r>
            <a:r>
              <a:rPr lang="en-US" sz="2000" dirty="0">
                <a:latin typeface="TW Cen MT"/>
              </a:rPr>
              <a:t> </a:t>
            </a:r>
            <a:r>
              <a:rPr lang="en-US" sz="2000" dirty="0" err="1">
                <a:latin typeface="TW Cen MT"/>
              </a:rPr>
              <a:t>implantada</a:t>
            </a:r>
            <a:r>
              <a:rPr lang="en-US" sz="2000" dirty="0">
                <a:latin typeface="TW Cen MT"/>
              </a:rPr>
              <a:t> no </a:t>
            </a:r>
            <a:r>
              <a:rPr lang="en-US" sz="2000" dirty="0" err="1">
                <a:latin typeface="TW Cen MT"/>
              </a:rPr>
              <a:t>projeto</a:t>
            </a:r>
            <a:r>
              <a:rPr lang="en-US" sz="2000" dirty="0">
                <a:latin typeface="TW Cen MT"/>
              </a:rPr>
              <a:t> 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W Cen MT"/>
              </a:rPr>
              <a:t>Design de Patterns no </a:t>
            </a:r>
            <a:r>
              <a:rPr lang="en-US" sz="2000" err="1">
                <a:latin typeface="TW Cen MT"/>
              </a:rPr>
              <a:t>projeto</a:t>
            </a:r>
            <a:r>
              <a:rPr lang="en-US" sz="2000" dirty="0">
                <a:latin typeface="TW Cen MT"/>
              </a:rPr>
              <a:t>: Adapter.</a:t>
            </a: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TW Cen MT"/>
                <a:ea typeface="+mn-lt"/>
                <a:cs typeface="+mn-lt"/>
              </a:rPr>
              <a:t>Apresentação</a:t>
            </a:r>
            <a:r>
              <a:rPr lang="en-US" sz="2000" dirty="0">
                <a:latin typeface="TW Cen MT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TW Cen MT"/>
                <a:ea typeface="+mn-lt"/>
                <a:cs typeface="+mn-lt"/>
              </a:rPr>
              <a:t>Importação</a:t>
            </a:r>
            <a:r>
              <a:rPr lang="en-US" sz="2000" dirty="0">
                <a:latin typeface="TW Cen MT"/>
                <a:ea typeface="+mn-lt"/>
                <a:cs typeface="+mn-lt"/>
              </a:rPr>
              <a:t> e </a:t>
            </a:r>
            <a:r>
              <a:rPr lang="en-US" sz="2000" dirty="0" err="1">
                <a:latin typeface="TW Cen MT"/>
                <a:ea typeface="+mn-lt"/>
                <a:cs typeface="+mn-lt"/>
              </a:rPr>
              <a:t>exportação</a:t>
            </a:r>
            <a:r>
              <a:rPr lang="en-US" sz="2000" dirty="0">
                <a:latin typeface="TW Cen MT"/>
                <a:ea typeface="+mn-lt"/>
                <a:cs typeface="+mn-lt"/>
              </a:rPr>
              <a:t> de </a:t>
            </a:r>
            <a:r>
              <a:rPr lang="en-US" sz="2000" dirty="0" err="1">
                <a:latin typeface="TW Cen MT"/>
                <a:ea typeface="+mn-lt"/>
                <a:cs typeface="+mn-lt"/>
              </a:rPr>
              <a:t>arquivos</a:t>
            </a:r>
            <a:endParaRPr lang="en-US" sz="1600" dirty="0">
              <a:latin typeface="TW Cen MT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239-828C-4916-BBF8-F38335CD48C7}"/>
              </a:ext>
            </a:extLst>
          </p:cNvPr>
          <p:cNvSpPr txBox="1"/>
          <p:nvPr/>
        </p:nvSpPr>
        <p:spPr>
          <a:xfrm>
            <a:off x="6327301" y="1607450"/>
            <a:ext cx="53362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err="1">
                <a:latin typeface="TW Cen MT"/>
              </a:rPr>
              <a:t>Implementar</a:t>
            </a:r>
            <a:r>
              <a:rPr lang="en-US" sz="2400" dirty="0">
                <a:latin typeface="TW Cen MT"/>
              </a:rPr>
              <a:t> </a:t>
            </a:r>
            <a:r>
              <a:rPr lang="en-US" sz="2400" dirty="0" err="1">
                <a:latin typeface="TW Cen MT"/>
              </a:rPr>
              <a:t>Telas</a:t>
            </a:r>
            <a:r>
              <a:rPr lang="en-US" sz="2400" dirty="0">
                <a:latin typeface="TW Cen MT"/>
              </a:rPr>
              <a:t> </a:t>
            </a:r>
            <a:r>
              <a:rPr lang="en-US" sz="2400" dirty="0" err="1">
                <a:latin typeface="TW Cen MT"/>
              </a:rPr>
              <a:t>em</a:t>
            </a:r>
            <a:r>
              <a:rPr lang="en-US" sz="2400" dirty="0">
                <a:latin typeface="TW Cen MT"/>
              </a:rPr>
              <a:t> React: </a:t>
            </a:r>
            <a:r>
              <a:rPr lang="en-US" sz="2400" dirty="0" err="1">
                <a:latin typeface="TW Cen MT"/>
              </a:rPr>
              <a:t>Fazendo</a:t>
            </a:r>
          </a:p>
          <a:p>
            <a:endParaRPr lang="en-US" sz="2400" dirty="0">
              <a:latin typeface="TW Cen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B6589-2A00-4E4F-893D-D6FD33240623}"/>
              </a:ext>
            </a:extLst>
          </p:cNvPr>
          <p:cNvSpPr txBox="1"/>
          <p:nvPr/>
        </p:nvSpPr>
        <p:spPr>
          <a:xfrm>
            <a:off x="1790131" y="709683"/>
            <a:ext cx="32549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W Cen MT"/>
              </a:rPr>
              <a:t>Atividades</a:t>
            </a:r>
            <a:r>
              <a:rPr lang="en-US" sz="2400" dirty="0">
                <a:solidFill>
                  <a:srgbClr val="FF0000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W Cen MT"/>
              </a:rPr>
              <a:t>Realizadas</a:t>
            </a:r>
            <a:r>
              <a:rPr lang="en-US" sz="2000" dirty="0">
                <a:solidFill>
                  <a:srgbClr val="FF0000"/>
                </a:solidFill>
                <a:latin typeface="TW Cen MT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A5045-B377-410C-9D67-E815D1337099}"/>
              </a:ext>
            </a:extLst>
          </p:cNvPr>
          <p:cNvSpPr txBox="1"/>
          <p:nvPr/>
        </p:nvSpPr>
        <p:spPr>
          <a:xfrm>
            <a:off x="3757682" y="4042010"/>
            <a:ext cx="4847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W Cen MT"/>
              </a:rPr>
              <a:t>Próximos</a:t>
            </a:r>
            <a:r>
              <a:rPr lang="en-US" sz="2400" dirty="0">
                <a:solidFill>
                  <a:srgbClr val="FF0000"/>
                </a:solidFill>
                <a:latin typeface="TW Cen MT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W Cen MT"/>
              </a:rPr>
              <a:t>passos</a:t>
            </a:r>
            <a:r>
              <a:rPr lang="en-US" sz="2400" dirty="0">
                <a:solidFill>
                  <a:srgbClr val="FF0000"/>
                </a:solidFill>
                <a:latin typeface="TW Cen MT"/>
              </a:rPr>
              <a:t>: </a:t>
            </a:r>
            <a:r>
              <a:rPr lang="en-US" sz="2400" dirty="0" err="1">
                <a:solidFill>
                  <a:srgbClr val="FF0000"/>
                </a:solidFill>
                <a:latin typeface="TW Cen MT"/>
              </a:rPr>
              <a:t>Decisões</a:t>
            </a:r>
            <a:r>
              <a:rPr lang="en-US" sz="2400" dirty="0">
                <a:solidFill>
                  <a:srgbClr val="FF0000"/>
                </a:solidFill>
                <a:latin typeface="TW Cen MT"/>
              </a:rPr>
              <a:t> a </a:t>
            </a:r>
            <a:r>
              <a:rPr lang="en-US" sz="2400" dirty="0" err="1">
                <a:solidFill>
                  <a:srgbClr val="FF0000"/>
                </a:solidFill>
                <a:latin typeface="TW Cen MT"/>
              </a:rPr>
              <a:t>tomar</a:t>
            </a:r>
            <a:r>
              <a:rPr lang="en-US" sz="2400" dirty="0">
                <a:solidFill>
                  <a:srgbClr val="FF0000"/>
                </a:solidFill>
                <a:latin typeface="TW Cen MT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2F5CE-DEC8-4B28-A880-E4634DF82157}"/>
              </a:ext>
            </a:extLst>
          </p:cNvPr>
          <p:cNvSpPr txBox="1"/>
          <p:nvPr/>
        </p:nvSpPr>
        <p:spPr>
          <a:xfrm>
            <a:off x="7647295" y="72105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W Cen MT"/>
              </a:rPr>
              <a:t>Pontos de </a:t>
            </a:r>
            <a:r>
              <a:rPr lang="en-US" sz="2400" dirty="0" err="1">
                <a:solidFill>
                  <a:srgbClr val="FF0000"/>
                </a:solidFill>
                <a:latin typeface="TW Cen MT"/>
              </a:rPr>
              <a:t>atenção</a:t>
            </a:r>
            <a:r>
              <a:rPr lang="en-US" sz="2400" dirty="0">
                <a:solidFill>
                  <a:srgbClr val="FF0000"/>
                </a:solidFill>
                <a:latin typeface="TW Cen MT"/>
              </a:rPr>
              <a:t> </a:t>
            </a:r>
            <a:endParaRPr lang="en-US" sz="2400">
              <a:solidFill>
                <a:srgbClr val="FF0000"/>
              </a:solidFill>
              <a:latin typeface="TW Cen MT"/>
            </a:endParaRPr>
          </a:p>
        </p:txBody>
      </p:sp>
      <p:pic>
        <p:nvPicPr>
          <p:cNvPr id="3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B45E48-ED76-4AE9-9630-0414D1F1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865" y="5052432"/>
            <a:ext cx="17145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A1A9C-5EE6-4316-9791-E79FDB16E0E6}"/>
              </a:ext>
            </a:extLst>
          </p:cNvPr>
          <p:cNvSpPr txBox="1"/>
          <p:nvPr/>
        </p:nvSpPr>
        <p:spPr>
          <a:xfrm>
            <a:off x="5197764" y="504767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W Cen MT"/>
              </a:rPr>
              <a:t>3 Sprint </a:t>
            </a:r>
          </a:p>
        </p:txBody>
      </p:sp>
    </p:spTree>
    <p:extLst>
      <p:ext uri="{BB962C8B-B14F-4D97-AF65-F5344CB8AC3E}">
        <p14:creationId xmlns:p14="http://schemas.microsoft.com/office/powerpoint/2010/main" val="121094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 Them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OffsetVTI</vt:lpstr>
      <vt:lpstr>Status Report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303</cp:revision>
  <dcterms:created xsi:type="dcterms:W3CDTF">2020-10-19T12:47:04Z</dcterms:created>
  <dcterms:modified xsi:type="dcterms:W3CDTF">2020-10-26T20:56:47Z</dcterms:modified>
</cp:coreProperties>
</file>