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lington Macena" initials="WM" lastIdx="1" clrIdx="0">
    <p:extLst>
      <p:ext uri="{19B8F6BF-5375-455C-9EA6-DF929625EA0E}">
        <p15:presenceInfo xmlns:p15="http://schemas.microsoft.com/office/powerpoint/2012/main" userId="76f00d95bd1da0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7T17:42:02.01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D692-65E0-4BE6-B296-B3FDA880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1DAE12-52C3-4943-8281-BB51E047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C2ABE-7BE8-46D4-A9C8-1051E7E0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0919A-7203-463D-81C1-1A7E0B02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F3E23-2BDD-4C35-846B-EA430372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0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ED58D-1E25-4B77-96F1-7DBA25A8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D034C3-FD02-45DA-9B7E-E6A95CFD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C64F9-682D-4C94-9685-1DB93A71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5E6E8-F600-407A-864A-7EEEA20A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FBA4EB-E895-4962-97C0-EC7B89E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1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EC29E7-1E31-4130-BB32-BE128988E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AF01B1-C30B-4B88-B83B-D17E1DD85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717C7-808A-438D-BB5A-F1F0DF30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541CB-0120-4C5A-A171-7BE6CBBF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9C-B640-4AA5-AC7B-9FCA3E71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EFFDF-86FA-4985-885E-0AA57199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84B66-251F-45A1-AFA1-8F8B53F8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17511-2568-4392-B62E-A737AD9E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AD396-6AAF-403D-B227-180DF4E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6D8E1-C71C-4E31-B949-78A5EBFD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3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36FD3-9A93-4523-99BD-6737ABD7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45646-4378-4D55-BD91-6D4D7829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166E0-7CE9-4CA6-B9A5-12002F5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8308C-D019-442A-AFC4-90C1A334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8C4AF-9DE6-4DE5-801D-F948A30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3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E253F-5160-44D7-90BC-604E4202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B8770-571D-471B-90FE-856BD91B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AC0C1F-F048-4066-8636-189CB114A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0EEBB-EB96-40CB-8416-AC0DAC0A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801E1-A13B-46DB-BEE6-DC0AC1CD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277CB-62DC-4A64-A964-A53BA306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6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DB6C-F351-49EF-A51D-EF01C2FA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B4A0FD-CF7A-47D9-B6E0-11536515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DD15B-EE98-4EEA-B70C-E91938C9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9E05D3-379C-42BC-99F5-2F281617A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E018C1-82B5-4E88-A1EA-F63153F36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9F847D-5DC6-4508-A848-C5B5B3F3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85C124-781D-4EF9-87B2-BDFD0FE4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43D719-CD04-4D12-B307-4E67A6B4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FEA56-B059-4CB9-A436-8315BA51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14EA03-FEBC-49D9-A816-5BD7ED61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73B4FE-B1C5-47C2-8FC9-3B2412D6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4283DC-B73E-4D01-B746-5012DC60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CC5E78-FE72-4A69-8DB7-BFDA35BF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B40B33-2A7D-4F64-A3F1-DA2B2BC2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D1D66-549A-43F8-B128-96577D6F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75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D8BA8-9C7C-4DA7-9D35-2A2C235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F4F7A-D07A-4DB6-8D46-2BB45EB2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6C2810-9B57-45F2-AEA4-7DAA0906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614381-7D69-4A2C-A57D-753CE6A5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4F9FF6-2DE0-414E-A19F-49821F12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5445F-C445-4D09-B69D-B4A5390E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4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132FF-C335-4AB2-A3BE-32678ABE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C79AA9-6397-4347-8B04-1D67B81A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E8EFDF-A8AF-4BF0-8787-A3A0A019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717A9B-CF78-4348-A8C4-3289FA69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06A6E-2B0F-4CE2-8E6E-EC63C98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C50FA1-BA31-478F-99BD-26EC3D97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4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D63872-9F12-4FFF-AE0D-B8A393DB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C6855B-1B89-4D00-9767-26E4F3FE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A17DD-8FF6-4B43-B4A8-EE59CF0FF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B63E-AFCB-4BDE-9BAF-BB26B26D33A0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9D42D-50CF-48FB-88AE-B0B197DAC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CFCF3-0443-4E70-B015-4BF0BEF9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0B9B-DF33-434A-9B25-BB4846D56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3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0396EC-D713-4355-BE46-62772322DD1E}"/>
              </a:ext>
            </a:extLst>
          </p:cNvPr>
          <p:cNvSpPr txBox="1"/>
          <p:nvPr/>
        </p:nvSpPr>
        <p:spPr>
          <a:xfrm>
            <a:off x="556591" y="1023730"/>
            <a:ext cx="11078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Eu como cliente, gostaria de uma solução que proporcionasse realizar minhas compras sem sair de casa, porque eu faço parte do grupo de risco (COVID-19).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Eu como cliente, gostaria de escolher quem realizará as minhas compras para mim, porque assim,  será mais cômodo e me sentirei mais seguro.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Eu como cliente gostaria de um solução intuitivo, pois não quero perder muito tempo aprendendo a usar o aplicativo.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744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Macena</dc:creator>
  <cp:lastModifiedBy>Wellington Macena</cp:lastModifiedBy>
  <cp:revision>4</cp:revision>
  <dcterms:created xsi:type="dcterms:W3CDTF">2020-09-07T20:41:42Z</dcterms:created>
  <dcterms:modified xsi:type="dcterms:W3CDTF">2020-09-10T00:37:43Z</dcterms:modified>
</cp:coreProperties>
</file>