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Exo 2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xo2-bold.fntdata"/><Relationship Id="rId16" Type="http://schemas.openxmlformats.org/officeDocument/2006/relationships/font" Target="fonts/Exo2-regular.fntdata"/><Relationship Id="rId5" Type="http://schemas.openxmlformats.org/officeDocument/2006/relationships/slide" Target="slides/slide1.xml"/><Relationship Id="rId19" Type="http://schemas.openxmlformats.org/officeDocument/2006/relationships/font" Target="fonts/Exo2-boldItalic.fntdata"/><Relationship Id="rId6" Type="http://schemas.openxmlformats.org/officeDocument/2006/relationships/slide" Target="slides/slide2.xml"/><Relationship Id="rId18" Type="http://schemas.openxmlformats.org/officeDocument/2006/relationships/font" Target="fonts/Exo2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ma Parte de Conteúdo">
  <p:cSld name="Uma Parte d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1432460" y="6302667"/>
            <a:ext cx="759540" cy="555333"/>
          </a:xfrm>
          <a:custGeom>
            <a:rect b="b" l="l" r="r" t="t"/>
            <a:pathLst>
              <a:path extrusionOk="0" h="1578" w="1475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24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20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1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B9CD"/>
              </a:buClr>
              <a:buSzPts val="1800"/>
              <a:buChar char="•"/>
              <a:defRPr>
                <a:latin typeface="Exo 2"/>
                <a:ea typeface="Exo 2"/>
                <a:cs typeface="Exo 2"/>
                <a:sym typeface="Exo 2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140" u="none" cap="none" strike="noStrik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5" name="Google Shape;15;p2"/>
          <p:cNvSpPr/>
          <p:nvPr/>
        </p:nvSpPr>
        <p:spPr>
          <a:xfrm>
            <a:off x="6" y="9"/>
            <a:ext cx="1661896" cy="1208438"/>
          </a:xfrm>
          <a:custGeom>
            <a:rect b="b" l="l" r="r" t="t"/>
            <a:pathLst>
              <a:path extrusionOk="0" h="2740" w="3927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3420"/>
              <a:buNone/>
              <a:defRPr b="1" sz="3420">
                <a:solidFill>
                  <a:srgbClr val="32B9CD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20"/>
              <a:buNone/>
              <a:defRPr sz="3420">
                <a:latin typeface="Exo 2"/>
                <a:ea typeface="Exo 2"/>
                <a:cs typeface="Exo 2"/>
                <a:sym typeface="Exo 2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57" y="150637"/>
            <a:ext cx="1217211" cy="4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14551" y="1338699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Teoria: Tópicos sobre a evolução da arquitetura computacional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/>
              <a:t>                        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Prática: Pesquisa e discussão sobre os computadores.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Arquitetura de computadores  </a:t>
            </a:r>
            <a:r>
              <a:rPr lang="pt-BR" sz="1500"/>
              <a:t>by Marise Miranda  12/02/2019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Os computadores fazem tudo?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3" y="1057275"/>
            <a:ext cx="54768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909637"/>
            <a:ext cx="5524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192982"/>
            <a:ext cx="53911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7662" y="3503184"/>
            <a:ext cx="29241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1) Faça um estudo comparativo entre o celular e o computador.  Funcionalidades disponíveis.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2) Faça uma relação de processadores atuais e qual sua tecnologia e principal vantagem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907"/>
              <a:buNone/>
            </a:pPr>
            <a:r>
              <a:rPr lang="pt-BR" sz="2907"/>
              <a:t>Prática: Pesquisa e discussão sobre os computadores.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907"/>
              <a:buNone/>
            </a:pPr>
            <a:r>
              <a:t/>
            </a:r>
            <a:endParaRPr sz="29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83038" y="930744"/>
            <a:ext cx="3711105" cy="2510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800"/>
              <a:buChar char="•"/>
            </a:pPr>
            <a:r>
              <a:rPr lang="pt-BR"/>
              <a:t>Como o cérebro humano funciona?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B9C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Vamos pensar..........</a:t>
            </a:r>
            <a:endParaRPr sz="1500"/>
          </a:p>
        </p:txBody>
      </p:sp>
      <p:pic>
        <p:nvPicPr>
          <p:cNvPr descr="Arquitetura de computador planejada pela IBM pretende imitar o funcionamento do cérebro humano. (Foto: Reprodução / Gizmodo)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80" y="2312124"/>
            <a:ext cx="4555479" cy="333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1241" y="296201"/>
            <a:ext cx="3982293" cy="314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1630" y="3707913"/>
            <a:ext cx="4268473" cy="285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Synapises IBM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Neurônio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Como o cérebro funciona?</a:t>
            </a:r>
            <a:endParaRPr sz="15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54" y="1136195"/>
            <a:ext cx="3910856" cy="214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bilhões de neurônios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560" y="599788"/>
            <a:ext cx="7522047" cy="568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64" y="4981958"/>
            <a:ext cx="5097806" cy="16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O que somos?</a:t>
            </a:r>
            <a:endParaRPr/>
          </a:p>
        </p:txBody>
      </p:sp>
      <p:sp>
        <p:nvSpPr>
          <p:cNvPr descr="Resultado de imagem para modelagem  computacional" id="122" name="Google Shape;122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realidade do mundo é o que vemos, ouvimos, sentimos, respiramos, etc?????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20" y="1217839"/>
            <a:ext cx="3779249" cy="2269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como eu enxergo espectro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20" y="3793813"/>
            <a:ext cx="8913674" cy="277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4451" y="923218"/>
            <a:ext cx="2647217" cy="265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534" y="4239304"/>
            <a:ext cx="4425608" cy="222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Com este entendimento...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611" y="1385206"/>
            <a:ext cx="5572125" cy="48065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m para modelagem  computacional" id="135" name="Google Shape;135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7323" y="792590"/>
            <a:ext cx="3201625" cy="313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realidade do mundo é o que vemos, ouvimos, sentimos, respiramos, etc?????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Mas o que Arq Comp tem haver com isso?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64" y="1245189"/>
            <a:ext cx="7082426" cy="241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800804" y="1897396"/>
            <a:ext cx="2534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Exemplo???????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3119" y="4110199"/>
            <a:ext cx="7164414" cy="209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400"/>
              <a:buNone/>
            </a:pPr>
            <a:r>
              <a:rPr lang="pt-BR" sz="2400"/>
              <a:t>Classificação e gerações 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80" y="1599734"/>
            <a:ext cx="6756973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252" y="98162"/>
            <a:ext cx="5014424" cy="329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9553" y="3778729"/>
            <a:ext cx="4818461" cy="2785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74" y="1371167"/>
            <a:ext cx="58007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2400"/>
              <a:buNone/>
            </a:pPr>
            <a:r>
              <a:rPr lang="pt-BR" sz="2400"/>
              <a:t>Classificação e gerações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183" y="327746"/>
            <a:ext cx="546735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7960" y="4041140"/>
            <a:ext cx="55245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1432460" y="6563910"/>
            <a:ext cx="570147" cy="1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98"/>
          </a:p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1981647" y="98162"/>
            <a:ext cx="9779211" cy="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B9CD"/>
              </a:buClr>
              <a:buSzPts val="3400"/>
              <a:buNone/>
            </a:pPr>
            <a:r>
              <a:rPr lang="pt-BR"/>
              <a:t>Construção 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" y="2849160"/>
            <a:ext cx="58007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575" y="98162"/>
            <a:ext cx="5686425" cy="414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