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64" y="498353"/>
            <a:ext cx="1242060" cy="4311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935895" y="489529"/>
            <a:ext cx="5175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Geral de arquiteturas de Sistema Operacionais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42" y="1395099"/>
            <a:ext cx="6719306" cy="47532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587174" y="1120676"/>
            <a:ext cx="428677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região cinza indica o sistema operacional propriamente dito. A forma como os diversos componentes do SO são interligados e se relacionam varia de sistema para sistema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658710" y="6219000"/>
            <a:ext cx="5572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um SO típico. Maziero, 2019. Sob licença CC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3989" y="2859819"/>
            <a:ext cx="3233142" cy="31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