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BD73B-6969-4B05-80BE-A5135217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C024FD-3192-43FA-9EE8-1A28DFE0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43D53-F916-4864-B7DB-AE843A02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E7759-1451-4663-8389-50F016E5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86EDD-75FC-4FD0-9F33-08F460FF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6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BA1CF-46F8-49EA-83C1-4A18F259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9A908D-1838-444A-B4A1-2A294745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BEB2F3-1E3F-408A-A306-0F9E23AC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6621A-9529-44BF-BC60-862AC047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48614-C3A7-4331-9135-4E6D304C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64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EA663-04A3-448C-8F2D-727DAD1CA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20271B-CDA1-40EC-B54C-BDC65535F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BD936-D13F-4967-94BF-F14E6534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281B8-F36E-462E-BE80-6726ED88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7FA23-C4A8-44F3-8714-D212EC3C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4E3DE-4770-4578-817A-220A0884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E5985-8B84-405A-98DA-457F5A55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33177-F0C1-4874-9C79-53B9761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DC8F82-5115-4DB5-BEB5-8E560A0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4B3E2-9659-4882-A2BF-0F3F3A62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62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289F7-8F99-4408-958E-67CD62DF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BF948-1809-4E6F-B9E8-3B1707D9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C32C7-AED8-41B1-AFDB-650F4254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A4A65-B5EB-47F1-8433-B7D66D50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841F1-467A-4326-9763-B289ED9C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56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C34F8-5FC0-43EA-8B7B-DF78B4FB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DA052-CA53-4D93-9032-7F7851BB5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A8B7A1-CF31-4EC9-B6F9-3C96961D2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1EA76B-D5E8-4A39-9223-966C28E2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6B8F01-C119-478D-B35A-536D1366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7D3DB8-757A-4B5C-9C3B-2C509583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79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BE51E-F4C8-4734-B363-68FAE040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77814-C5AA-4A42-A98C-7E63C30A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825FE8-57AE-4C87-9787-A9B869F5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FA64C2-8986-4F24-8B16-31619E3B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629F27-5464-4F86-BC59-7DFD4D7E2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4CF700-5E51-439D-8BF4-25F11C97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374FCD-9021-4627-B324-CC4A84D9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DAED81-59AB-4779-B1A1-C0C377C3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8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DD7E-6F53-4FEB-940E-E38493FC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B9BEB8-939B-4F38-8F73-A307AF0C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FA09EB-3CD9-4ED5-98D9-C740B4C2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B06BF1-0365-4C74-B8EB-B25A3E64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30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C9EAE2-158A-45D4-B998-5BFE2045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4C4DED-83A0-4685-AD08-118AD61A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B6C711-BFD6-43BB-A79F-DD56918C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52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53356-30DC-4C8D-8FCA-21BC3F0D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B52F1-237D-4D64-A985-FD994D1B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52BCFA-5E1D-4568-9065-DFC355914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60D25-114B-48E6-A8D0-71A1A63D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D2EE0C-0B95-41A1-BAC7-BA842B63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C47DE-8DCD-4777-A48C-6BED4079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9CE27-A11C-4232-936C-2563BE4B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C7BF9A-CF7D-4FC7-A8A1-0273107C4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F41369-DFE5-48F5-A05D-ADBCB654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B1295-98F9-4978-9F5C-0CAFFF14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5E0A3-0B97-4E4C-980F-BDC5777E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1EBE9C-B485-4434-8F32-DFB5C81E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5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DF3D4D-5FF4-4A20-A9A6-132924D1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52ADA9-2EE4-4C57-B9A8-683022B2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5CA1B-130F-468F-B418-2E85E8E78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20D7-AF17-42D9-99E8-033E3197139B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B5FDB2-D673-425B-B23E-732318FD0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70E970-8810-48F8-8F7D-EEB3C8A13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EFA2-5622-4E56-9ADA-F5D566B9C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1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3CA4572D-8AED-4307-AA8C-51B009B93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02" y="0"/>
            <a:ext cx="8319796" cy="6858000"/>
          </a:xfrm>
          <a:prstGeom prst="rect">
            <a:avLst/>
          </a:prstGeom>
        </p:spPr>
      </p:pic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7A2646E6-8309-4B42-98D8-B47BEAAFC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00"/>
            <a:ext cx="2160499" cy="9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Macena</dc:creator>
  <cp:lastModifiedBy>Wellington Macena</cp:lastModifiedBy>
  <cp:revision>3</cp:revision>
  <dcterms:created xsi:type="dcterms:W3CDTF">2020-09-10T11:45:20Z</dcterms:created>
  <dcterms:modified xsi:type="dcterms:W3CDTF">2020-09-10T12:01:43Z</dcterms:modified>
</cp:coreProperties>
</file>