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3"/>
  </p:notesMasterIdLst>
  <p:handoutMasterIdLst>
    <p:handoutMasterId r:id="rId14"/>
  </p:handoutMasterIdLst>
  <p:sldIdLst>
    <p:sldId id="472" r:id="rId7"/>
    <p:sldId id="482" r:id="rId8"/>
    <p:sldId id="483" r:id="rId9"/>
    <p:sldId id="484" r:id="rId10"/>
    <p:sldId id="485" r:id="rId11"/>
    <p:sldId id="486" r:id="rId12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2"/>
            <p14:sldId id="482"/>
            <p14:sldId id="483"/>
            <p14:sldId id="484"/>
            <p14:sldId id="485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08276B"/>
    <a:srgbClr val="FFFFFF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62" d="100"/>
          <a:sy n="62" d="100"/>
        </p:scale>
        <p:origin x="804" y="66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55335-ABCE-498A-92E7-46003B6D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60F72DF-62FD-4973-BCC8-1902D3E1B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3442950" cy="756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1 – 15/02/2022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                                                             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Benchmarketing (diferencial do negócio)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Elcio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Missão, visão, estratégias e objetivos.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fontAlgn="base">
              <a:spcBef>
                <a:spcPct val="0"/>
              </a:spcBef>
              <a:defRPr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persona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Olivevira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LLD   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#Todo o grupo (para conhecimento geral)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Arquitetura de solução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Sketches de tela do projeto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324247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E53B6-5296-4D28-8BB7-4463C1D01063}"/>
              </a:ext>
            </a:extLst>
          </p:cNvPr>
          <p:cNvSpPr txBox="1"/>
          <p:nvPr/>
        </p:nvSpPr>
        <p:spPr>
          <a:xfrm>
            <a:off x="4595437" y="4564008"/>
            <a:ext cx="3116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Jornada do usuário (task atrasada)</a:t>
            </a:r>
          </a:p>
          <a:p>
            <a:r>
              <a:rPr lang="pt-BR" sz="1600" dirty="0">
                <a:latin typeface="Exo 2 Medium" panose="00000600000000000000"/>
              </a:rPr>
              <a:t>#Lucas Felix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7C350-4CB5-466C-B2DC-CBD9ED7F64B2}"/>
              </a:ext>
            </a:extLst>
          </p:cNvPr>
          <p:cNvSpPr txBox="1"/>
          <p:nvPr/>
        </p:nvSpPr>
        <p:spPr>
          <a:xfrm>
            <a:off x="6865491" y="1153210"/>
            <a:ext cx="4553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Exo 2 Medium" panose="00000600000000000000"/>
              </a:rPr>
              <a:t>Atenção ao prazo combinado para entrega das tasks.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CE77DB-7A0A-4BC8-8D52-875743F65432}"/>
              </a:ext>
            </a:extLst>
          </p:cNvPr>
          <p:cNvSpPr txBox="1"/>
          <p:nvPr/>
        </p:nvSpPr>
        <p:spPr>
          <a:xfrm>
            <a:off x="4129187" y="1116335"/>
            <a:ext cx="2024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Modelagem de dados</a:t>
            </a:r>
          </a:p>
          <a:p>
            <a:r>
              <a:rPr lang="pt-BR" sz="1600" dirty="0">
                <a:latin typeface="Exo 2 Medium" panose="00000600000000000000"/>
              </a:rPr>
              <a:t>#Luiz Gustavo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37FF42-F1FD-416E-AAD7-A80DC7672FC8}"/>
              </a:ext>
            </a:extLst>
          </p:cNvPr>
          <p:cNvSpPr txBox="1"/>
          <p:nvPr/>
        </p:nvSpPr>
        <p:spPr>
          <a:xfrm>
            <a:off x="4135595" y="1836415"/>
            <a:ext cx="1793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PM Canvas</a:t>
            </a:r>
          </a:p>
          <a:p>
            <a:r>
              <a:rPr lang="pt-BR" sz="1600" dirty="0">
                <a:latin typeface="Exo 2 Medium" panose="00000600000000000000"/>
              </a:rPr>
              <a:t>#Mauricio Santana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F8A22D-182B-4E44-94A4-AFA4B71FFD84}"/>
              </a:ext>
            </a:extLst>
          </p:cNvPr>
          <p:cNvSpPr txBox="1"/>
          <p:nvPr/>
        </p:nvSpPr>
        <p:spPr>
          <a:xfrm>
            <a:off x="4595975" y="5220791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Planilha de concorrência</a:t>
            </a:r>
          </a:p>
          <a:p>
            <a:r>
              <a:rPr lang="pt-BR" sz="1600" dirty="0">
                <a:latin typeface="Exo 2 Medium" panose="00000600000000000000"/>
              </a:rPr>
              <a:t>#Lucas Felix</a:t>
            </a:r>
          </a:p>
        </p:txBody>
      </p:sp>
    </p:spTree>
    <p:extLst>
      <p:ext uri="{BB962C8B-B14F-4D97-AF65-F5344CB8AC3E}">
        <p14:creationId xmlns:p14="http://schemas.microsoft.com/office/powerpoint/2010/main" val="187188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2 – 22/02/2022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Prótotipo home                                                             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Prótotipo login e cadastro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Prótotipo telas de projetos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fontAlgn="base">
              <a:spcBef>
                <a:spcPct val="0"/>
              </a:spcBef>
              <a:defRPr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Prótotipo home após login e feed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LLD   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#Todo o grupo (para conhecimento geral)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Arquitetura de solução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Prótotipo projetos curtidos (task atrasada)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Oliveira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324247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7C350-4CB5-466C-B2DC-CBD9ED7F64B2}"/>
              </a:ext>
            </a:extLst>
          </p:cNvPr>
          <p:cNvSpPr txBox="1"/>
          <p:nvPr/>
        </p:nvSpPr>
        <p:spPr>
          <a:xfrm>
            <a:off x="6865491" y="1153210"/>
            <a:ext cx="4553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Exo 2 Medium" panose="00000600000000000000"/>
              </a:rPr>
              <a:t>Atenção ao prazo combinado para entrega das tasks.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CE77DB-7A0A-4BC8-8D52-875743F65432}"/>
              </a:ext>
            </a:extLst>
          </p:cNvPr>
          <p:cNvSpPr txBox="1"/>
          <p:nvPr/>
        </p:nvSpPr>
        <p:spPr>
          <a:xfrm>
            <a:off x="4129187" y="1116335"/>
            <a:ext cx="1741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Prótotipo perfil</a:t>
            </a:r>
          </a:p>
          <a:p>
            <a:r>
              <a:rPr lang="pt-BR" sz="1600" dirty="0">
                <a:latin typeface="Exo 2 Medium" panose="00000600000000000000"/>
              </a:rPr>
              <a:t>#Mauricio Santana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2435F4-D8E1-4B45-ACBE-3E11103411BA}"/>
              </a:ext>
            </a:extLst>
          </p:cNvPr>
          <p:cNvSpPr txBox="1"/>
          <p:nvPr/>
        </p:nvSpPr>
        <p:spPr>
          <a:xfrm>
            <a:off x="4129187" y="1836415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Jornada do usuário</a:t>
            </a:r>
          </a:p>
          <a:p>
            <a:r>
              <a:rPr lang="pt-BR" sz="1600" dirty="0">
                <a:latin typeface="Exo 2 Medium" panose="00000600000000000000"/>
              </a:rPr>
              <a:t>#Lucas Felix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12A69C-3AD8-4157-B1D4-B831D3F14F61}"/>
              </a:ext>
            </a:extLst>
          </p:cNvPr>
          <p:cNvSpPr txBox="1"/>
          <p:nvPr/>
        </p:nvSpPr>
        <p:spPr>
          <a:xfrm>
            <a:off x="4129187" y="2556495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Planilha de concorrência</a:t>
            </a:r>
          </a:p>
          <a:p>
            <a:r>
              <a:rPr lang="pt-BR" sz="1600" dirty="0">
                <a:latin typeface="Exo 2 Medium" panose="00000600000000000000"/>
              </a:rPr>
              <a:t>#Lucas Felix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0F4A3F-EDE2-489C-8C3A-91F9B7B75AAD}"/>
              </a:ext>
            </a:extLst>
          </p:cNvPr>
          <p:cNvSpPr txBox="1"/>
          <p:nvPr/>
        </p:nvSpPr>
        <p:spPr>
          <a:xfrm>
            <a:off x="4489227" y="4572719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Prótotipo tela upload (task atrasada)</a:t>
            </a:r>
          </a:p>
          <a:p>
            <a:r>
              <a:rPr lang="pt-BR" sz="1600" dirty="0">
                <a:latin typeface="Exo 2 Medium" panose="00000600000000000000"/>
              </a:rPr>
              <a:t>#Caio Elcio</a:t>
            </a:r>
          </a:p>
        </p:txBody>
      </p:sp>
    </p:spTree>
    <p:extLst>
      <p:ext uri="{BB962C8B-B14F-4D97-AF65-F5344CB8AC3E}">
        <p14:creationId xmlns:p14="http://schemas.microsoft.com/office/powerpoint/2010/main" val="342422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3 – 01/03/2022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upload codada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home, login e cadastro codadas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#Mauricio Santana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Arquitetura de solução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fontAlgn="base">
              <a:spcBef>
                <a:spcPct val="0"/>
              </a:spcBef>
              <a:defRPr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perfil codada (task atrasada)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Oliveira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LLD   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#Todo o grupo (para conhecimento geral)</a:t>
            </a: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PPT com todas as informações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324247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7C350-4CB5-466C-B2DC-CBD9ED7F64B2}"/>
              </a:ext>
            </a:extLst>
          </p:cNvPr>
          <p:cNvSpPr txBox="1"/>
          <p:nvPr/>
        </p:nvSpPr>
        <p:spPr>
          <a:xfrm>
            <a:off x="6865491" y="1153210"/>
            <a:ext cx="4553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Exo 2 Medium" panose="00000600000000000000"/>
              </a:rPr>
              <a:t>Atenção ao prazo combinado para entrega das tasks.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0F4A3F-EDE2-489C-8C3A-91F9B7B75AAD}"/>
              </a:ext>
            </a:extLst>
          </p:cNvPr>
          <p:cNvSpPr txBox="1"/>
          <p:nvPr/>
        </p:nvSpPr>
        <p:spPr>
          <a:xfrm>
            <a:off x="3481115" y="2619792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Tela projetos codada (task atrasada)</a:t>
            </a:r>
          </a:p>
          <a:p>
            <a:r>
              <a:rPr lang="pt-BR" sz="1600" dirty="0">
                <a:latin typeface="Exo 2 Medium" panose="00000600000000000000"/>
              </a:rPr>
              <a:t>#Caio Elcio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72F105-FFC8-4FEA-A709-130DB99E3B41}"/>
              </a:ext>
            </a:extLst>
          </p:cNvPr>
          <p:cNvSpPr txBox="1"/>
          <p:nvPr/>
        </p:nvSpPr>
        <p:spPr>
          <a:xfrm>
            <a:off x="3659871" y="1908423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Tela planos codada (task atrasada)</a:t>
            </a:r>
          </a:p>
          <a:p>
            <a:r>
              <a:rPr lang="pt-BR" sz="1600" dirty="0">
                <a:latin typeface="Exo 2 Medium" panose="00000600000000000000"/>
              </a:rPr>
              <a:t>#Lucas Ferreira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78EF16-BB72-4778-B7F6-94D832528375}"/>
              </a:ext>
            </a:extLst>
          </p:cNvPr>
          <p:cNvSpPr txBox="1"/>
          <p:nvPr/>
        </p:nvSpPr>
        <p:spPr>
          <a:xfrm>
            <a:off x="3665448" y="1164256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feed codada (task atrasada)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3BD65D-A330-49DB-A661-F7C2F30C8E5B}"/>
              </a:ext>
            </a:extLst>
          </p:cNvPr>
          <p:cNvSpPr txBox="1"/>
          <p:nvPr/>
        </p:nvSpPr>
        <p:spPr>
          <a:xfrm>
            <a:off x="6865491" y="1476375"/>
            <a:ext cx="67340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Conversar com o professor sobre o LLD</a:t>
            </a:r>
          </a:p>
        </p:txBody>
      </p:sp>
    </p:spTree>
    <p:extLst>
      <p:ext uri="{BB962C8B-B14F-4D97-AF65-F5344CB8AC3E}">
        <p14:creationId xmlns:p14="http://schemas.microsoft.com/office/powerpoint/2010/main" val="366492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4 – 08/03/2022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08962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</a:t>
            </a:r>
            <a:r>
              <a:rPr lang="pt-BR" sz="16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perfi</a:t>
            </a: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editar </a:t>
            </a:r>
            <a:r>
              <a:rPr lang="pt-BR" sz="16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perfill</a:t>
            </a: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6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codada</a:t>
            </a: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Oliveira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LLD   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#Todo o grupo (para conhecimento geral)</a:t>
            </a: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PPT com todas as informações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324247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7C350-4CB5-466C-B2DC-CBD9ED7F64B2}"/>
              </a:ext>
            </a:extLst>
          </p:cNvPr>
          <p:cNvSpPr txBox="1"/>
          <p:nvPr/>
        </p:nvSpPr>
        <p:spPr>
          <a:xfrm>
            <a:off x="6865491" y="1153210"/>
            <a:ext cx="4553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Exo 2 Medium" panose="00000600000000000000"/>
              </a:rPr>
              <a:t>Atenção ao prazo combinado para entrega das tasks.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0F4A3F-EDE2-489C-8C3A-91F9B7B75AAD}"/>
              </a:ext>
            </a:extLst>
          </p:cNvPr>
          <p:cNvSpPr txBox="1"/>
          <p:nvPr/>
        </p:nvSpPr>
        <p:spPr>
          <a:xfrm>
            <a:off x="496766" y="1783310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Tela projetos </a:t>
            </a:r>
            <a:r>
              <a:rPr lang="pt-BR" sz="1600" b="1" dirty="0" err="1">
                <a:latin typeface="Exo 2 Medium" panose="00000600000000000000"/>
              </a:rPr>
              <a:t>codada</a:t>
            </a:r>
            <a:endParaRPr lang="pt-BR" sz="1600" b="1" dirty="0">
              <a:latin typeface="Exo 2 Medium" panose="00000600000000000000"/>
            </a:endParaRPr>
          </a:p>
          <a:p>
            <a:r>
              <a:rPr lang="pt-BR" sz="1600" dirty="0">
                <a:latin typeface="Exo 2 Medium" panose="00000600000000000000"/>
              </a:rPr>
              <a:t>#Caio Elcio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72F105-FFC8-4FEA-A709-130DB99E3B41}"/>
              </a:ext>
            </a:extLst>
          </p:cNvPr>
          <p:cNvSpPr txBox="1"/>
          <p:nvPr/>
        </p:nvSpPr>
        <p:spPr>
          <a:xfrm>
            <a:off x="3659871" y="1908423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Tela planos codada (task atrasada)</a:t>
            </a:r>
          </a:p>
          <a:p>
            <a:r>
              <a:rPr lang="pt-BR" sz="1600" dirty="0">
                <a:latin typeface="Exo 2 Medium" panose="00000600000000000000"/>
              </a:rPr>
              <a:t>#Lucas Ferreira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78EF16-BB72-4778-B7F6-94D832528375}"/>
              </a:ext>
            </a:extLst>
          </p:cNvPr>
          <p:cNvSpPr txBox="1"/>
          <p:nvPr/>
        </p:nvSpPr>
        <p:spPr>
          <a:xfrm>
            <a:off x="3665448" y="1164256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feed codada (task atrasada)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3BD65D-A330-49DB-A661-F7C2F30C8E5B}"/>
              </a:ext>
            </a:extLst>
          </p:cNvPr>
          <p:cNvSpPr txBox="1"/>
          <p:nvPr/>
        </p:nvSpPr>
        <p:spPr>
          <a:xfrm>
            <a:off x="6865491" y="1476375"/>
            <a:ext cx="67340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Conversar com o professor sobre o LLD</a:t>
            </a:r>
          </a:p>
        </p:txBody>
      </p:sp>
      <p:sp>
        <p:nvSpPr>
          <p:cNvPr id="44" name="Oval 134">
            <a:extLst>
              <a:ext uri="{FF2B5EF4-FFF2-40B4-BE49-F238E27FC236}">
                <a16:creationId xmlns:a16="http://schemas.microsoft.com/office/drawing/2014/main" id="{F940F8E5-2AB6-48D5-9038-8BE73DF03A7C}"/>
              </a:ext>
            </a:extLst>
          </p:cNvPr>
          <p:cNvSpPr>
            <a:spLocks noChangeAspect="1"/>
          </p:cNvSpPr>
          <p:nvPr/>
        </p:nvSpPr>
        <p:spPr>
          <a:xfrm>
            <a:off x="92417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441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5 – 15/03/2022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08962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o Menu para navegação no APP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Navegação entre as telas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#Mauricio Santana</a:t>
            </a: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417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324247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0F4A3F-EDE2-489C-8C3A-91F9B7B75AAD}"/>
              </a:ext>
            </a:extLst>
          </p:cNvPr>
          <p:cNvSpPr txBox="1"/>
          <p:nvPr/>
        </p:nvSpPr>
        <p:spPr>
          <a:xfrm>
            <a:off x="548929" y="1216709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Tela projetos </a:t>
            </a:r>
            <a:r>
              <a:rPr lang="pt-BR" sz="1600" b="1" dirty="0" err="1">
                <a:latin typeface="Exo 2 Medium" panose="00000600000000000000"/>
              </a:rPr>
              <a:t>codada</a:t>
            </a:r>
            <a:endParaRPr lang="pt-BR" sz="1600" b="1" dirty="0">
              <a:latin typeface="Exo 2 Medium" panose="00000600000000000000"/>
            </a:endParaRPr>
          </a:p>
          <a:p>
            <a:r>
              <a:rPr lang="pt-BR" sz="1600" dirty="0">
                <a:latin typeface="Exo 2 Medium" panose="00000600000000000000"/>
              </a:rPr>
              <a:t>#Mauricio Santana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78EF16-BB72-4778-B7F6-94D832528375}"/>
              </a:ext>
            </a:extLst>
          </p:cNvPr>
          <p:cNvSpPr txBox="1"/>
          <p:nvPr/>
        </p:nvSpPr>
        <p:spPr>
          <a:xfrm>
            <a:off x="548929" y="1853349"/>
            <a:ext cx="67340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feed codada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marL="0" lvl="1" defTabSz="672130"/>
            <a:endParaRPr lang="pt-BR" sz="1600" dirty="0"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LLD   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#Todo o grupo (para conhecimento geral)</a:t>
            </a: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PPT com todas as informações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Elcio</a:t>
            </a: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24117727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18027</TotalTime>
  <Words>533</Words>
  <Application>Microsoft Office PowerPoint</Application>
  <PresentationFormat>Custom</PresentationFormat>
  <Paragraphs>203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Exo 2</vt:lpstr>
      <vt:lpstr>Exo 2 Medium</vt:lpstr>
      <vt:lpstr>Simplon BP Regular</vt:lpstr>
      <vt:lpstr>Simplon Oi Headline</vt:lpstr>
      <vt:lpstr>Capas</vt:lpstr>
      <vt:lpstr>Conteúdo</vt:lpstr>
      <vt:lpstr>Encerramento / Agradecimento</vt:lpstr>
      <vt:lpstr>PowerPoint Presentation</vt:lpstr>
      <vt:lpstr>SEMANA 1 – 15/02/2022</vt:lpstr>
      <vt:lpstr>SEMANA 2 – 22/02/2022</vt:lpstr>
      <vt:lpstr>SEMANA 3 – 01/03/2022</vt:lpstr>
      <vt:lpstr>SEMANA 4 – 08/03/2022</vt:lpstr>
      <vt:lpstr>SEMANA 5 – 15/03/2022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Ferreira, Vinicius Novais</cp:lastModifiedBy>
  <cp:revision>373</cp:revision>
  <cp:lastPrinted>2018-08-30T22:45:44Z</cp:lastPrinted>
  <dcterms:created xsi:type="dcterms:W3CDTF">2016-12-01T16:19:35Z</dcterms:created>
  <dcterms:modified xsi:type="dcterms:W3CDTF">2022-03-14T19:52:22Z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