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4499" r:id="rId5"/>
  </p:sldMasterIdLst>
  <p:notesMasterIdLst>
    <p:notesMasterId r:id="rId20"/>
  </p:notesMasterIdLst>
  <p:sldIdLst>
    <p:sldId id="257" r:id="rId6"/>
    <p:sldId id="487" r:id="rId7"/>
    <p:sldId id="297" r:id="rId8"/>
    <p:sldId id="488" r:id="rId9"/>
    <p:sldId id="489" r:id="rId10"/>
    <p:sldId id="490" r:id="rId11"/>
    <p:sldId id="491" r:id="rId12"/>
    <p:sldId id="492" r:id="rId13"/>
    <p:sldId id="493" r:id="rId14"/>
    <p:sldId id="496" r:id="rId15"/>
    <p:sldId id="497" r:id="rId16"/>
    <p:sldId id="494" r:id="rId17"/>
    <p:sldId id="495" r:id="rId18"/>
    <p:sldId id="49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521415D9-36F7-43E2-AB2F-B90AF26B5E84}">
      <p14:sectionLst xmlns:p14="http://schemas.microsoft.com/office/powerpoint/2010/main">
        <p14:section name="Início" id="{0AB61FC1-D9A0-4CFB-8943-61F442D94DE8}">
          <p14:sldIdLst>
            <p14:sldId id="257"/>
            <p14:sldId id="487"/>
            <p14:sldId id="297"/>
            <p14:sldId id="488"/>
            <p14:sldId id="489"/>
            <p14:sldId id="490"/>
            <p14:sldId id="491"/>
            <p14:sldId id="492"/>
            <p14:sldId id="493"/>
            <p14:sldId id="496"/>
            <p14:sldId id="497"/>
            <p14:sldId id="494"/>
            <p14:sldId id="495"/>
            <p14:sldId id="49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C439C7-0B5A-0DE4-6D37-F0B89B761095}" name="Mauricio Teixeira Bernardini" initials="MB" userId="S::mauricio.bernardini@dasa.com.br::94551c15-04ff-4111-9e68-866314ee89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E40"/>
    <a:srgbClr val="0D2056"/>
    <a:srgbClr val="0072F0"/>
    <a:srgbClr val="FFFFFF"/>
    <a:srgbClr val="FF4E33"/>
    <a:srgbClr val="BAE8FF"/>
    <a:srgbClr val="C4B38C"/>
    <a:srgbClr val="EDEDED"/>
    <a:srgbClr val="4B9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3" name="Shape 393"/>
          <p:cNvSpPr>
            <a:spLocks noGrp="1" noRot="1" noChangeAspect="1"/>
          </p:cNvSpPr>
          <p:nvPr>
            <p:ph type="sldImg"/>
          </p:nvPr>
        </p:nvSpPr>
        <p:spPr>
          <a:xfrm>
            <a:off x="1143000" y="685800"/>
            <a:ext cx="4572000" cy="3429000"/>
          </a:xfrm>
          <a:prstGeom prst="rect">
            <a:avLst/>
          </a:prstGeom>
        </p:spPr>
        <p:txBody>
          <a:bodyPr/>
          <a:lstStyle/>
          <a:p>
            <a:endParaRPr/>
          </a:p>
        </p:txBody>
      </p:sp>
      <p:sp>
        <p:nvSpPr>
          <p:cNvPr id="394" name="Shape 3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DASA201210"/>
      </a:defRPr>
    </a:lvl1pPr>
    <a:lvl2pPr indent="228600" latinLnBrk="0">
      <a:defRPr sz="1200">
        <a:latin typeface="+mj-lt"/>
        <a:ea typeface="+mj-ea"/>
        <a:cs typeface="+mj-cs"/>
        <a:sym typeface="DASA201210"/>
      </a:defRPr>
    </a:lvl2pPr>
    <a:lvl3pPr indent="457200" latinLnBrk="0">
      <a:defRPr sz="1200">
        <a:latin typeface="+mj-lt"/>
        <a:ea typeface="+mj-ea"/>
        <a:cs typeface="+mj-cs"/>
        <a:sym typeface="DASA201210"/>
      </a:defRPr>
    </a:lvl3pPr>
    <a:lvl4pPr indent="685800" latinLnBrk="0">
      <a:defRPr sz="1200">
        <a:latin typeface="+mj-lt"/>
        <a:ea typeface="+mj-ea"/>
        <a:cs typeface="+mj-cs"/>
        <a:sym typeface="DASA201210"/>
      </a:defRPr>
    </a:lvl4pPr>
    <a:lvl5pPr indent="914400" latinLnBrk="0">
      <a:defRPr sz="1200">
        <a:latin typeface="+mj-lt"/>
        <a:ea typeface="+mj-ea"/>
        <a:cs typeface="+mj-cs"/>
        <a:sym typeface="DASA201210"/>
      </a:defRPr>
    </a:lvl5pPr>
    <a:lvl6pPr indent="1143000" latinLnBrk="0">
      <a:defRPr sz="1200">
        <a:latin typeface="+mj-lt"/>
        <a:ea typeface="+mj-ea"/>
        <a:cs typeface="+mj-cs"/>
        <a:sym typeface="DASA201210"/>
      </a:defRPr>
    </a:lvl6pPr>
    <a:lvl7pPr indent="1371600" latinLnBrk="0">
      <a:defRPr sz="1200">
        <a:latin typeface="+mj-lt"/>
        <a:ea typeface="+mj-ea"/>
        <a:cs typeface="+mj-cs"/>
        <a:sym typeface="DASA201210"/>
      </a:defRPr>
    </a:lvl7pPr>
    <a:lvl8pPr indent="1600200" latinLnBrk="0">
      <a:defRPr sz="1200">
        <a:latin typeface="+mj-lt"/>
        <a:ea typeface="+mj-ea"/>
        <a:cs typeface="+mj-cs"/>
        <a:sym typeface="DASA201210"/>
      </a:defRPr>
    </a:lvl8pPr>
    <a:lvl9pPr indent="1828800" latinLnBrk="0">
      <a:defRPr sz="1200">
        <a:latin typeface="+mj-lt"/>
        <a:ea typeface="+mj-ea"/>
        <a:cs typeface="+mj-cs"/>
        <a:sym typeface="DASA20121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58723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9534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9258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33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8641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7555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1043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487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3478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06196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32974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3827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itação">
    <p:spTree>
      <p:nvGrpSpPr>
        <p:cNvPr id="1" name=""/>
        <p:cNvGrpSpPr/>
        <p:nvPr/>
      </p:nvGrpSpPr>
      <p:grpSpPr>
        <a:xfrm>
          <a:off x="0" y="0"/>
          <a:ext cx="0" cy="0"/>
          <a:chOff x="0" y="0"/>
          <a:chExt cx="0" cy="0"/>
        </a:xfrm>
      </p:grpSpPr>
      <p:sp>
        <p:nvSpPr>
          <p:cNvPr id="37" name="Body Level One…"/>
          <p:cNvSpPr txBox="1">
            <a:spLocks noGrp="1"/>
          </p:cNvSpPr>
          <p:nvPr>
            <p:ph type="body" sz="quarter" idx="1" hasCustomPrompt="1"/>
          </p:nvPr>
        </p:nvSpPr>
        <p:spPr>
          <a:xfrm>
            <a:off x="751255" y="2095424"/>
            <a:ext cx="8245972" cy="1828069"/>
          </a:xfrm>
          <a:prstGeom prst="rect">
            <a:avLst/>
          </a:prstGeom>
        </p:spPr>
        <p:txBody>
          <a:bodyPr>
            <a:normAutofit/>
          </a:bodyPr>
          <a:lstStyle>
            <a:lvl1pPr marL="0" indent="0">
              <a:lnSpc>
                <a:spcPts val="4400"/>
              </a:lnSpc>
              <a:buSzTx/>
              <a:buFontTx/>
              <a:buNone/>
              <a:defRPr sz="4400" b="1">
                <a:solidFill>
                  <a:srgbClr val="000E40"/>
                </a:solidFill>
                <a:latin typeface="Dasa Sans Negrito"/>
                <a:ea typeface="Dasa Sans Negrito"/>
                <a:cs typeface="Dasa Sans Negrito"/>
                <a:sym typeface="Dasa Sans Negrito"/>
              </a:defRPr>
            </a:lvl1pPr>
            <a:lvl2pPr marL="876300" indent="-419100">
              <a:lnSpc>
                <a:spcPts val="4400"/>
              </a:lnSpc>
              <a:buFontTx/>
              <a:defRPr sz="4400" b="1">
                <a:solidFill>
                  <a:srgbClr val="000E40"/>
                </a:solidFill>
                <a:latin typeface="Dasa Sans Negrito"/>
                <a:ea typeface="Dasa Sans Negrito"/>
                <a:cs typeface="Dasa Sans Negrito"/>
                <a:sym typeface="Dasa Sans Negrito"/>
              </a:defRPr>
            </a:lvl2pPr>
            <a:lvl3pPr marL="1417319" indent="-502919">
              <a:lnSpc>
                <a:spcPts val="4400"/>
              </a:lnSpc>
              <a:buFontTx/>
              <a:defRPr sz="4400" b="1">
                <a:solidFill>
                  <a:srgbClr val="000E40"/>
                </a:solidFill>
                <a:latin typeface="Dasa Sans Negrito"/>
                <a:ea typeface="Dasa Sans Negrito"/>
                <a:cs typeface="Dasa Sans Negrito"/>
                <a:sym typeface="Dasa Sans Negrito"/>
              </a:defRPr>
            </a:lvl3pPr>
            <a:lvl4pPr marL="1930400" indent="-558800">
              <a:lnSpc>
                <a:spcPts val="4400"/>
              </a:lnSpc>
              <a:buFontTx/>
              <a:defRPr sz="4400" b="1">
                <a:solidFill>
                  <a:srgbClr val="000E40"/>
                </a:solidFill>
                <a:latin typeface="Dasa Sans Negrito"/>
                <a:ea typeface="Dasa Sans Negrito"/>
                <a:cs typeface="Dasa Sans Negrito"/>
                <a:sym typeface="Dasa Sans Negrito"/>
              </a:defRPr>
            </a:lvl4pPr>
            <a:lvl5pPr marL="2387600" indent="-558800">
              <a:lnSpc>
                <a:spcPts val="4400"/>
              </a:lnSpc>
              <a:buFontTx/>
              <a:defRPr sz="4400" b="1">
                <a:solidFill>
                  <a:srgbClr val="000E40"/>
                </a:solidFill>
                <a:latin typeface="Dasa Sans Negrito"/>
                <a:ea typeface="Dasa Sans Negrito"/>
                <a:cs typeface="Dasa Sans Negrito"/>
                <a:sym typeface="Dasa Sans Negrito"/>
              </a:defRPr>
            </a:lvl5pPr>
          </a:lstStyle>
          <a:p>
            <a:r>
              <a:t>“Lorem ipsum dolor sit quis amet, nighart consectetuer adipisci elit, sed diam nonumny nibh”. </a:t>
            </a:r>
          </a:p>
          <a:p>
            <a:pPr lvl="1"/>
            <a:endParaRPr/>
          </a:p>
          <a:p>
            <a:pPr lvl="2"/>
            <a:endParaRPr/>
          </a:p>
          <a:p>
            <a:pPr lvl="3"/>
            <a:endParaRPr/>
          </a:p>
          <a:p>
            <a:pPr lvl="4"/>
            <a:endParaRPr/>
          </a:p>
        </p:txBody>
      </p:sp>
      <p:sp>
        <p:nvSpPr>
          <p:cNvPr id="38" name="Espaço Reservado para Texto 3"/>
          <p:cNvSpPr>
            <a:spLocks noGrp="1"/>
          </p:cNvSpPr>
          <p:nvPr>
            <p:ph type="body" sz="quarter" idx="21" hasCustomPrompt="1"/>
          </p:nvPr>
        </p:nvSpPr>
        <p:spPr>
          <a:xfrm>
            <a:off x="771633" y="4604525"/>
            <a:ext cx="7478174" cy="505182"/>
          </a:xfrm>
          <a:prstGeom prst="rect">
            <a:avLst/>
          </a:prstGeom>
        </p:spPr>
        <p:txBody>
          <a:bodyPr>
            <a:normAutofit/>
          </a:bodyPr>
          <a:lstStyle>
            <a:lvl1pPr marL="198881" indent="-198881" defTabSz="795527">
              <a:spcBef>
                <a:spcPts val="800"/>
              </a:spcBef>
              <a:buSzTx/>
              <a:buFontTx/>
              <a:buNone/>
              <a:defRPr sz="2784">
                <a:solidFill>
                  <a:srgbClr val="FF4C24"/>
                </a:solidFill>
                <a:latin typeface="Dasa Sans Leve"/>
                <a:ea typeface="Dasa Sans Leve"/>
                <a:cs typeface="Dasa Sans Leve"/>
                <a:sym typeface="Dasa Sans Leve"/>
              </a:defRPr>
            </a:lvl1pPr>
          </a:lstStyle>
          <a:p>
            <a:r>
              <a:t>Consectetuer Adipiscing.</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apa 2">
    <p:bg>
      <p:bgPr>
        <a:solidFill>
          <a:srgbClr val="FFFFFF"/>
        </a:solidFill>
        <a:effectLst/>
      </p:bgPr>
    </p:bg>
    <p:spTree>
      <p:nvGrpSpPr>
        <p:cNvPr id="1" name=""/>
        <p:cNvGrpSpPr/>
        <p:nvPr/>
      </p:nvGrpSpPr>
      <p:grpSpPr>
        <a:xfrm>
          <a:off x="0" y="0"/>
          <a:ext cx="0" cy="0"/>
          <a:chOff x="0" y="0"/>
          <a:chExt cx="0" cy="0"/>
        </a:xfrm>
      </p:grpSpPr>
      <p:pic>
        <p:nvPicPr>
          <p:cNvPr id="378" name="Imagem 1" descr="Imagem 1"/>
          <p:cNvPicPr>
            <a:picLocks noChangeAspect="1"/>
          </p:cNvPicPr>
          <p:nvPr/>
        </p:nvPicPr>
        <p:blipFill>
          <a:blip r:embed="rId2"/>
          <a:stretch>
            <a:fillRect/>
          </a:stretch>
        </p:blipFill>
        <p:spPr>
          <a:xfrm>
            <a:off x="0" y="-2524073"/>
            <a:ext cx="15956152" cy="10637435"/>
          </a:xfrm>
          <a:prstGeom prst="rect">
            <a:avLst/>
          </a:prstGeom>
          <a:ln w="12700">
            <a:miter lim="400000"/>
          </a:ln>
        </p:spPr>
      </p:pic>
      <p:sp>
        <p:nvSpPr>
          <p:cNvPr id="37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apa 3">
    <p:bg>
      <p:bgPr>
        <a:solidFill>
          <a:srgbClr val="FFFFFF"/>
        </a:solidFill>
        <a:effectLst/>
      </p:bgPr>
    </p:bg>
    <p:spTree>
      <p:nvGrpSpPr>
        <p:cNvPr id="1" name=""/>
        <p:cNvGrpSpPr/>
        <p:nvPr/>
      </p:nvGrpSpPr>
      <p:grpSpPr>
        <a:xfrm>
          <a:off x="0" y="0"/>
          <a:ext cx="0" cy="0"/>
          <a:chOff x="0" y="0"/>
          <a:chExt cx="0" cy="0"/>
        </a:xfrm>
      </p:grpSpPr>
      <p:pic>
        <p:nvPicPr>
          <p:cNvPr id="386" name="Imagem 2" descr="Imagem 2"/>
          <p:cNvPicPr>
            <a:picLocks noChangeAspect="1"/>
          </p:cNvPicPr>
          <p:nvPr/>
        </p:nvPicPr>
        <p:blipFill>
          <a:blip r:embed="rId2"/>
          <a:stretch>
            <a:fillRect/>
          </a:stretch>
        </p:blipFill>
        <p:spPr>
          <a:xfrm>
            <a:off x="-1495588" y="-1596327"/>
            <a:ext cx="14273941" cy="9515962"/>
          </a:xfrm>
          <a:prstGeom prst="rect">
            <a:avLst/>
          </a:prstGeom>
          <a:ln w="12700">
            <a:miter lim="400000"/>
          </a:ln>
        </p:spPr>
      </p:pic>
      <p:sp>
        <p:nvSpPr>
          <p:cNvPr id="38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06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a Apre">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BE9A504-FAB4-524E-BB87-778B62F65AC3}"/>
              </a:ext>
            </a:extLst>
          </p:cNvPr>
          <p:cNvSpPr txBox="1"/>
          <p:nvPr userDrawn="1"/>
        </p:nvSpPr>
        <p:spPr>
          <a:xfrm>
            <a:off x="10130118" y="555812"/>
            <a:ext cx="184731" cy="369332"/>
          </a:xfrm>
          <a:prstGeom prst="rect">
            <a:avLst/>
          </a:prstGeom>
          <a:noFill/>
        </p:spPr>
        <p:txBody>
          <a:bodyPr wrap="none" rtlCol="0">
            <a:spAutoFit/>
          </a:bodyPr>
          <a:lstStyle/>
          <a:p>
            <a:endParaRPr lang="pt-BR" b="0" i="0">
              <a:latin typeface="DASA201210" pitchFamily="2" charset="77"/>
            </a:endParaRPr>
          </a:p>
        </p:txBody>
      </p:sp>
      <p:sp>
        <p:nvSpPr>
          <p:cNvPr id="16" name="Título 2">
            <a:extLst>
              <a:ext uri="{FF2B5EF4-FFF2-40B4-BE49-F238E27FC236}">
                <a16:creationId xmlns:a16="http://schemas.microsoft.com/office/drawing/2014/main" id="{56D260DC-7F3E-DB40-9686-47234059EE9A}"/>
              </a:ext>
            </a:extLst>
          </p:cNvPr>
          <p:cNvSpPr>
            <a:spLocks noGrp="1"/>
          </p:cNvSpPr>
          <p:nvPr>
            <p:ph type="title" hasCustomPrompt="1"/>
          </p:nvPr>
        </p:nvSpPr>
        <p:spPr>
          <a:xfrm>
            <a:off x="694362" y="1362452"/>
            <a:ext cx="7504415" cy="2881508"/>
          </a:xfrm>
          <a:prstGeom prst="rect">
            <a:avLst/>
          </a:prstGeom>
        </p:spPr>
        <p:txBody>
          <a:bodyPr/>
          <a:lstStyle>
            <a:lvl1pPr>
              <a:lnSpc>
                <a:spcPts val="8820"/>
              </a:lnSpc>
              <a:defRPr sz="10000" b="1" i="0">
                <a:solidFill>
                  <a:srgbClr val="FF4C24"/>
                </a:solidFill>
                <a:latin typeface="DASA201210 Bold" pitchFamily="2" charset="77"/>
              </a:defRPr>
            </a:lvl1pPr>
          </a:lstStyle>
          <a:p>
            <a:r>
              <a:rPr lang="pt-BR"/>
              <a:t>Nome da Palestra</a:t>
            </a:r>
          </a:p>
        </p:txBody>
      </p:sp>
      <p:sp>
        <p:nvSpPr>
          <p:cNvPr id="17" name="Espaço Reservado para Texto 3">
            <a:extLst>
              <a:ext uri="{FF2B5EF4-FFF2-40B4-BE49-F238E27FC236}">
                <a16:creationId xmlns:a16="http://schemas.microsoft.com/office/drawing/2014/main" id="{576134BF-DB4C-7745-B1A7-55DA18DD8129}"/>
              </a:ext>
            </a:extLst>
          </p:cNvPr>
          <p:cNvSpPr>
            <a:spLocks noGrp="1"/>
          </p:cNvSpPr>
          <p:nvPr>
            <p:ph type="body" sz="quarter" idx="10" hasCustomPrompt="1"/>
          </p:nvPr>
        </p:nvSpPr>
        <p:spPr>
          <a:xfrm>
            <a:off x="730877" y="4037848"/>
            <a:ext cx="7478174" cy="739636"/>
          </a:xfrm>
          <a:prstGeom prst="rect">
            <a:avLst/>
          </a:prstGeom>
        </p:spPr>
        <p:txBody>
          <a:bodyPr/>
          <a:lstStyle>
            <a:lvl1pPr>
              <a:buNone/>
              <a:defRPr sz="3200" b="0" i="0">
                <a:solidFill>
                  <a:srgbClr val="ABE6FF"/>
                </a:solidFill>
                <a:latin typeface="DASA201210 Light" pitchFamily="2" charset="77"/>
              </a:defRPr>
            </a:lvl1pPr>
          </a:lstStyle>
          <a:p>
            <a:pPr lvl="0"/>
            <a:r>
              <a:rPr lang="pt-BR"/>
              <a:t>Nome do palestrante</a:t>
            </a:r>
          </a:p>
        </p:txBody>
      </p:sp>
      <p:pic>
        <p:nvPicPr>
          <p:cNvPr id="18" name="Imagem 17">
            <a:extLst>
              <a:ext uri="{FF2B5EF4-FFF2-40B4-BE49-F238E27FC236}">
                <a16:creationId xmlns:a16="http://schemas.microsoft.com/office/drawing/2014/main" id="{DB26EDDD-39D3-DB49-B91A-76A45A7A8292}"/>
              </a:ext>
            </a:extLst>
          </p:cNvPr>
          <p:cNvPicPr>
            <a:picLocks noChangeAspect="1"/>
          </p:cNvPicPr>
          <p:nvPr userDrawn="1"/>
        </p:nvPicPr>
        <p:blipFill>
          <a:blip r:embed="rId2"/>
          <a:stretch>
            <a:fillRect/>
          </a:stretch>
        </p:blipFill>
        <p:spPr>
          <a:xfrm>
            <a:off x="9095606" y="5270515"/>
            <a:ext cx="2240555" cy="600982"/>
          </a:xfrm>
          <a:prstGeom prst="rect">
            <a:avLst/>
          </a:prstGeom>
        </p:spPr>
      </p:pic>
    </p:spTree>
    <p:extLst>
      <p:ext uri="{BB962C8B-B14F-4D97-AF65-F5344CB8AC3E}">
        <p14:creationId xmlns:p14="http://schemas.microsoft.com/office/powerpoint/2010/main" val="181862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pa Cap">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BE9A504-FAB4-524E-BB87-778B62F65AC3}"/>
              </a:ext>
            </a:extLst>
          </p:cNvPr>
          <p:cNvSpPr txBox="1"/>
          <p:nvPr userDrawn="1"/>
        </p:nvSpPr>
        <p:spPr>
          <a:xfrm>
            <a:off x="10130118" y="555812"/>
            <a:ext cx="184731" cy="369332"/>
          </a:xfrm>
          <a:prstGeom prst="rect">
            <a:avLst/>
          </a:prstGeom>
          <a:noFill/>
        </p:spPr>
        <p:txBody>
          <a:bodyPr wrap="none" rtlCol="0">
            <a:spAutoFit/>
          </a:bodyPr>
          <a:lstStyle/>
          <a:p>
            <a:endParaRPr lang="pt-BR" b="0" i="0">
              <a:latin typeface="DASA201210" pitchFamily="2" charset="77"/>
            </a:endParaRPr>
          </a:p>
        </p:txBody>
      </p:sp>
      <p:sp>
        <p:nvSpPr>
          <p:cNvPr id="6" name="Espaço Reservado para Texto 5">
            <a:extLst>
              <a:ext uri="{FF2B5EF4-FFF2-40B4-BE49-F238E27FC236}">
                <a16:creationId xmlns:a16="http://schemas.microsoft.com/office/drawing/2014/main" id="{1630B667-3EBD-4D4D-8A1D-CF018E552B8C}"/>
              </a:ext>
            </a:extLst>
          </p:cNvPr>
          <p:cNvSpPr>
            <a:spLocks noGrp="1"/>
          </p:cNvSpPr>
          <p:nvPr>
            <p:ph type="body" sz="quarter" idx="10" hasCustomPrompt="1"/>
          </p:nvPr>
        </p:nvSpPr>
        <p:spPr>
          <a:xfrm>
            <a:off x="685678" y="1449388"/>
            <a:ext cx="6239106" cy="4344987"/>
          </a:xfrm>
          <a:prstGeom prst="rect">
            <a:avLst/>
          </a:prstGeom>
        </p:spPr>
        <p:txBody>
          <a:bodyPr/>
          <a:lstStyle>
            <a:lvl1pPr marL="0" indent="0" algn="l">
              <a:lnSpc>
                <a:spcPts val="8820"/>
              </a:lnSpc>
              <a:spcBef>
                <a:spcPts val="0"/>
              </a:spcBef>
              <a:buNone/>
              <a:defRPr sz="10000" b="1" i="0">
                <a:solidFill>
                  <a:srgbClr val="FF4C24"/>
                </a:solidFill>
                <a:latin typeface="DASA201210 Bold" pitchFamily="2" charset="77"/>
                <a:cs typeface="Arial" panose="020B0604020202020204" pitchFamily="34" charset="0"/>
              </a:defRPr>
            </a:lvl1pPr>
          </a:lstStyle>
          <a:p>
            <a:pPr lvl="0"/>
            <a:r>
              <a:rPr lang="pt-BR" err="1"/>
              <a:t>Lorem</a:t>
            </a:r>
            <a:endParaRPr lang="pt-BR"/>
          </a:p>
          <a:p>
            <a:pPr lvl="0"/>
            <a:r>
              <a:rPr lang="pt-BR"/>
              <a:t>ipsum</a:t>
            </a:r>
          </a:p>
          <a:p>
            <a:pPr lvl="0"/>
            <a:r>
              <a:rPr lang="pt-BR" err="1"/>
              <a:t>sit</a:t>
            </a:r>
            <a:r>
              <a:rPr lang="pt-BR"/>
              <a:t> </a:t>
            </a:r>
            <a:r>
              <a:rPr lang="pt-BR" err="1"/>
              <a:t>dolor</a:t>
            </a:r>
            <a:endParaRPr lang="pt-BR"/>
          </a:p>
          <a:p>
            <a:pPr lvl="0"/>
            <a:r>
              <a:rPr lang="pt-BR" err="1"/>
              <a:t>amet</a:t>
            </a:r>
            <a:r>
              <a:rPr lang="pt-BR"/>
              <a:t>.</a:t>
            </a:r>
          </a:p>
        </p:txBody>
      </p:sp>
      <p:sp>
        <p:nvSpPr>
          <p:cNvPr id="8" name="Espaço Reservado para Texto 7">
            <a:extLst>
              <a:ext uri="{FF2B5EF4-FFF2-40B4-BE49-F238E27FC236}">
                <a16:creationId xmlns:a16="http://schemas.microsoft.com/office/drawing/2014/main" id="{EFCE5AD7-A1CB-0B42-A010-D4D0A023F0C1}"/>
              </a:ext>
            </a:extLst>
          </p:cNvPr>
          <p:cNvSpPr>
            <a:spLocks noGrp="1"/>
          </p:cNvSpPr>
          <p:nvPr>
            <p:ph type="body" sz="quarter" idx="11" hasCustomPrompt="1"/>
          </p:nvPr>
        </p:nvSpPr>
        <p:spPr>
          <a:xfrm>
            <a:off x="8414536" y="355100"/>
            <a:ext cx="4079482" cy="5500919"/>
          </a:xfrm>
          <a:prstGeom prst="rect">
            <a:avLst/>
          </a:prstGeom>
        </p:spPr>
        <p:txBody>
          <a:bodyPr/>
          <a:lstStyle>
            <a:lvl1pPr>
              <a:buNone/>
              <a:defRPr sz="44000" b="1" i="0">
                <a:solidFill>
                  <a:srgbClr val="ABE6FF"/>
                </a:solidFill>
                <a:latin typeface="DASA201210 Bold" pitchFamily="2" charset="77"/>
              </a:defRPr>
            </a:lvl1pPr>
          </a:lstStyle>
          <a:p>
            <a:pPr lvl="0"/>
            <a:r>
              <a:rPr lang="pt-BR"/>
              <a:t>2</a:t>
            </a:r>
          </a:p>
        </p:txBody>
      </p:sp>
    </p:spTree>
    <p:extLst>
      <p:ext uri="{BB962C8B-B14F-4D97-AF65-F5344CB8AC3E}">
        <p14:creationId xmlns:p14="http://schemas.microsoft.com/office/powerpoint/2010/main" val="167291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ela 1">
    <p:spTree>
      <p:nvGrpSpPr>
        <p:cNvPr id="1" name=""/>
        <p:cNvGrpSpPr/>
        <p:nvPr/>
      </p:nvGrpSpPr>
      <p:grpSpPr>
        <a:xfrm>
          <a:off x="0" y="0"/>
          <a:ext cx="0" cy="0"/>
          <a:chOff x="0" y="0"/>
          <a:chExt cx="0" cy="0"/>
        </a:xfrm>
      </p:grpSpPr>
      <p:graphicFrame>
        <p:nvGraphicFramePr>
          <p:cNvPr id="6" name="Tabela 6">
            <a:extLst>
              <a:ext uri="{FF2B5EF4-FFF2-40B4-BE49-F238E27FC236}">
                <a16:creationId xmlns:a16="http://schemas.microsoft.com/office/drawing/2014/main" id="{DF651CAB-FFB4-4A18-92B6-70B5485E0646}"/>
              </a:ext>
            </a:extLst>
          </p:cNvPr>
          <p:cNvGraphicFramePr>
            <a:graphicFrameLocks noGrp="1"/>
          </p:cNvGraphicFramePr>
          <p:nvPr userDrawn="1">
            <p:extLst>
              <p:ext uri="{D42A27DB-BD31-4B8C-83A1-F6EECF244321}">
                <p14:modId xmlns:p14="http://schemas.microsoft.com/office/powerpoint/2010/main" val="502218149"/>
              </p:ext>
            </p:extLst>
          </p:nvPr>
        </p:nvGraphicFramePr>
        <p:xfrm>
          <a:off x="839788" y="2417735"/>
          <a:ext cx="10551468" cy="3502620"/>
        </p:xfrm>
        <a:graphic>
          <a:graphicData uri="http://schemas.openxmlformats.org/drawingml/2006/table">
            <a:tbl>
              <a:tblPr firstRow="1" bandRow="1">
                <a:tableStyleId>{5C22544A-7EE6-4342-B048-85BDC9FD1C3A}</a:tableStyleId>
              </a:tblPr>
              <a:tblGrid>
                <a:gridCol w="1758578">
                  <a:extLst>
                    <a:ext uri="{9D8B030D-6E8A-4147-A177-3AD203B41FA5}">
                      <a16:colId xmlns:a16="http://schemas.microsoft.com/office/drawing/2014/main" val="661901554"/>
                    </a:ext>
                  </a:extLst>
                </a:gridCol>
                <a:gridCol w="1758578">
                  <a:extLst>
                    <a:ext uri="{9D8B030D-6E8A-4147-A177-3AD203B41FA5}">
                      <a16:colId xmlns:a16="http://schemas.microsoft.com/office/drawing/2014/main" val="2313690565"/>
                    </a:ext>
                  </a:extLst>
                </a:gridCol>
                <a:gridCol w="1758578">
                  <a:extLst>
                    <a:ext uri="{9D8B030D-6E8A-4147-A177-3AD203B41FA5}">
                      <a16:colId xmlns:a16="http://schemas.microsoft.com/office/drawing/2014/main" val="1322156613"/>
                    </a:ext>
                  </a:extLst>
                </a:gridCol>
                <a:gridCol w="1758578">
                  <a:extLst>
                    <a:ext uri="{9D8B030D-6E8A-4147-A177-3AD203B41FA5}">
                      <a16:colId xmlns:a16="http://schemas.microsoft.com/office/drawing/2014/main" val="3243465900"/>
                    </a:ext>
                  </a:extLst>
                </a:gridCol>
                <a:gridCol w="1758578">
                  <a:extLst>
                    <a:ext uri="{9D8B030D-6E8A-4147-A177-3AD203B41FA5}">
                      <a16:colId xmlns:a16="http://schemas.microsoft.com/office/drawing/2014/main" val="294086681"/>
                    </a:ext>
                  </a:extLst>
                </a:gridCol>
                <a:gridCol w="1758578">
                  <a:extLst>
                    <a:ext uri="{9D8B030D-6E8A-4147-A177-3AD203B41FA5}">
                      <a16:colId xmlns:a16="http://schemas.microsoft.com/office/drawing/2014/main" val="3266217048"/>
                    </a:ext>
                  </a:extLst>
                </a:gridCol>
              </a:tblGrid>
              <a:tr h="439332">
                <a:tc>
                  <a:txBody>
                    <a:bodyPr/>
                    <a:lstStyle/>
                    <a:p>
                      <a:pPr algn="ctr"/>
                      <a:endParaRPr lang="en-US" sz="1000">
                        <a:ln>
                          <a:solidFill>
                            <a:srgbClr val="ABE6FF"/>
                          </a:solidFill>
                        </a:ln>
                        <a:solidFill>
                          <a:srgbClr val="ABE6FF"/>
                        </a:solidFill>
                        <a:latin typeface="DASA201210 Light" panose="00000400000000000000" pitchFamily="50"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0061610"/>
                  </a:ext>
                </a:extLst>
              </a:tr>
              <a:tr h="439332">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674033"/>
                  </a:ext>
                </a:extLst>
              </a:tr>
              <a:tr h="439332">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700414"/>
                  </a:ext>
                </a:extLst>
              </a:tr>
              <a:tr h="433314">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937863"/>
                  </a:ext>
                </a:extLst>
              </a:tr>
              <a:tr h="439332">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3522493"/>
                  </a:ext>
                </a:extLst>
              </a:tr>
              <a:tr h="439332">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2600091"/>
                  </a:ext>
                </a:extLst>
              </a:tr>
              <a:tr h="439332">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3653019"/>
                  </a:ext>
                </a:extLst>
              </a:tr>
              <a:tr h="433314">
                <a:tc>
                  <a:txBody>
                    <a:bodyPr/>
                    <a:lstStyle/>
                    <a:p>
                      <a:endParaRPr lang="en-US">
                        <a:ln>
                          <a:solidFill>
                            <a:srgbClr val="ABE6FF"/>
                          </a:solidFill>
                        </a:ln>
                        <a:solidFill>
                          <a:srgbClr val="ABE6FF"/>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a:solidFill>
                            <a:srgbClr val="ABE6FF"/>
                          </a:solidFill>
                        </a:ln>
                        <a:solidFill>
                          <a:srgbClr val="ABE6FF"/>
                        </a:solidFill>
                      </a:endParaRPr>
                    </a:p>
                  </a:txBody>
                  <a:tcP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321875"/>
                  </a:ext>
                </a:extLst>
              </a:tr>
            </a:tbl>
          </a:graphicData>
        </a:graphic>
      </p:graphicFrame>
      <p:graphicFrame>
        <p:nvGraphicFramePr>
          <p:cNvPr id="7" name="Tabela 6">
            <a:extLst>
              <a:ext uri="{FF2B5EF4-FFF2-40B4-BE49-F238E27FC236}">
                <a16:creationId xmlns:a16="http://schemas.microsoft.com/office/drawing/2014/main" id="{A542CA35-5D7A-489A-8E35-6C605E0D8AD6}"/>
              </a:ext>
            </a:extLst>
          </p:cNvPr>
          <p:cNvGraphicFramePr>
            <a:graphicFrameLocks noGrp="1"/>
          </p:cNvGraphicFramePr>
          <p:nvPr userDrawn="1"/>
        </p:nvGraphicFramePr>
        <p:xfrm>
          <a:off x="12398644" y="-480447"/>
          <a:ext cx="208280" cy="365760"/>
        </p:xfrm>
        <a:graphic>
          <a:graphicData uri="http://schemas.openxmlformats.org/drawingml/2006/table">
            <a:tbl>
              <a:tblPr/>
              <a:tblGrid>
                <a:gridCol w="208280">
                  <a:extLst>
                    <a:ext uri="{9D8B030D-6E8A-4147-A177-3AD203B41FA5}">
                      <a16:colId xmlns:a16="http://schemas.microsoft.com/office/drawing/2014/main" val="1953849562"/>
                    </a:ext>
                  </a:extLst>
                </a:gridCol>
              </a:tblGrid>
              <a:tr h="0">
                <a:tc>
                  <a:txBody>
                    <a:bodyPr/>
                    <a:lstStyle/>
                    <a:p>
                      <a:endParaRPr lang="en-US"/>
                    </a:p>
                  </a:txBody>
                  <a:tcPr>
                    <a:lnL w="12700" cmpd="sng">
                      <a:solidFill>
                        <a:srgbClr val="ABE6FF"/>
                      </a:solidFill>
                      <a:prstDash val="solid"/>
                    </a:lnL>
                    <a:lnR w="12700" cmpd="sng">
                      <a:solidFill>
                        <a:srgbClr val="ABE6FF"/>
                      </a:solidFill>
                      <a:prstDash val="solid"/>
                    </a:lnR>
                    <a:lnT w="12700" cmpd="sng">
                      <a:solidFill>
                        <a:srgbClr val="ABE6FF"/>
                      </a:solidFill>
                      <a:prstDash val="solid"/>
                    </a:lnT>
                    <a:lnB w="12700" cmpd="sng">
                      <a:solidFill>
                        <a:srgbClr val="ABE6FF"/>
                      </a:solidFill>
                      <a:prstDash val="solid"/>
                    </a:lnB>
                  </a:tcPr>
                </a:tc>
                <a:extLst>
                  <a:ext uri="{0D108BD9-81ED-4DB2-BD59-A6C34878D82A}">
                    <a16:rowId xmlns:a16="http://schemas.microsoft.com/office/drawing/2014/main" val="1706140610"/>
                  </a:ext>
                </a:extLst>
              </a:tr>
            </a:tbl>
          </a:graphicData>
        </a:graphic>
      </p:graphicFrame>
      <p:sp>
        <p:nvSpPr>
          <p:cNvPr id="9" name="Espaço Reservado para Texto 8">
            <a:extLst>
              <a:ext uri="{FF2B5EF4-FFF2-40B4-BE49-F238E27FC236}">
                <a16:creationId xmlns:a16="http://schemas.microsoft.com/office/drawing/2014/main" id="{031423E2-E7F8-4447-8216-282B68FDA7F7}"/>
              </a:ext>
            </a:extLst>
          </p:cNvPr>
          <p:cNvSpPr>
            <a:spLocks noGrp="1"/>
          </p:cNvSpPr>
          <p:nvPr>
            <p:ph type="body" sz="quarter" idx="10" hasCustomPrompt="1"/>
          </p:nvPr>
        </p:nvSpPr>
        <p:spPr>
          <a:xfrm>
            <a:off x="738672" y="1325371"/>
            <a:ext cx="4406765" cy="611918"/>
          </a:xfrm>
          <a:prstGeom prst="rect">
            <a:avLst/>
          </a:prstGeom>
        </p:spPr>
        <p:txBody>
          <a:bodyPr/>
          <a:lstStyle>
            <a:lvl1pPr>
              <a:buNone/>
              <a:defRPr sz="4400" b="0">
                <a:solidFill>
                  <a:schemeClr val="bg1"/>
                </a:solidFill>
                <a:latin typeface="DASA201210 Bold" panose="00000800000000000000" pitchFamily="50" charset="0"/>
              </a:defRPr>
            </a:lvl1pPr>
          </a:lstStyle>
          <a:p>
            <a:pPr lvl="0"/>
            <a:r>
              <a:rPr lang="pt-BR"/>
              <a:t>Tabela 1</a:t>
            </a:r>
            <a:endParaRPr lang="en-US"/>
          </a:p>
        </p:txBody>
      </p:sp>
      <p:sp>
        <p:nvSpPr>
          <p:cNvPr id="11" name="Espaço Reservado para Texto 10">
            <a:extLst>
              <a:ext uri="{FF2B5EF4-FFF2-40B4-BE49-F238E27FC236}">
                <a16:creationId xmlns:a16="http://schemas.microsoft.com/office/drawing/2014/main" id="{7A27727B-0D01-4CC1-82C1-D9EBE71D059F}"/>
              </a:ext>
            </a:extLst>
          </p:cNvPr>
          <p:cNvSpPr>
            <a:spLocks noGrp="1"/>
          </p:cNvSpPr>
          <p:nvPr>
            <p:ph type="body" sz="quarter" idx="11" hasCustomPrompt="1"/>
          </p:nvPr>
        </p:nvSpPr>
        <p:spPr>
          <a:xfrm>
            <a:off x="2715081" y="2496909"/>
            <a:ext cx="1487837" cy="313336"/>
          </a:xfrm>
          <a:prstGeom prst="rect">
            <a:avLst/>
          </a:prstGeom>
        </p:spPr>
        <p:txBody>
          <a:bodyPr anchor="ctr"/>
          <a:lstStyle>
            <a:lvl1pPr algn="ctr">
              <a:buNone/>
              <a:defRPr sz="1000">
                <a:solidFill>
                  <a:srgbClr val="ABE6FF"/>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2" name="Espaço Reservado para Texto 10">
            <a:extLst>
              <a:ext uri="{FF2B5EF4-FFF2-40B4-BE49-F238E27FC236}">
                <a16:creationId xmlns:a16="http://schemas.microsoft.com/office/drawing/2014/main" id="{8920E61C-02B7-4B8D-9B76-12755D117941}"/>
              </a:ext>
            </a:extLst>
          </p:cNvPr>
          <p:cNvSpPr>
            <a:spLocks noGrp="1"/>
          </p:cNvSpPr>
          <p:nvPr>
            <p:ph type="body" sz="quarter" idx="12" hasCustomPrompt="1"/>
          </p:nvPr>
        </p:nvSpPr>
        <p:spPr>
          <a:xfrm>
            <a:off x="994771" y="3352014"/>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3" name="Espaço Reservado para Texto 10">
            <a:extLst>
              <a:ext uri="{FF2B5EF4-FFF2-40B4-BE49-F238E27FC236}">
                <a16:creationId xmlns:a16="http://schemas.microsoft.com/office/drawing/2014/main" id="{F5BB02E9-92F7-4FCF-B45E-0461FCDE42C3}"/>
              </a:ext>
            </a:extLst>
          </p:cNvPr>
          <p:cNvSpPr>
            <a:spLocks noGrp="1"/>
          </p:cNvSpPr>
          <p:nvPr>
            <p:ph type="body" sz="quarter" idx="13" hasCustomPrompt="1"/>
          </p:nvPr>
        </p:nvSpPr>
        <p:spPr>
          <a:xfrm>
            <a:off x="994771" y="3793713"/>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4" name="Espaço Reservado para Texto 10">
            <a:extLst>
              <a:ext uri="{FF2B5EF4-FFF2-40B4-BE49-F238E27FC236}">
                <a16:creationId xmlns:a16="http://schemas.microsoft.com/office/drawing/2014/main" id="{645B33BE-4079-443E-8ECC-E4211F4D68FF}"/>
              </a:ext>
            </a:extLst>
          </p:cNvPr>
          <p:cNvSpPr>
            <a:spLocks noGrp="1"/>
          </p:cNvSpPr>
          <p:nvPr>
            <p:ph type="body" sz="quarter" idx="14" hasCustomPrompt="1"/>
          </p:nvPr>
        </p:nvSpPr>
        <p:spPr>
          <a:xfrm>
            <a:off x="994771" y="4225475"/>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5" name="Espaço Reservado para Texto 10">
            <a:extLst>
              <a:ext uri="{FF2B5EF4-FFF2-40B4-BE49-F238E27FC236}">
                <a16:creationId xmlns:a16="http://schemas.microsoft.com/office/drawing/2014/main" id="{E22FD321-89BE-449C-8CFB-67657F8C809D}"/>
              </a:ext>
            </a:extLst>
          </p:cNvPr>
          <p:cNvSpPr>
            <a:spLocks noGrp="1"/>
          </p:cNvSpPr>
          <p:nvPr>
            <p:ph type="body" sz="quarter" idx="15" hasCustomPrompt="1"/>
          </p:nvPr>
        </p:nvSpPr>
        <p:spPr>
          <a:xfrm>
            <a:off x="994771" y="4657237"/>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6" name="Espaço Reservado para Texto 10">
            <a:extLst>
              <a:ext uri="{FF2B5EF4-FFF2-40B4-BE49-F238E27FC236}">
                <a16:creationId xmlns:a16="http://schemas.microsoft.com/office/drawing/2014/main" id="{6B085632-2713-413F-AE3D-0E8050C2BB84}"/>
              </a:ext>
            </a:extLst>
          </p:cNvPr>
          <p:cNvSpPr>
            <a:spLocks noGrp="1"/>
          </p:cNvSpPr>
          <p:nvPr>
            <p:ph type="body" sz="quarter" idx="16" hasCustomPrompt="1"/>
          </p:nvPr>
        </p:nvSpPr>
        <p:spPr>
          <a:xfrm>
            <a:off x="994771" y="5088999"/>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17" name="Espaço Reservado para Texto 10">
            <a:extLst>
              <a:ext uri="{FF2B5EF4-FFF2-40B4-BE49-F238E27FC236}">
                <a16:creationId xmlns:a16="http://schemas.microsoft.com/office/drawing/2014/main" id="{5EA89BE7-07D4-42C5-BEFE-81E0D19B4071}"/>
              </a:ext>
            </a:extLst>
          </p:cNvPr>
          <p:cNvSpPr>
            <a:spLocks noGrp="1"/>
          </p:cNvSpPr>
          <p:nvPr>
            <p:ph type="body" sz="quarter" idx="17" hasCustomPrompt="1"/>
          </p:nvPr>
        </p:nvSpPr>
        <p:spPr>
          <a:xfrm>
            <a:off x="4485403" y="2496909"/>
            <a:ext cx="1487837" cy="313336"/>
          </a:xfrm>
          <a:prstGeom prst="rect">
            <a:avLst/>
          </a:prstGeom>
        </p:spPr>
        <p:txBody>
          <a:bodyPr anchor="ctr"/>
          <a:lstStyle>
            <a:lvl1pPr algn="ctr">
              <a:buNone/>
              <a:defRPr sz="1000">
                <a:solidFill>
                  <a:srgbClr val="ABE6FF"/>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21" name="Espaço Reservado para Texto 10">
            <a:extLst>
              <a:ext uri="{FF2B5EF4-FFF2-40B4-BE49-F238E27FC236}">
                <a16:creationId xmlns:a16="http://schemas.microsoft.com/office/drawing/2014/main" id="{800B6D6C-E604-4548-99EA-B1EE09C9834A}"/>
              </a:ext>
            </a:extLst>
          </p:cNvPr>
          <p:cNvSpPr>
            <a:spLocks noGrp="1"/>
          </p:cNvSpPr>
          <p:nvPr>
            <p:ph type="body" sz="quarter" idx="18" hasCustomPrompt="1"/>
          </p:nvPr>
        </p:nvSpPr>
        <p:spPr>
          <a:xfrm>
            <a:off x="6255725" y="2496909"/>
            <a:ext cx="1487837" cy="313336"/>
          </a:xfrm>
          <a:prstGeom prst="rect">
            <a:avLst/>
          </a:prstGeom>
        </p:spPr>
        <p:txBody>
          <a:bodyPr anchor="ctr"/>
          <a:lstStyle>
            <a:lvl1pPr algn="ctr">
              <a:buNone/>
              <a:defRPr sz="1000">
                <a:solidFill>
                  <a:srgbClr val="ABE6FF"/>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22" name="Espaço Reservado para Texto 10">
            <a:extLst>
              <a:ext uri="{FF2B5EF4-FFF2-40B4-BE49-F238E27FC236}">
                <a16:creationId xmlns:a16="http://schemas.microsoft.com/office/drawing/2014/main" id="{7921AE1D-8AB4-4038-83EE-BB69971D5C8A}"/>
              </a:ext>
            </a:extLst>
          </p:cNvPr>
          <p:cNvSpPr>
            <a:spLocks noGrp="1"/>
          </p:cNvSpPr>
          <p:nvPr>
            <p:ph type="body" sz="quarter" idx="19" hasCustomPrompt="1"/>
          </p:nvPr>
        </p:nvSpPr>
        <p:spPr>
          <a:xfrm>
            <a:off x="8026047" y="2496909"/>
            <a:ext cx="1487837" cy="313336"/>
          </a:xfrm>
          <a:prstGeom prst="rect">
            <a:avLst/>
          </a:prstGeom>
        </p:spPr>
        <p:txBody>
          <a:bodyPr anchor="ctr"/>
          <a:lstStyle>
            <a:lvl1pPr algn="ctr">
              <a:buNone/>
              <a:defRPr sz="1000">
                <a:solidFill>
                  <a:srgbClr val="ABE6FF"/>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23" name="Espaço Reservado para Texto 10">
            <a:extLst>
              <a:ext uri="{FF2B5EF4-FFF2-40B4-BE49-F238E27FC236}">
                <a16:creationId xmlns:a16="http://schemas.microsoft.com/office/drawing/2014/main" id="{D5A96199-D7DA-41B3-A09F-81577A0C112E}"/>
              </a:ext>
            </a:extLst>
          </p:cNvPr>
          <p:cNvSpPr>
            <a:spLocks noGrp="1"/>
          </p:cNvSpPr>
          <p:nvPr>
            <p:ph type="body" sz="quarter" idx="20" hasCustomPrompt="1"/>
          </p:nvPr>
        </p:nvSpPr>
        <p:spPr>
          <a:xfrm>
            <a:off x="9796367" y="2496909"/>
            <a:ext cx="1487837" cy="313336"/>
          </a:xfrm>
          <a:prstGeom prst="rect">
            <a:avLst/>
          </a:prstGeom>
        </p:spPr>
        <p:txBody>
          <a:bodyPr anchor="ctr"/>
          <a:lstStyle>
            <a:lvl1pPr algn="ctr">
              <a:buNone/>
              <a:defRPr sz="1000">
                <a:solidFill>
                  <a:srgbClr val="ABE6FF"/>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24" name="Espaço Reservado para Texto 10">
            <a:extLst>
              <a:ext uri="{FF2B5EF4-FFF2-40B4-BE49-F238E27FC236}">
                <a16:creationId xmlns:a16="http://schemas.microsoft.com/office/drawing/2014/main" id="{B43A7CC9-9022-4D32-B88B-BA7E8AC2B701}"/>
              </a:ext>
            </a:extLst>
          </p:cNvPr>
          <p:cNvSpPr>
            <a:spLocks noGrp="1"/>
          </p:cNvSpPr>
          <p:nvPr>
            <p:ph type="body" sz="quarter" idx="21" hasCustomPrompt="1"/>
          </p:nvPr>
        </p:nvSpPr>
        <p:spPr>
          <a:xfrm>
            <a:off x="2655966" y="3355383"/>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25" name="Espaço Reservado para Texto 10">
            <a:extLst>
              <a:ext uri="{FF2B5EF4-FFF2-40B4-BE49-F238E27FC236}">
                <a16:creationId xmlns:a16="http://schemas.microsoft.com/office/drawing/2014/main" id="{73EBE09E-3BC5-4F5E-AF1C-61503C984A92}"/>
              </a:ext>
            </a:extLst>
          </p:cNvPr>
          <p:cNvSpPr>
            <a:spLocks noGrp="1"/>
          </p:cNvSpPr>
          <p:nvPr>
            <p:ph type="body" sz="quarter" idx="22" hasCustomPrompt="1"/>
          </p:nvPr>
        </p:nvSpPr>
        <p:spPr>
          <a:xfrm>
            <a:off x="2655966" y="37970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26" name="Espaço Reservado para Texto 10">
            <a:extLst>
              <a:ext uri="{FF2B5EF4-FFF2-40B4-BE49-F238E27FC236}">
                <a16:creationId xmlns:a16="http://schemas.microsoft.com/office/drawing/2014/main" id="{D6C32B68-091A-439E-8046-A4B76B114FC7}"/>
              </a:ext>
            </a:extLst>
          </p:cNvPr>
          <p:cNvSpPr>
            <a:spLocks noGrp="1"/>
          </p:cNvSpPr>
          <p:nvPr>
            <p:ph type="body" sz="quarter" idx="23" hasCustomPrompt="1"/>
          </p:nvPr>
        </p:nvSpPr>
        <p:spPr>
          <a:xfrm>
            <a:off x="2655966" y="4228844"/>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27" name="Espaço Reservado para Texto 10">
            <a:extLst>
              <a:ext uri="{FF2B5EF4-FFF2-40B4-BE49-F238E27FC236}">
                <a16:creationId xmlns:a16="http://schemas.microsoft.com/office/drawing/2014/main" id="{9B47B1CD-55FC-40C4-9067-70A5AF5B3A11}"/>
              </a:ext>
            </a:extLst>
          </p:cNvPr>
          <p:cNvSpPr>
            <a:spLocks noGrp="1"/>
          </p:cNvSpPr>
          <p:nvPr>
            <p:ph type="body" sz="quarter" idx="24" hasCustomPrompt="1"/>
          </p:nvPr>
        </p:nvSpPr>
        <p:spPr>
          <a:xfrm>
            <a:off x="2655966" y="4660606"/>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28" name="Espaço Reservado para Texto 10">
            <a:extLst>
              <a:ext uri="{FF2B5EF4-FFF2-40B4-BE49-F238E27FC236}">
                <a16:creationId xmlns:a16="http://schemas.microsoft.com/office/drawing/2014/main" id="{C95BD1E0-3520-4D4B-85CD-1BBFB2AA2476}"/>
              </a:ext>
            </a:extLst>
          </p:cNvPr>
          <p:cNvSpPr>
            <a:spLocks noGrp="1"/>
          </p:cNvSpPr>
          <p:nvPr>
            <p:ph type="body" sz="quarter" idx="25" hasCustomPrompt="1"/>
          </p:nvPr>
        </p:nvSpPr>
        <p:spPr>
          <a:xfrm>
            <a:off x="2655966" y="5092368"/>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29" name="Espaço Reservado para Texto 10">
            <a:extLst>
              <a:ext uri="{FF2B5EF4-FFF2-40B4-BE49-F238E27FC236}">
                <a16:creationId xmlns:a16="http://schemas.microsoft.com/office/drawing/2014/main" id="{DA60793A-CC8E-4CC5-B134-E5258AF23917}"/>
              </a:ext>
            </a:extLst>
          </p:cNvPr>
          <p:cNvSpPr>
            <a:spLocks noGrp="1"/>
          </p:cNvSpPr>
          <p:nvPr>
            <p:ph type="body" sz="quarter" idx="26" hasCustomPrompt="1"/>
          </p:nvPr>
        </p:nvSpPr>
        <p:spPr>
          <a:xfrm>
            <a:off x="4407913" y="3355383"/>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0" name="Espaço Reservado para Texto 10">
            <a:extLst>
              <a:ext uri="{FF2B5EF4-FFF2-40B4-BE49-F238E27FC236}">
                <a16:creationId xmlns:a16="http://schemas.microsoft.com/office/drawing/2014/main" id="{B49C1B76-04D1-4DF4-87DE-5FB7B3FE300E}"/>
              </a:ext>
            </a:extLst>
          </p:cNvPr>
          <p:cNvSpPr>
            <a:spLocks noGrp="1"/>
          </p:cNvSpPr>
          <p:nvPr>
            <p:ph type="body" sz="quarter" idx="27" hasCustomPrompt="1"/>
          </p:nvPr>
        </p:nvSpPr>
        <p:spPr>
          <a:xfrm>
            <a:off x="4407913" y="37970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1" name="Espaço Reservado para Texto 10">
            <a:extLst>
              <a:ext uri="{FF2B5EF4-FFF2-40B4-BE49-F238E27FC236}">
                <a16:creationId xmlns:a16="http://schemas.microsoft.com/office/drawing/2014/main" id="{2EC5CD2D-D182-441A-B8DC-F4FB5C0BFF46}"/>
              </a:ext>
            </a:extLst>
          </p:cNvPr>
          <p:cNvSpPr>
            <a:spLocks noGrp="1"/>
          </p:cNvSpPr>
          <p:nvPr>
            <p:ph type="body" sz="quarter" idx="28" hasCustomPrompt="1"/>
          </p:nvPr>
        </p:nvSpPr>
        <p:spPr>
          <a:xfrm>
            <a:off x="4407913" y="4228844"/>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2" name="Espaço Reservado para Texto 10">
            <a:extLst>
              <a:ext uri="{FF2B5EF4-FFF2-40B4-BE49-F238E27FC236}">
                <a16:creationId xmlns:a16="http://schemas.microsoft.com/office/drawing/2014/main" id="{9DB61D66-EB59-4E0F-9FB3-45370410DEEF}"/>
              </a:ext>
            </a:extLst>
          </p:cNvPr>
          <p:cNvSpPr>
            <a:spLocks noGrp="1"/>
          </p:cNvSpPr>
          <p:nvPr>
            <p:ph type="body" sz="quarter" idx="29" hasCustomPrompt="1"/>
          </p:nvPr>
        </p:nvSpPr>
        <p:spPr>
          <a:xfrm>
            <a:off x="4407913" y="4660606"/>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3" name="Espaço Reservado para Texto 10">
            <a:extLst>
              <a:ext uri="{FF2B5EF4-FFF2-40B4-BE49-F238E27FC236}">
                <a16:creationId xmlns:a16="http://schemas.microsoft.com/office/drawing/2014/main" id="{E3AC6824-752A-481A-9B34-10C843507CFC}"/>
              </a:ext>
            </a:extLst>
          </p:cNvPr>
          <p:cNvSpPr>
            <a:spLocks noGrp="1"/>
          </p:cNvSpPr>
          <p:nvPr>
            <p:ph type="body" sz="quarter" idx="30" hasCustomPrompt="1"/>
          </p:nvPr>
        </p:nvSpPr>
        <p:spPr>
          <a:xfrm>
            <a:off x="4407913" y="5092368"/>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4" name="Espaço Reservado para Texto 10">
            <a:extLst>
              <a:ext uri="{FF2B5EF4-FFF2-40B4-BE49-F238E27FC236}">
                <a16:creationId xmlns:a16="http://schemas.microsoft.com/office/drawing/2014/main" id="{F501DD47-0A27-4FAC-8A23-2C6A66ADF29D}"/>
              </a:ext>
            </a:extLst>
          </p:cNvPr>
          <p:cNvSpPr>
            <a:spLocks noGrp="1"/>
          </p:cNvSpPr>
          <p:nvPr>
            <p:ph type="body" sz="quarter" idx="31" hasCustomPrompt="1"/>
          </p:nvPr>
        </p:nvSpPr>
        <p:spPr>
          <a:xfrm>
            <a:off x="2655966" y="2932210"/>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5" name="Espaço Reservado para Texto 10">
            <a:extLst>
              <a:ext uri="{FF2B5EF4-FFF2-40B4-BE49-F238E27FC236}">
                <a16:creationId xmlns:a16="http://schemas.microsoft.com/office/drawing/2014/main" id="{02879208-A559-41D1-B1F2-9FF870C96E22}"/>
              </a:ext>
            </a:extLst>
          </p:cNvPr>
          <p:cNvSpPr>
            <a:spLocks noGrp="1"/>
          </p:cNvSpPr>
          <p:nvPr>
            <p:ph type="body" sz="quarter" idx="32" hasCustomPrompt="1"/>
          </p:nvPr>
        </p:nvSpPr>
        <p:spPr>
          <a:xfrm>
            <a:off x="4407913" y="2932210"/>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6" name="Espaço Reservado para Texto 10">
            <a:extLst>
              <a:ext uri="{FF2B5EF4-FFF2-40B4-BE49-F238E27FC236}">
                <a16:creationId xmlns:a16="http://schemas.microsoft.com/office/drawing/2014/main" id="{C1DB5034-22F5-4C0E-91F2-EE09B10F029A}"/>
              </a:ext>
            </a:extLst>
          </p:cNvPr>
          <p:cNvSpPr>
            <a:spLocks noGrp="1"/>
          </p:cNvSpPr>
          <p:nvPr>
            <p:ph type="body" sz="quarter" idx="33" hasCustomPrompt="1"/>
          </p:nvPr>
        </p:nvSpPr>
        <p:spPr>
          <a:xfrm>
            <a:off x="6153426" y="3355383"/>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7" name="Espaço Reservado para Texto 10">
            <a:extLst>
              <a:ext uri="{FF2B5EF4-FFF2-40B4-BE49-F238E27FC236}">
                <a16:creationId xmlns:a16="http://schemas.microsoft.com/office/drawing/2014/main" id="{0E11911B-719B-4030-B663-2350D842BBCC}"/>
              </a:ext>
            </a:extLst>
          </p:cNvPr>
          <p:cNvSpPr>
            <a:spLocks noGrp="1"/>
          </p:cNvSpPr>
          <p:nvPr>
            <p:ph type="body" sz="quarter" idx="34" hasCustomPrompt="1"/>
          </p:nvPr>
        </p:nvSpPr>
        <p:spPr>
          <a:xfrm>
            <a:off x="6153426" y="37970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8" name="Espaço Reservado para Texto 10">
            <a:extLst>
              <a:ext uri="{FF2B5EF4-FFF2-40B4-BE49-F238E27FC236}">
                <a16:creationId xmlns:a16="http://schemas.microsoft.com/office/drawing/2014/main" id="{9ABA31D8-21D4-43A4-98E3-EB9ACECD94C6}"/>
              </a:ext>
            </a:extLst>
          </p:cNvPr>
          <p:cNvSpPr>
            <a:spLocks noGrp="1"/>
          </p:cNvSpPr>
          <p:nvPr>
            <p:ph type="body" sz="quarter" idx="35" hasCustomPrompt="1"/>
          </p:nvPr>
        </p:nvSpPr>
        <p:spPr>
          <a:xfrm>
            <a:off x="6153426" y="4228844"/>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39" name="Espaço Reservado para Texto 10">
            <a:extLst>
              <a:ext uri="{FF2B5EF4-FFF2-40B4-BE49-F238E27FC236}">
                <a16:creationId xmlns:a16="http://schemas.microsoft.com/office/drawing/2014/main" id="{3B0C6AC7-5D35-48B4-88E1-929A62E1CD18}"/>
              </a:ext>
            </a:extLst>
          </p:cNvPr>
          <p:cNvSpPr>
            <a:spLocks noGrp="1"/>
          </p:cNvSpPr>
          <p:nvPr>
            <p:ph type="body" sz="quarter" idx="36" hasCustomPrompt="1"/>
          </p:nvPr>
        </p:nvSpPr>
        <p:spPr>
          <a:xfrm>
            <a:off x="6153426" y="4660606"/>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40" name="Espaço Reservado para Texto 10">
            <a:extLst>
              <a:ext uri="{FF2B5EF4-FFF2-40B4-BE49-F238E27FC236}">
                <a16:creationId xmlns:a16="http://schemas.microsoft.com/office/drawing/2014/main" id="{3028C092-B949-4C43-B330-3A71CE3B8529}"/>
              </a:ext>
            </a:extLst>
          </p:cNvPr>
          <p:cNvSpPr>
            <a:spLocks noGrp="1"/>
          </p:cNvSpPr>
          <p:nvPr>
            <p:ph type="body" sz="quarter" idx="37" hasCustomPrompt="1"/>
          </p:nvPr>
        </p:nvSpPr>
        <p:spPr>
          <a:xfrm>
            <a:off x="6153426" y="5092368"/>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41" name="Espaço Reservado para Texto 10">
            <a:extLst>
              <a:ext uri="{FF2B5EF4-FFF2-40B4-BE49-F238E27FC236}">
                <a16:creationId xmlns:a16="http://schemas.microsoft.com/office/drawing/2014/main" id="{4FDE6531-3A97-4165-A711-060F1DCAFA42}"/>
              </a:ext>
            </a:extLst>
          </p:cNvPr>
          <p:cNvSpPr>
            <a:spLocks noGrp="1"/>
          </p:cNvSpPr>
          <p:nvPr>
            <p:ph type="body" sz="quarter" idx="38" hasCustomPrompt="1"/>
          </p:nvPr>
        </p:nvSpPr>
        <p:spPr>
          <a:xfrm>
            <a:off x="6153426" y="2932210"/>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55" name="Espaço Reservado para Texto 10">
            <a:extLst>
              <a:ext uri="{FF2B5EF4-FFF2-40B4-BE49-F238E27FC236}">
                <a16:creationId xmlns:a16="http://schemas.microsoft.com/office/drawing/2014/main" id="{79746CCD-766B-4227-A461-E2C69901D45F}"/>
              </a:ext>
            </a:extLst>
          </p:cNvPr>
          <p:cNvSpPr>
            <a:spLocks noGrp="1"/>
          </p:cNvSpPr>
          <p:nvPr>
            <p:ph type="body" sz="quarter" idx="39" hasCustomPrompt="1"/>
          </p:nvPr>
        </p:nvSpPr>
        <p:spPr>
          <a:xfrm>
            <a:off x="7917352" y="3355383"/>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56" name="Espaço Reservado para Texto 10">
            <a:extLst>
              <a:ext uri="{FF2B5EF4-FFF2-40B4-BE49-F238E27FC236}">
                <a16:creationId xmlns:a16="http://schemas.microsoft.com/office/drawing/2014/main" id="{7EB3DFE0-6FC4-4DE9-A0D6-7C238F6C87DB}"/>
              </a:ext>
            </a:extLst>
          </p:cNvPr>
          <p:cNvSpPr>
            <a:spLocks noGrp="1"/>
          </p:cNvSpPr>
          <p:nvPr>
            <p:ph type="body" sz="quarter" idx="40" hasCustomPrompt="1"/>
          </p:nvPr>
        </p:nvSpPr>
        <p:spPr>
          <a:xfrm>
            <a:off x="7917352" y="37970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57" name="Espaço Reservado para Texto 10">
            <a:extLst>
              <a:ext uri="{FF2B5EF4-FFF2-40B4-BE49-F238E27FC236}">
                <a16:creationId xmlns:a16="http://schemas.microsoft.com/office/drawing/2014/main" id="{6AD7718A-FB48-4B0F-9BC3-35D5C4850302}"/>
              </a:ext>
            </a:extLst>
          </p:cNvPr>
          <p:cNvSpPr>
            <a:spLocks noGrp="1"/>
          </p:cNvSpPr>
          <p:nvPr>
            <p:ph type="body" sz="quarter" idx="41" hasCustomPrompt="1"/>
          </p:nvPr>
        </p:nvSpPr>
        <p:spPr>
          <a:xfrm>
            <a:off x="7917352" y="4228844"/>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58" name="Espaço Reservado para Texto 10">
            <a:extLst>
              <a:ext uri="{FF2B5EF4-FFF2-40B4-BE49-F238E27FC236}">
                <a16:creationId xmlns:a16="http://schemas.microsoft.com/office/drawing/2014/main" id="{C80E3AFA-C3B2-4CBD-9D4C-42F509E8F6C6}"/>
              </a:ext>
            </a:extLst>
          </p:cNvPr>
          <p:cNvSpPr>
            <a:spLocks noGrp="1"/>
          </p:cNvSpPr>
          <p:nvPr>
            <p:ph type="body" sz="quarter" idx="42" hasCustomPrompt="1"/>
          </p:nvPr>
        </p:nvSpPr>
        <p:spPr>
          <a:xfrm>
            <a:off x="7917352" y="4660606"/>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59" name="Espaço Reservado para Texto 10">
            <a:extLst>
              <a:ext uri="{FF2B5EF4-FFF2-40B4-BE49-F238E27FC236}">
                <a16:creationId xmlns:a16="http://schemas.microsoft.com/office/drawing/2014/main" id="{60E23F59-6E19-4F27-A06E-DC687819A9F6}"/>
              </a:ext>
            </a:extLst>
          </p:cNvPr>
          <p:cNvSpPr>
            <a:spLocks noGrp="1"/>
          </p:cNvSpPr>
          <p:nvPr>
            <p:ph type="body" sz="quarter" idx="43" hasCustomPrompt="1"/>
          </p:nvPr>
        </p:nvSpPr>
        <p:spPr>
          <a:xfrm>
            <a:off x="7917352" y="5092368"/>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0" name="Espaço Reservado para Texto 10">
            <a:extLst>
              <a:ext uri="{FF2B5EF4-FFF2-40B4-BE49-F238E27FC236}">
                <a16:creationId xmlns:a16="http://schemas.microsoft.com/office/drawing/2014/main" id="{0634CD29-B56C-4A99-8AF3-E721EF172A90}"/>
              </a:ext>
            </a:extLst>
          </p:cNvPr>
          <p:cNvSpPr>
            <a:spLocks noGrp="1"/>
          </p:cNvSpPr>
          <p:nvPr>
            <p:ph type="body" sz="quarter" idx="44" hasCustomPrompt="1"/>
          </p:nvPr>
        </p:nvSpPr>
        <p:spPr>
          <a:xfrm>
            <a:off x="7917352" y="2932210"/>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1" name="Espaço Reservado para Texto 10">
            <a:extLst>
              <a:ext uri="{FF2B5EF4-FFF2-40B4-BE49-F238E27FC236}">
                <a16:creationId xmlns:a16="http://schemas.microsoft.com/office/drawing/2014/main" id="{44C5FD6E-837C-4EF7-86D6-DCB40BEFEF6D}"/>
              </a:ext>
            </a:extLst>
          </p:cNvPr>
          <p:cNvSpPr>
            <a:spLocks noGrp="1"/>
          </p:cNvSpPr>
          <p:nvPr>
            <p:ph type="body" sz="quarter" idx="45" hasCustomPrompt="1"/>
          </p:nvPr>
        </p:nvSpPr>
        <p:spPr>
          <a:xfrm>
            <a:off x="9662865" y="3355383"/>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2" name="Espaço Reservado para Texto 10">
            <a:extLst>
              <a:ext uri="{FF2B5EF4-FFF2-40B4-BE49-F238E27FC236}">
                <a16:creationId xmlns:a16="http://schemas.microsoft.com/office/drawing/2014/main" id="{D2F11B12-3C68-46EC-BDA4-A99F2E777C55}"/>
              </a:ext>
            </a:extLst>
          </p:cNvPr>
          <p:cNvSpPr>
            <a:spLocks noGrp="1"/>
          </p:cNvSpPr>
          <p:nvPr>
            <p:ph type="body" sz="quarter" idx="46" hasCustomPrompt="1"/>
          </p:nvPr>
        </p:nvSpPr>
        <p:spPr>
          <a:xfrm>
            <a:off x="9662865" y="37970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3" name="Espaço Reservado para Texto 10">
            <a:extLst>
              <a:ext uri="{FF2B5EF4-FFF2-40B4-BE49-F238E27FC236}">
                <a16:creationId xmlns:a16="http://schemas.microsoft.com/office/drawing/2014/main" id="{7FE5F1F2-437E-4D67-B8EA-0CDF7D738D77}"/>
              </a:ext>
            </a:extLst>
          </p:cNvPr>
          <p:cNvSpPr>
            <a:spLocks noGrp="1"/>
          </p:cNvSpPr>
          <p:nvPr>
            <p:ph type="body" sz="quarter" idx="47" hasCustomPrompt="1"/>
          </p:nvPr>
        </p:nvSpPr>
        <p:spPr>
          <a:xfrm>
            <a:off x="9662865" y="4228844"/>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4" name="Espaço Reservado para Texto 10">
            <a:extLst>
              <a:ext uri="{FF2B5EF4-FFF2-40B4-BE49-F238E27FC236}">
                <a16:creationId xmlns:a16="http://schemas.microsoft.com/office/drawing/2014/main" id="{D3C4344A-865D-4AB5-8AAA-750BEB50C7D7}"/>
              </a:ext>
            </a:extLst>
          </p:cNvPr>
          <p:cNvSpPr>
            <a:spLocks noGrp="1"/>
          </p:cNvSpPr>
          <p:nvPr>
            <p:ph type="body" sz="quarter" idx="48" hasCustomPrompt="1"/>
          </p:nvPr>
        </p:nvSpPr>
        <p:spPr>
          <a:xfrm>
            <a:off x="9662865" y="4660606"/>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5" name="Espaço Reservado para Texto 10">
            <a:extLst>
              <a:ext uri="{FF2B5EF4-FFF2-40B4-BE49-F238E27FC236}">
                <a16:creationId xmlns:a16="http://schemas.microsoft.com/office/drawing/2014/main" id="{8CB9CCA5-D144-49F8-BDB3-0CE8DB093BD9}"/>
              </a:ext>
            </a:extLst>
          </p:cNvPr>
          <p:cNvSpPr>
            <a:spLocks noGrp="1"/>
          </p:cNvSpPr>
          <p:nvPr>
            <p:ph type="body" sz="quarter" idx="49" hasCustomPrompt="1"/>
          </p:nvPr>
        </p:nvSpPr>
        <p:spPr>
          <a:xfrm>
            <a:off x="9662865" y="5092368"/>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6" name="Espaço Reservado para Texto 10">
            <a:extLst>
              <a:ext uri="{FF2B5EF4-FFF2-40B4-BE49-F238E27FC236}">
                <a16:creationId xmlns:a16="http://schemas.microsoft.com/office/drawing/2014/main" id="{50DCD041-0E2C-4761-83DC-84F9A73DD712}"/>
              </a:ext>
            </a:extLst>
          </p:cNvPr>
          <p:cNvSpPr>
            <a:spLocks noGrp="1"/>
          </p:cNvSpPr>
          <p:nvPr>
            <p:ph type="body" sz="quarter" idx="50" hasCustomPrompt="1"/>
          </p:nvPr>
        </p:nvSpPr>
        <p:spPr>
          <a:xfrm>
            <a:off x="9662865" y="2932210"/>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7" name="Espaço Reservado para Texto 10">
            <a:extLst>
              <a:ext uri="{FF2B5EF4-FFF2-40B4-BE49-F238E27FC236}">
                <a16:creationId xmlns:a16="http://schemas.microsoft.com/office/drawing/2014/main" id="{0B5CE534-FB43-416F-814E-CE973118BF2D}"/>
              </a:ext>
            </a:extLst>
          </p:cNvPr>
          <p:cNvSpPr>
            <a:spLocks noGrp="1"/>
          </p:cNvSpPr>
          <p:nvPr>
            <p:ph type="body" sz="quarter" idx="51" hasCustomPrompt="1"/>
          </p:nvPr>
        </p:nvSpPr>
        <p:spPr>
          <a:xfrm>
            <a:off x="994771" y="5557313"/>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
        <p:nvSpPr>
          <p:cNvPr id="68" name="Espaço Reservado para Texto 10">
            <a:extLst>
              <a:ext uri="{FF2B5EF4-FFF2-40B4-BE49-F238E27FC236}">
                <a16:creationId xmlns:a16="http://schemas.microsoft.com/office/drawing/2014/main" id="{D6268FCE-17AC-4F17-AF5C-C4A461A38E5C}"/>
              </a:ext>
            </a:extLst>
          </p:cNvPr>
          <p:cNvSpPr>
            <a:spLocks noGrp="1"/>
          </p:cNvSpPr>
          <p:nvPr>
            <p:ph type="body" sz="quarter" idx="52" hasCustomPrompt="1"/>
          </p:nvPr>
        </p:nvSpPr>
        <p:spPr>
          <a:xfrm>
            <a:off x="2655966" y="55606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69" name="Espaço Reservado para Texto 10">
            <a:extLst>
              <a:ext uri="{FF2B5EF4-FFF2-40B4-BE49-F238E27FC236}">
                <a16:creationId xmlns:a16="http://schemas.microsoft.com/office/drawing/2014/main" id="{CD890C40-FE27-4A9D-B710-1EC14783A2D3}"/>
              </a:ext>
            </a:extLst>
          </p:cNvPr>
          <p:cNvSpPr>
            <a:spLocks noGrp="1"/>
          </p:cNvSpPr>
          <p:nvPr>
            <p:ph type="body" sz="quarter" idx="53" hasCustomPrompt="1"/>
          </p:nvPr>
        </p:nvSpPr>
        <p:spPr>
          <a:xfrm>
            <a:off x="4407913" y="55606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70" name="Espaço Reservado para Texto 10">
            <a:extLst>
              <a:ext uri="{FF2B5EF4-FFF2-40B4-BE49-F238E27FC236}">
                <a16:creationId xmlns:a16="http://schemas.microsoft.com/office/drawing/2014/main" id="{98781419-8085-4042-ACF9-4A6BA8914E78}"/>
              </a:ext>
            </a:extLst>
          </p:cNvPr>
          <p:cNvSpPr>
            <a:spLocks noGrp="1"/>
          </p:cNvSpPr>
          <p:nvPr>
            <p:ph type="body" sz="quarter" idx="54" hasCustomPrompt="1"/>
          </p:nvPr>
        </p:nvSpPr>
        <p:spPr>
          <a:xfrm>
            <a:off x="6153426" y="55606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71" name="Espaço Reservado para Texto 10">
            <a:extLst>
              <a:ext uri="{FF2B5EF4-FFF2-40B4-BE49-F238E27FC236}">
                <a16:creationId xmlns:a16="http://schemas.microsoft.com/office/drawing/2014/main" id="{E25E4E0A-9EE5-4B18-BFD9-3F019BC3BF56}"/>
              </a:ext>
            </a:extLst>
          </p:cNvPr>
          <p:cNvSpPr>
            <a:spLocks noGrp="1"/>
          </p:cNvSpPr>
          <p:nvPr>
            <p:ph type="body" sz="quarter" idx="55" hasCustomPrompt="1"/>
          </p:nvPr>
        </p:nvSpPr>
        <p:spPr>
          <a:xfrm>
            <a:off x="7917352" y="55606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72" name="Espaço Reservado para Texto 10">
            <a:extLst>
              <a:ext uri="{FF2B5EF4-FFF2-40B4-BE49-F238E27FC236}">
                <a16:creationId xmlns:a16="http://schemas.microsoft.com/office/drawing/2014/main" id="{EE184CCD-A6B3-45BD-85ED-4C2BB78A51AE}"/>
              </a:ext>
            </a:extLst>
          </p:cNvPr>
          <p:cNvSpPr>
            <a:spLocks noGrp="1"/>
          </p:cNvSpPr>
          <p:nvPr>
            <p:ph type="body" sz="quarter" idx="56" hasCustomPrompt="1"/>
          </p:nvPr>
        </p:nvSpPr>
        <p:spPr>
          <a:xfrm>
            <a:off x="9662865" y="5560682"/>
            <a:ext cx="1668058" cy="309967"/>
          </a:xfrm>
          <a:prstGeom prst="rect">
            <a:avLst/>
          </a:prstGeom>
        </p:spPr>
        <p:txBody>
          <a:bodyPr anchor="ctr"/>
          <a:lstStyle>
            <a:lvl1pPr algn="ctr">
              <a:buNone/>
              <a:defRPr sz="1000">
                <a:solidFill>
                  <a:srgbClr val="F4F4F4"/>
                </a:solidFill>
                <a:latin typeface="DASA201210 Light" panose="000004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 </a:t>
            </a:r>
            <a:r>
              <a:rPr lang="pt-BR" err="1"/>
              <a:t>dolor</a:t>
            </a:r>
            <a:r>
              <a:rPr lang="pt-BR"/>
              <a:t> </a:t>
            </a:r>
            <a:r>
              <a:rPr lang="pt-BR" err="1"/>
              <a:t>sit</a:t>
            </a:r>
            <a:endParaRPr lang="en-US"/>
          </a:p>
        </p:txBody>
      </p:sp>
      <p:sp>
        <p:nvSpPr>
          <p:cNvPr id="73" name="Espaço Reservado para Texto 10">
            <a:extLst>
              <a:ext uri="{FF2B5EF4-FFF2-40B4-BE49-F238E27FC236}">
                <a16:creationId xmlns:a16="http://schemas.microsoft.com/office/drawing/2014/main" id="{31AE8C86-D731-4258-AE3A-8F158E361C60}"/>
              </a:ext>
            </a:extLst>
          </p:cNvPr>
          <p:cNvSpPr>
            <a:spLocks noGrp="1"/>
          </p:cNvSpPr>
          <p:nvPr>
            <p:ph type="body" sz="quarter" idx="57" hasCustomPrompt="1"/>
          </p:nvPr>
        </p:nvSpPr>
        <p:spPr>
          <a:xfrm>
            <a:off x="994771" y="2928841"/>
            <a:ext cx="1487837" cy="313336"/>
          </a:xfrm>
          <a:prstGeom prst="rect">
            <a:avLst/>
          </a:prstGeom>
        </p:spPr>
        <p:txBody>
          <a:bodyPr anchor="ctr"/>
          <a:lstStyle>
            <a:lvl1pPr algn="ctr">
              <a:buNone/>
              <a:defRPr sz="1000">
                <a:solidFill>
                  <a:srgbClr val="FF4C24"/>
                </a:solidFill>
                <a:latin typeface="DASA201210 Bold" panose="00000800000000000000" pitchFamily="50" charset="0"/>
              </a:defRPr>
            </a:lvl1pPr>
            <a:lvl2pPr>
              <a:defRPr sz="1000">
                <a:solidFill>
                  <a:schemeClr val="bg1"/>
                </a:solidFill>
                <a:latin typeface="DASA201210 Light" panose="00000400000000000000" pitchFamily="50" charset="0"/>
              </a:defRPr>
            </a:lvl2pPr>
            <a:lvl3pPr>
              <a:defRPr sz="1000">
                <a:solidFill>
                  <a:schemeClr val="bg1"/>
                </a:solidFill>
                <a:latin typeface="DASA201210 Light" panose="00000400000000000000" pitchFamily="50" charset="0"/>
              </a:defRPr>
            </a:lvl3pPr>
            <a:lvl4pPr>
              <a:defRPr sz="1000">
                <a:solidFill>
                  <a:schemeClr val="bg1"/>
                </a:solidFill>
                <a:latin typeface="DASA201210 Light" panose="00000400000000000000" pitchFamily="50" charset="0"/>
              </a:defRPr>
            </a:lvl4pPr>
            <a:lvl5pPr>
              <a:defRPr sz="1000">
                <a:solidFill>
                  <a:schemeClr val="bg1"/>
                </a:solidFill>
                <a:latin typeface="DASA201210 Light" panose="00000400000000000000" pitchFamily="50" charset="0"/>
              </a:defRPr>
            </a:lvl5pPr>
          </a:lstStyle>
          <a:p>
            <a:pPr lvl="0"/>
            <a:r>
              <a:rPr lang="pt-BR" err="1"/>
              <a:t>Lorem</a:t>
            </a:r>
            <a:r>
              <a:rPr lang="pt-BR"/>
              <a:t> Ipsum</a:t>
            </a:r>
            <a:endParaRPr lang="en-US"/>
          </a:p>
        </p:txBody>
      </p:sp>
    </p:spTree>
    <p:extLst>
      <p:ext uri="{BB962C8B-B14F-4D97-AF65-F5344CB8AC3E}">
        <p14:creationId xmlns:p14="http://schemas.microsoft.com/office/powerpoint/2010/main" val="1546380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ghlight">
    <p:spTree>
      <p:nvGrpSpPr>
        <p:cNvPr id="1" name=""/>
        <p:cNvGrpSpPr/>
        <p:nvPr/>
      </p:nvGrpSpPr>
      <p:grpSpPr>
        <a:xfrm>
          <a:off x="0" y="0"/>
          <a:ext cx="0" cy="0"/>
          <a:chOff x="0" y="0"/>
          <a:chExt cx="0" cy="0"/>
        </a:xfrm>
      </p:grpSpPr>
      <p:sp>
        <p:nvSpPr>
          <p:cNvPr id="3" name="Espaço Reservado para Texto 5">
            <a:extLst>
              <a:ext uri="{FF2B5EF4-FFF2-40B4-BE49-F238E27FC236}">
                <a16:creationId xmlns:a16="http://schemas.microsoft.com/office/drawing/2014/main" id="{FB590FD4-FAFD-473D-A39D-F7943F318115}"/>
              </a:ext>
            </a:extLst>
          </p:cNvPr>
          <p:cNvSpPr>
            <a:spLocks noGrp="1"/>
          </p:cNvSpPr>
          <p:nvPr>
            <p:ph type="body" sz="quarter" idx="10" hasCustomPrompt="1"/>
          </p:nvPr>
        </p:nvSpPr>
        <p:spPr>
          <a:xfrm>
            <a:off x="685677" y="1449388"/>
            <a:ext cx="9481211" cy="4344987"/>
          </a:xfrm>
          <a:prstGeom prst="rect">
            <a:avLst/>
          </a:prstGeom>
        </p:spPr>
        <p:txBody>
          <a:bodyPr/>
          <a:lstStyle>
            <a:lvl1pPr marL="0" indent="0" algn="l">
              <a:lnSpc>
                <a:spcPts val="8820"/>
              </a:lnSpc>
              <a:spcBef>
                <a:spcPts val="0"/>
              </a:spcBef>
              <a:buNone/>
              <a:defRPr sz="10000" b="1" i="0">
                <a:solidFill>
                  <a:srgbClr val="FF4C24"/>
                </a:solidFill>
                <a:latin typeface="DASA201210 Bold" pitchFamily="2" charset="77"/>
                <a:cs typeface="Arial" panose="020B0604020202020204" pitchFamily="34" charset="0"/>
              </a:defRPr>
            </a:lvl1pPr>
          </a:lstStyle>
          <a:p>
            <a:pPr lvl="0"/>
            <a:r>
              <a:rPr lang="pt-BR" err="1"/>
              <a:t>Consectetuer</a:t>
            </a:r>
            <a:r>
              <a:rPr lang="pt-BR"/>
              <a:t> </a:t>
            </a:r>
            <a:r>
              <a:rPr lang="pt-BR" err="1"/>
              <a:t>wisi</a:t>
            </a:r>
            <a:r>
              <a:rPr lang="pt-BR"/>
              <a:t> </a:t>
            </a:r>
            <a:r>
              <a:rPr lang="pt-BR" err="1"/>
              <a:t>magnart</a:t>
            </a:r>
            <a:r>
              <a:rPr lang="pt-BR"/>
              <a:t> erat </a:t>
            </a:r>
            <a:r>
              <a:rPr lang="pt-BR" err="1"/>
              <a:t>enum</a:t>
            </a:r>
            <a:r>
              <a:rPr lang="pt-BR"/>
              <a:t> tuia </a:t>
            </a:r>
            <a:r>
              <a:rPr lang="pt-BR" err="1"/>
              <a:t>Lorem</a:t>
            </a:r>
            <a:r>
              <a:rPr lang="pt-BR"/>
              <a:t> Ipsum.</a:t>
            </a:r>
          </a:p>
        </p:txBody>
      </p:sp>
      <p:sp>
        <p:nvSpPr>
          <p:cNvPr id="4" name="Espaço Reservado para Texto 5">
            <a:extLst>
              <a:ext uri="{FF2B5EF4-FFF2-40B4-BE49-F238E27FC236}">
                <a16:creationId xmlns:a16="http://schemas.microsoft.com/office/drawing/2014/main" id="{46013454-FC25-44C5-B1CB-9528DC126A1B}"/>
              </a:ext>
            </a:extLst>
          </p:cNvPr>
          <p:cNvSpPr>
            <a:spLocks noGrp="1"/>
          </p:cNvSpPr>
          <p:nvPr>
            <p:ph type="body" sz="quarter" idx="11" hasCustomPrompt="1"/>
          </p:nvPr>
        </p:nvSpPr>
        <p:spPr>
          <a:xfrm>
            <a:off x="9872382" y="4060825"/>
            <a:ext cx="1633941" cy="1733550"/>
          </a:xfrm>
          <a:prstGeom prst="rect">
            <a:avLst/>
          </a:prstGeom>
        </p:spPr>
        <p:txBody>
          <a:bodyPr/>
          <a:lstStyle>
            <a:lvl1pPr marL="0" indent="0">
              <a:buNone/>
              <a:defRPr sz="1600">
                <a:solidFill>
                  <a:srgbClr val="ABE6FF"/>
                </a:solidFill>
                <a:latin typeface="DASA201210 Light" panose="00000400000000000000" pitchFamily="50" charset="0"/>
              </a:defRPr>
            </a:lvl1pPr>
          </a:lstStyle>
          <a:p>
            <a:pPr lvl="0"/>
            <a:r>
              <a:rPr lang="pt-BR" sz="1600" err="1">
                <a:latin typeface="DASA201210 Light" panose="00000400000000000000" pitchFamily="50" charset="0"/>
              </a:rPr>
              <a:t>Lorem</a:t>
            </a:r>
            <a:r>
              <a:rPr lang="pt-BR" sz="1600">
                <a:latin typeface="DASA201210 Light" panose="00000400000000000000" pitchFamily="50" charset="0"/>
              </a:rPr>
              <a:t> Ipsum </a:t>
            </a:r>
            <a:r>
              <a:rPr lang="pt-BR" sz="1600" err="1">
                <a:latin typeface="DASA201210 Light" panose="00000400000000000000" pitchFamily="50" charset="0"/>
              </a:rPr>
              <a:t>dolor</a:t>
            </a:r>
            <a:r>
              <a:rPr lang="pt-BR" sz="1600">
                <a:latin typeface="DASA201210 Light" panose="00000400000000000000" pitchFamily="50" charset="0"/>
              </a:rPr>
              <a:t> </a:t>
            </a:r>
            <a:r>
              <a:rPr lang="pt-BR" sz="1600" err="1">
                <a:latin typeface="DASA201210 Light" panose="00000400000000000000" pitchFamily="50" charset="0"/>
              </a:rPr>
              <a:t>sit</a:t>
            </a:r>
            <a:r>
              <a:rPr lang="pt-BR" sz="1600">
                <a:latin typeface="DASA201210 Light" panose="00000400000000000000" pitchFamily="50" charset="0"/>
              </a:rPr>
              <a:t> </a:t>
            </a:r>
            <a:r>
              <a:rPr lang="pt-BR" sz="1600" err="1">
                <a:latin typeface="DASA201210 Light" panose="00000400000000000000" pitchFamily="50" charset="0"/>
              </a:rPr>
              <a:t>amet</a:t>
            </a:r>
            <a:r>
              <a:rPr lang="pt-BR" sz="1600">
                <a:latin typeface="DASA201210 Light" panose="00000400000000000000" pitchFamily="50" charset="0"/>
              </a:rPr>
              <a:t>, </a:t>
            </a:r>
            <a:r>
              <a:rPr lang="pt-BR" sz="1600" err="1">
                <a:latin typeface="DASA201210 Light" panose="00000400000000000000" pitchFamily="50" charset="0"/>
              </a:rPr>
              <a:t>consectetuer</a:t>
            </a:r>
            <a:r>
              <a:rPr lang="pt-BR" sz="1600">
                <a:latin typeface="DASA201210 Light" panose="00000400000000000000" pitchFamily="50" charset="0"/>
              </a:rPr>
              <a:t> </a:t>
            </a:r>
            <a:r>
              <a:rPr lang="pt-BR" sz="1600" err="1">
                <a:latin typeface="DASA201210 Light" panose="00000400000000000000" pitchFamily="50" charset="0"/>
              </a:rPr>
              <a:t>adipiscing</a:t>
            </a:r>
            <a:r>
              <a:rPr lang="pt-BR" sz="1600">
                <a:latin typeface="DASA201210 Light" panose="00000400000000000000" pitchFamily="50" charset="0"/>
              </a:rPr>
              <a:t> </a:t>
            </a:r>
            <a:r>
              <a:rPr lang="pt-BR" sz="1600" err="1">
                <a:latin typeface="DASA201210 Light" panose="00000400000000000000" pitchFamily="50" charset="0"/>
              </a:rPr>
              <a:t>elit</a:t>
            </a:r>
            <a:r>
              <a:rPr lang="pt-BR" sz="1600">
                <a:latin typeface="DASA201210 Light" panose="00000400000000000000" pitchFamily="50" charset="0"/>
              </a:rPr>
              <a:t>, </a:t>
            </a:r>
            <a:r>
              <a:rPr lang="pt-BR" sz="1600" err="1">
                <a:latin typeface="DASA201210 Light" panose="00000400000000000000" pitchFamily="50" charset="0"/>
              </a:rPr>
              <a:t>sed</a:t>
            </a:r>
            <a:r>
              <a:rPr lang="pt-BR" sz="1600">
                <a:latin typeface="DASA201210 Light" panose="00000400000000000000" pitchFamily="50" charset="0"/>
              </a:rPr>
              <a:t> </a:t>
            </a:r>
            <a:r>
              <a:rPr lang="pt-BR" sz="1600" err="1">
                <a:latin typeface="DASA201210 Light" panose="00000400000000000000" pitchFamily="50" charset="0"/>
              </a:rPr>
              <a:t>diam</a:t>
            </a:r>
            <a:r>
              <a:rPr lang="pt-BR" sz="1600">
                <a:latin typeface="DASA201210 Light" panose="00000400000000000000" pitchFamily="50" charset="0"/>
              </a:rPr>
              <a:t> </a:t>
            </a:r>
            <a:r>
              <a:rPr lang="pt-BR" sz="1600" err="1">
                <a:latin typeface="DASA201210 Light" panose="00000400000000000000" pitchFamily="50" charset="0"/>
              </a:rPr>
              <a:t>nomunmy</a:t>
            </a:r>
            <a:r>
              <a:rPr lang="pt-BR" sz="1600">
                <a:latin typeface="DASA201210 Light" panose="00000400000000000000" pitchFamily="50" charset="0"/>
              </a:rPr>
              <a:t> </a:t>
            </a:r>
            <a:r>
              <a:rPr lang="pt-BR" sz="1600" err="1">
                <a:latin typeface="DASA201210 Light" panose="00000400000000000000" pitchFamily="50" charset="0"/>
              </a:rPr>
              <a:t>nibh</a:t>
            </a:r>
            <a:r>
              <a:rPr lang="pt-BR" sz="1600">
                <a:latin typeface="DASA201210 Light" panose="00000400000000000000" pitchFamily="50" charset="0"/>
              </a:rPr>
              <a:t> </a:t>
            </a:r>
            <a:r>
              <a:rPr lang="pt-BR" sz="1600" err="1">
                <a:latin typeface="DASA201210 Light" panose="00000400000000000000" pitchFamily="50" charset="0"/>
              </a:rPr>
              <a:t>euismod</a:t>
            </a:r>
            <a:r>
              <a:rPr lang="pt-BR" sz="1600">
                <a:latin typeface="DASA201210 Light" panose="00000400000000000000" pitchFamily="50" charset="0"/>
              </a:rPr>
              <a:t>.</a:t>
            </a:r>
            <a:endParaRPr lang="en-US"/>
          </a:p>
        </p:txBody>
      </p:sp>
    </p:spTree>
    <p:extLst>
      <p:ext uri="{BB962C8B-B14F-4D97-AF65-F5344CB8AC3E}">
        <p14:creationId xmlns:p14="http://schemas.microsoft.com/office/powerpoint/2010/main" val="177664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3" name="Espaço Reservado para Texto 8">
            <a:extLst>
              <a:ext uri="{FF2B5EF4-FFF2-40B4-BE49-F238E27FC236}">
                <a16:creationId xmlns:a16="http://schemas.microsoft.com/office/drawing/2014/main" id="{E89EE752-47F5-41DA-B930-708841A291ED}"/>
              </a:ext>
            </a:extLst>
          </p:cNvPr>
          <p:cNvSpPr>
            <a:spLocks noGrp="1"/>
          </p:cNvSpPr>
          <p:nvPr>
            <p:ph type="body" sz="quarter" idx="10" hasCustomPrompt="1"/>
          </p:nvPr>
        </p:nvSpPr>
        <p:spPr>
          <a:xfrm>
            <a:off x="738672" y="1325371"/>
            <a:ext cx="4406765" cy="611918"/>
          </a:xfrm>
          <a:prstGeom prst="rect">
            <a:avLst/>
          </a:prstGeom>
        </p:spPr>
        <p:txBody>
          <a:bodyPr/>
          <a:lstStyle>
            <a:lvl1pPr>
              <a:buNone/>
              <a:defRPr sz="4400" b="0">
                <a:solidFill>
                  <a:schemeClr val="bg1"/>
                </a:solidFill>
                <a:latin typeface="DASA201210 Bold" panose="00000800000000000000" pitchFamily="50" charset="0"/>
              </a:defRPr>
            </a:lvl1pPr>
          </a:lstStyle>
          <a:p>
            <a:pPr lvl="0"/>
            <a:r>
              <a:rPr lang="pt-BR"/>
              <a:t>Equipe</a:t>
            </a:r>
            <a:endParaRPr lang="en-US"/>
          </a:p>
        </p:txBody>
      </p:sp>
      <p:sp>
        <p:nvSpPr>
          <p:cNvPr id="6" name="Espaço Reservado para Imagem 14">
            <a:extLst>
              <a:ext uri="{FF2B5EF4-FFF2-40B4-BE49-F238E27FC236}">
                <a16:creationId xmlns:a16="http://schemas.microsoft.com/office/drawing/2014/main" id="{86FC1EE5-9D35-4BF3-8904-4991023BDB8A}"/>
              </a:ext>
            </a:extLst>
          </p:cNvPr>
          <p:cNvSpPr>
            <a:spLocks noGrp="1"/>
          </p:cNvSpPr>
          <p:nvPr>
            <p:ph type="pic" sz="quarter" idx="11" hasCustomPrompt="1"/>
          </p:nvPr>
        </p:nvSpPr>
        <p:spPr>
          <a:xfrm>
            <a:off x="851653" y="2463800"/>
            <a:ext cx="1663700" cy="1663700"/>
          </a:xfrm>
          <a:prstGeom prst="rect">
            <a:avLst/>
          </a:prstGeom>
        </p:spPr>
        <p:txBody>
          <a:bodyPr anchor="ctr"/>
          <a:lstStyle>
            <a:lvl1pPr algn="ctr">
              <a:buNone/>
              <a:defRPr sz="1800">
                <a:solidFill>
                  <a:schemeClr val="bg1"/>
                </a:solidFill>
                <a:latin typeface="DASA201210 Light" panose="00000400000000000000" pitchFamily="50" charset="0"/>
              </a:defRPr>
            </a:lvl1pPr>
          </a:lstStyle>
          <a:p>
            <a:r>
              <a:rPr lang="pt-BR"/>
              <a:t>Inserir imagem</a:t>
            </a:r>
            <a:endParaRPr lang="en-US"/>
          </a:p>
        </p:txBody>
      </p:sp>
      <p:sp>
        <p:nvSpPr>
          <p:cNvPr id="7" name="Espaço Reservado para Texto 5">
            <a:extLst>
              <a:ext uri="{FF2B5EF4-FFF2-40B4-BE49-F238E27FC236}">
                <a16:creationId xmlns:a16="http://schemas.microsoft.com/office/drawing/2014/main" id="{AC01D865-BAFD-4BF0-9B67-00678AFDEDC0}"/>
              </a:ext>
            </a:extLst>
          </p:cNvPr>
          <p:cNvSpPr>
            <a:spLocks noGrp="1"/>
          </p:cNvSpPr>
          <p:nvPr>
            <p:ph type="body" sz="quarter" idx="12" hasCustomPrompt="1"/>
          </p:nvPr>
        </p:nvSpPr>
        <p:spPr>
          <a:xfrm>
            <a:off x="738672" y="4370791"/>
            <a:ext cx="2113016" cy="1663700"/>
          </a:xfrm>
          <a:prstGeom prst="rect">
            <a:avLst/>
          </a:prstGeom>
        </p:spPr>
        <p:txBody>
          <a:bodyPr/>
          <a:lstStyle>
            <a:lvl1pPr marL="0" indent="0">
              <a:buNone/>
              <a:defRPr sz="1600">
                <a:solidFill>
                  <a:schemeClr val="bg1"/>
                </a:solidFill>
                <a:latin typeface="DASA201210 Light" panose="00000400000000000000" pitchFamily="50" charset="0"/>
              </a:defRPr>
            </a:lvl1pPr>
          </a:lstStyle>
          <a:p>
            <a:pPr lvl="0"/>
            <a:r>
              <a:rPr lang="pt-BR" sz="1600" err="1">
                <a:latin typeface="DASA201210 Light" panose="00000400000000000000" pitchFamily="50" charset="0"/>
              </a:rPr>
              <a:t>Lorem</a:t>
            </a:r>
            <a:r>
              <a:rPr lang="pt-BR" sz="1600">
                <a:latin typeface="DASA201210 Light" panose="00000400000000000000" pitchFamily="50" charset="0"/>
              </a:rPr>
              <a:t> Ipsum </a:t>
            </a:r>
            <a:r>
              <a:rPr lang="pt-BR" sz="1600" err="1">
                <a:latin typeface="DASA201210 Light" panose="00000400000000000000" pitchFamily="50" charset="0"/>
              </a:rPr>
              <a:t>dolor</a:t>
            </a:r>
            <a:r>
              <a:rPr lang="pt-BR" sz="1600">
                <a:latin typeface="DASA201210 Light" panose="00000400000000000000" pitchFamily="50" charset="0"/>
              </a:rPr>
              <a:t> </a:t>
            </a:r>
            <a:r>
              <a:rPr lang="pt-BR" sz="1600" err="1">
                <a:latin typeface="DASA201210 Light" panose="00000400000000000000" pitchFamily="50" charset="0"/>
              </a:rPr>
              <a:t>sit</a:t>
            </a:r>
            <a:r>
              <a:rPr lang="pt-BR" sz="1600">
                <a:latin typeface="DASA201210 Light" panose="00000400000000000000" pitchFamily="50" charset="0"/>
              </a:rPr>
              <a:t> </a:t>
            </a:r>
            <a:r>
              <a:rPr lang="pt-BR" sz="1600" err="1">
                <a:latin typeface="DASA201210 Light" panose="00000400000000000000" pitchFamily="50" charset="0"/>
              </a:rPr>
              <a:t>amet</a:t>
            </a:r>
            <a:r>
              <a:rPr lang="pt-BR" sz="1600">
                <a:latin typeface="DASA201210 Light" panose="00000400000000000000" pitchFamily="50" charset="0"/>
              </a:rPr>
              <a:t>, </a:t>
            </a:r>
            <a:r>
              <a:rPr lang="pt-BR" sz="1600" err="1">
                <a:latin typeface="DASA201210 Light" panose="00000400000000000000" pitchFamily="50" charset="0"/>
              </a:rPr>
              <a:t>consectetuer</a:t>
            </a:r>
            <a:r>
              <a:rPr lang="pt-BR" sz="1600">
                <a:latin typeface="DASA201210 Light" panose="00000400000000000000" pitchFamily="50" charset="0"/>
              </a:rPr>
              <a:t> </a:t>
            </a:r>
            <a:r>
              <a:rPr lang="pt-BR" sz="1600" err="1">
                <a:latin typeface="DASA201210 Light" panose="00000400000000000000" pitchFamily="50" charset="0"/>
              </a:rPr>
              <a:t>adipiscing</a:t>
            </a:r>
            <a:r>
              <a:rPr lang="pt-BR" sz="1600">
                <a:latin typeface="DASA201210 Light" panose="00000400000000000000" pitchFamily="50" charset="0"/>
              </a:rPr>
              <a:t> </a:t>
            </a:r>
            <a:r>
              <a:rPr lang="pt-BR" sz="1600" err="1">
                <a:latin typeface="DASA201210 Light" panose="00000400000000000000" pitchFamily="50" charset="0"/>
              </a:rPr>
              <a:t>elit</a:t>
            </a:r>
            <a:r>
              <a:rPr lang="pt-BR" sz="1600">
                <a:latin typeface="DASA201210 Light" panose="00000400000000000000" pitchFamily="50" charset="0"/>
              </a:rPr>
              <a:t>, </a:t>
            </a:r>
            <a:r>
              <a:rPr lang="pt-BR" sz="1600" err="1">
                <a:latin typeface="DASA201210 Light" panose="00000400000000000000" pitchFamily="50" charset="0"/>
              </a:rPr>
              <a:t>sed</a:t>
            </a:r>
            <a:r>
              <a:rPr lang="pt-BR" sz="1600">
                <a:latin typeface="DASA201210 Light" panose="00000400000000000000" pitchFamily="50" charset="0"/>
              </a:rPr>
              <a:t> </a:t>
            </a:r>
            <a:r>
              <a:rPr lang="pt-BR" sz="1600" err="1">
                <a:latin typeface="DASA201210 Light" panose="00000400000000000000" pitchFamily="50" charset="0"/>
              </a:rPr>
              <a:t>diam</a:t>
            </a:r>
            <a:r>
              <a:rPr lang="pt-BR" sz="1600">
                <a:latin typeface="DASA201210 Light" panose="00000400000000000000" pitchFamily="50" charset="0"/>
              </a:rPr>
              <a:t> </a:t>
            </a:r>
            <a:r>
              <a:rPr lang="pt-BR" sz="1600" err="1">
                <a:latin typeface="DASA201210 Light" panose="00000400000000000000" pitchFamily="50" charset="0"/>
              </a:rPr>
              <a:t>nomunmy</a:t>
            </a:r>
            <a:r>
              <a:rPr lang="pt-BR" sz="1600">
                <a:latin typeface="DASA201210 Light" panose="00000400000000000000" pitchFamily="50" charset="0"/>
              </a:rPr>
              <a:t> </a:t>
            </a:r>
            <a:r>
              <a:rPr lang="pt-BR" sz="1600" err="1">
                <a:latin typeface="DASA201210 Light" panose="00000400000000000000" pitchFamily="50" charset="0"/>
              </a:rPr>
              <a:t>nibh</a:t>
            </a:r>
            <a:r>
              <a:rPr lang="pt-BR" sz="1600">
                <a:latin typeface="DASA201210 Light" panose="00000400000000000000" pitchFamily="50" charset="0"/>
              </a:rPr>
              <a:t> </a:t>
            </a:r>
            <a:r>
              <a:rPr lang="pt-BR" sz="1600" err="1">
                <a:latin typeface="DASA201210 Light" panose="00000400000000000000" pitchFamily="50" charset="0"/>
              </a:rPr>
              <a:t>euismod</a:t>
            </a:r>
            <a:r>
              <a:rPr lang="pt-BR" sz="1600">
                <a:latin typeface="DASA201210 Light" panose="00000400000000000000" pitchFamily="50" charset="0"/>
              </a:rPr>
              <a:t>.</a:t>
            </a:r>
            <a:endParaRPr lang="en-US"/>
          </a:p>
        </p:txBody>
      </p:sp>
      <p:sp>
        <p:nvSpPr>
          <p:cNvPr id="8" name="Espaço Reservado para Imagem 14">
            <a:extLst>
              <a:ext uri="{FF2B5EF4-FFF2-40B4-BE49-F238E27FC236}">
                <a16:creationId xmlns:a16="http://schemas.microsoft.com/office/drawing/2014/main" id="{6A79ADFB-15FB-4430-9AE2-6BD88BFA706C}"/>
              </a:ext>
            </a:extLst>
          </p:cNvPr>
          <p:cNvSpPr>
            <a:spLocks noGrp="1"/>
          </p:cNvSpPr>
          <p:nvPr>
            <p:ph type="pic" sz="quarter" idx="13" hasCustomPrompt="1"/>
          </p:nvPr>
        </p:nvSpPr>
        <p:spPr>
          <a:xfrm>
            <a:off x="3362379" y="2463800"/>
            <a:ext cx="1663700" cy="1663700"/>
          </a:xfrm>
          <a:prstGeom prst="rect">
            <a:avLst/>
          </a:prstGeom>
        </p:spPr>
        <p:txBody>
          <a:bodyPr anchor="ctr"/>
          <a:lstStyle>
            <a:lvl1pPr algn="ctr">
              <a:buNone/>
              <a:defRPr sz="1800">
                <a:solidFill>
                  <a:schemeClr val="bg1"/>
                </a:solidFill>
                <a:latin typeface="DASA201210 Light" panose="00000400000000000000" pitchFamily="50" charset="0"/>
              </a:defRPr>
            </a:lvl1pPr>
          </a:lstStyle>
          <a:p>
            <a:r>
              <a:rPr lang="pt-BR"/>
              <a:t>Inserir imagem</a:t>
            </a:r>
            <a:endParaRPr lang="en-US"/>
          </a:p>
        </p:txBody>
      </p:sp>
      <p:sp>
        <p:nvSpPr>
          <p:cNvPr id="9" name="Espaço Reservado para Texto 5">
            <a:extLst>
              <a:ext uri="{FF2B5EF4-FFF2-40B4-BE49-F238E27FC236}">
                <a16:creationId xmlns:a16="http://schemas.microsoft.com/office/drawing/2014/main" id="{2DED6B75-16F1-435A-8907-E91E22B178B4}"/>
              </a:ext>
            </a:extLst>
          </p:cNvPr>
          <p:cNvSpPr>
            <a:spLocks noGrp="1"/>
          </p:cNvSpPr>
          <p:nvPr>
            <p:ph type="body" sz="quarter" idx="14" hasCustomPrompt="1"/>
          </p:nvPr>
        </p:nvSpPr>
        <p:spPr>
          <a:xfrm>
            <a:off x="3249398" y="4370791"/>
            <a:ext cx="2113016" cy="1663700"/>
          </a:xfrm>
          <a:prstGeom prst="rect">
            <a:avLst/>
          </a:prstGeom>
        </p:spPr>
        <p:txBody>
          <a:bodyPr/>
          <a:lstStyle>
            <a:lvl1pPr marL="0" indent="0">
              <a:buNone/>
              <a:defRPr sz="1600">
                <a:solidFill>
                  <a:schemeClr val="bg1"/>
                </a:solidFill>
                <a:latin typeface="DASA201210 Light" panose="00000400000000000000" pitchFamily="50" charset="0"/>
              </a:defRPr>
            </a:lvl1pPr>
          </a:lstStyle>
          <a:p>
            <a:pPr lvl="0"/>
            <a:r>
              <a:rPr lang="pt-BR" sz="1600" err="1">
                <a:latin typeface="DASA201210 Light" panose="00000400000000000000" pitchFamily="50" charset="0"/>
              </a:rPr>
              <a:t>Lorem</a:t>
            </a:r>
            <a:r>
              <a:rPr lang="pt-BR" sz="1600">
                <a:latin typeface="DASA201210 Light" panose="00000400000000000000" pitchFamily="50" charset="0"/>
              </a:rPr>
              <a:t> Ipsum </a:t>
            </a:r>
            <a:r>
              <a:rPr lang="pt-BR" sz="1600" err="1">
                <a:latin typeface="DASA201210 Light" panose="00000400000000000000" pitchFamily="50" charset="0"/>
              </a:rPr>
              <a:t>dolor</a:t>
            </a:r>
            <a:r>
              <a:rPr lang="pt-BR" sz="1600">
                <a:latin typeface="DASA201210 Light" panose="00000400000000000000" pitchFamily="50" charset="0"/>
              </a:rPr>
              <a:t> </a:t>
            </a:r>
            <a:r>
              <a:rPr lang="pt-BR" sz="1600" err="1">
                <a:latin typeface="DASA201210 Light" panose="00000400000000000000" pitchFamily="50" charset="0"/>
              </a:rPr>
              <a:t>sit</a:t>
            </a:r>
            <a:r>
              <a:rPr lang="pt-BR" sz="1600">
                <a:latin typeface="DASA201210 Light" panose="00000400000000000000" pitchFamily="50" charset="0"/>
              </a:rPr>
              <a:t> </a:t>
            </a:r>
            <a:r>
              <a:rPr lang="pt-BR" sz="1600" err="1">
                <a:latin typeface="DASA201210 Light" panose="00000400000000000000" pitchFamily="50" charset="0"/>
              </a:rPr>
              <a:t>amet</a:t>
            </a:r>
            <a:r>
              <a:rPr lang="pt-BR" sz="1600">
                <a:latin typeface="DASA201210 Light" panose="00000400000000000000" pitchFamily="50" charset="0"/>
              </a:rPr>
              <a:t>, </a:t>
            </a:r>
            <a:r>
              <a:rPr lang="pt-BR" sz="1600" err="1">
                <a:latin typeface="DASA201210 Light" panose="00000400000000000000" pitchFamily="50" charset="0"/>
              </a:rPr>
              <a:t>consectetuer</a:t>
            </a:r>
            <a:r>
              <a:rPr lang="pt-BR" sz="1600">
                <a:latin typeface="DASA201210 Light" panose="00000400000000000000" pitchFamily="50" charset="0"/>
              </a:rPr>
              <a:t> </a:t>
            </a:r>
            <a:r>
              <a:rPr lang="pt-BR" sz="1600" err="1">
                <a:latin typeface="DASA201210 Light" panose="00000400000000000000" pitchFamily="50" charset="0"/>
              </a:rPr>
              <a:t>adipiscing</a:t>
            </a:r>
            <a:r>
              <a:rPr lang="pt-BR" sz="1600">
                <a:latin typeface="DASA201210 Light" panose="00000400000000000000" pitchFamily="50" charset="0"/>
              </a:rPr>
              <a:t> </a:t>
            </a:r>
            <a:r>
              <a:rPr lang="pt-BR" sz="1600" err="1">
                <a:latin typeface="DASA201210 Light" panose="00000400000000000000" pitchFamily="50" charset="0"/>
              </a:rPr>
              <a:t>elit</a:t>
            </a:r>
            <a:r>
              <a:rPr lang="pt-BR" sz="1600">
                <a:latin typeface="DASA201210 Light" panose="00000400000000000000" pitchFamily="50" charset="0"/>
              </a:rPr>
              <a:t>, </a:t>
            </a:r>
            <a:r>
              <a:rPr lang="pt-BR" sz="1600" err="1">
                <a:latin typeface="DASA201210 Light" panose="00000400000000000000" pitchFamily="50" charset="0"/>
              </a:rPr>
              <a:t>sed</a:t>
            </a:r>
            <a:r>
              <a:rPr lang="pt-BR" sz="1600">
                <a:latin typeface="DASA201210 Light" panose="00000400000000000000" pitchFamily="50" charset="0"/>
              </a:rPr>
              <a:t> </a:t>
            </a:r>
            <a:r>
              <a:rPr lang="pt-BR" sz="1600" err="1">
                <a:latin typeface="DASA201210 Light" panose="00000400000000000000" pitchFamily="50" charset="0"/>
              </a:rPr>
              <a:t>diam</a:t>
            </a:r>
            <a:r>
              <a:rPr lang="pt-BR" sz="1600">
                <a:latin typeface="DASA201210 Light" panose="00000400000000000000" pitchFamily="50" charset="0"/>
              </a:rPr>
              <a:t> </a:t>
            </a:r>
            <a:r>
              <a:rPr lang="pt-BR" sz="1600" err="1">
                <a:latin typeface="DASA201210 Light" panose="00000400000000000000" pitchFamily="50" charset="0"/>
              </a:rPr>
              <a:t>nomunmy</a:t>
            </a:r>
            <a:r>
              <a:rPr lang="pt-BR" sz="1600">
                <a:latin typeface="DASA201210 Light" panose="00000400000000000000" pitchFamily="50" charset="0"/>
              </a:rPr>
              <a:t> </a:t>
            </a:r>
            <a:r>
              <a:rPr lang="pt-BR" sz="1600" err="1">
                <a:latin typeface="DASA201210 Light" panose="00000400000000000000" pitchFamily="50" charset="0"/>
              </a:rPr>
              <a:t>nibh</a:t>
            </a:r>
            <a:r>
              <a:rPr lang="pt-BR" sz="1600">
                <a:latin typeface="DASA201210 Light" panose="00000400000000000000" pitchFamily="50" charset="0"/>
              </a:rPr>
              <a:t> </a:t>
            </a:r>
            <a:r>
              <a:rPr lang="pt-BR" sz="1600" err="1">
                <a:latin typeface="DASA201210 Light" panose="00000400000000000000" pitchFamily="50" charset="0"/>
              </a:rPr>
              <a:t>euismod</a:t>
            </a:r>
            <a:r>
              <a:rPr lang="pt-BR" sz="1600">
                <a:latin typeface="DASA201210 Light" panose="00000400000000000000" pitchFamily="50" charset="0"/>
              </a:rPr>
              <a:t>.</a:t>
            </a:r>
            <a:endParaRPr lang="en-US"/>
          </a:p>
        </p:txBody>
      </p:sp>
      <p:sp>
        <p:nvSpPr>
          <p:cNvPr id="10" name="Espaço Reservado para Imagem 14">
            <a:extLst>
              <a:ext uri="{FF2B5EF4-FFF2-40B4-BE49-F238E27FC236}">
                <a16:creationId xmlns:a16="http://schemas.microsoft.com/office/drawing/2014/main" id="{F466FA7A-4AE0-4991-B28B-E442049EE9FD}"/>
              </a:ext>
            </a:extLst>
          </p:cNvPr>
          <p:cNvSpPr>
            <a:spLocks noGrp="1"/>
          </p:cNvSpPr>
          <p:nvPr>
            <p:ph type="pic" sz="quarter" idx="15" hasCustomPrompt="1"/>
          </p:nvPr>
        </p:nvSpPr>
        <p:spPr>
          <a:xfrm>
            <a:off x="6017083" y="2463800"/>
            <a:ext cx="1663700" cy="1663700"/>
          </a:xfrm>
          <a:prstGeom prst="rect">
            <a:avLst/>
          </a:prstGeom>
        </p:spPr>
        <p:txBody>
          <a:bodyPr anchor="ctr"/>
          <a:lstStyle>
            <a:lvl1pPr algn="ctr">
              <a:buNone/>
              <a:defRPr sz="1800">
                <a:solidFill>
                  <a:schemeClr val="bg1"/>
                </a:solidFill>
                <a:latin typeface="DASA201210 Light" panose="00000400000000000000" pitchFamily="50" charset="0"/>
              </a:defRPr>
            </a:lvl1pPr>
          </a:lstStyle>
          <a:p>
            <a:r>
              <a:rPr lang="pt-BR"/>
              <a:t>Inserir imagem</a:t>
            </a:r>
            <a:endParaRPr lang="en-US"/>
          </a:p>
        </p:txBody>
      </p:sp>
      <p:sp>
        <p:nvSpPr>
          <p:cNvPr id="11" name="Espaço Reservado para Texto 5">
            <a:extLst>
              <a:ext uri="{FF2B5EF4-FFF2-40B4-BE49-F238E27FC236}">
                <a16:creationId xmlns:a16="http://schemas.microsoft.com/office/drawing/2014/main" id="{C2EE07CA-DAD5-4D52-ABF1-CA6ECBBDB7F3}"/>
              </a:ext>
            </a:extLst>
          </p:cNvPr>
          <p:cNvSpPr>
            <a:spLocks noGrp="1"/>
          </p:cNvSpPr>
          <p:nvPr>
            <p:ph type="body" sz="quarter" idx="16" hasCustomPrompt="1"/>
          </p:nvPr>
        </p:nvSpPr>
        <p:spPr>
          <a:xfrm>
            <a:off x="5904102" y="4370791"/>
            <a:ext cx="2113016" cy="1663700"/>
          </a:xfrm>
          <a:prstGeom prst="rect">
            <a:avLst/>
          </a:prstGeom>
        </p:spPr>
        <p:txBody>
          <a:bodyPr/>
          <a:lstStyle>
            <a:lvl1pPr marL="0" indent="0">
              <a:buNone/>
              <a:defRPr sz="1600">
                <a:solidFill>
                  <a:schemeClr val="bg1"/>
                </a:solidFill>
                <a:latin typeface="DASA201210 Light" panose="00000400000000000000" pitchFamily="50" charset="0"/>
              </a:defRPr>
            </a:lvl1pPr>
          </a:lstStyle>
          <a:p>
            <a:pPr lvl="0"/>
            <a:r>
              <a:rPr lang="pt-BR" sz="1600" err="1">
                <a:latin typeface="DASA201210 Light" panose="00000400000000000000" pitchFamily="50" charset="0"/>
              </a:rPr>
              <a:t>Lorem</a:t>
            </a:r>
            <a:r>
              <a:rPr lang="pt-BR" sz="1600">
                <a:latin typeface="DASA201210 Light" panose="00000400000000000000" pitchFamily="50" charset="0"/>
              </a:rPr>
              <a:t> Ipsum </a:t>
            </a:r>
            <a:r>
              <a:rPr lang="pt-BR" sz="1600" err="1">
                <a:latin typeface="DASA201210 Light" panose="00000400000000000000" pitchFamily="50" charset="0"/>
              </a:rPr>
              <a:t>dolor</a:t>
            </a:r>
            <a:r>
              <a:rPr lang="pt-BR" sz="1600">
                <a:latin typeface="DASA201210 Light" panose="00000400000000000000" pitchFamily="50" charset="0"/>
              </a:rPr>
              <a:t> </a:t>
            </a:r>
            <a:r>
              <a:rPr lang="pt-BR" sz="1600" err="1">
                <a:latin typeface="DASA201210 Light" panose="00000400000000000000" pitchFamily="50" charset="0"/>
              </a:rPr>
              <a:t>sit</a:t>
            </a:r>
            <a:r>
              <a:rPr lang="pt-BR" sz="1600">
                <a:latin typeface="DASA201210 Light" panose="00000400000000000000" pitchFamily="50" charset="0"/>
              </a:rPr>
              <a:t> </a:t>
            </a:r>
            <a:r>
              <a:rPr lang="pt-BR" sz="1600" err="1">
                <a:latin typeface="DASA201210 Light" panose="00000400000000000000" pitchFamily="50" charset="0"/>
              </a:rPr>
              <a:t>amet</a:t>
            </a:r>
            <a:r>
              <a:rPr lang="pt-BR" sz="1600">
                <a:latin typeface="DASA201210 Light" panose="00000400000000000000" pitchFamily="50" charset="0"/>
              </a:rPr>
              <a:t>, </a:t>
            </a:r>
            <a:r>
              <a:rPr lang="pt-BR" sz="1600" err="1">
                <a:latin typeface="DASA201210 Light" panose="00000400000000000000" pitchFamily="50" charset="0"/>
              </a:rPr>
              <a:t>consectetuer</a:t>
            </a:r>
            <a:r>
              <a:rPr lang="pt-BR" sz="1600">
                <a:latin typeface="DASA201210 Light" panose="00000400000000000000" pitchFamily="50" charset="0"/>
              </a:rPr>
              <a:t> </a:t>
            </a:r>
            <a:r>
              <a:rPr lang="pt-BR" sz="1600" err="1">
                <a:latin typeface="DASA201210 Light" panose="00000400000000000000" pitchFamily="50" charset="0"/>
              </a:rPr>
              <a:t>adipiscing</a:t>
            </a:r>
            <a:r>
              <a:rPr lang="pt-BR" sz="1600">
                <a:latin typeface="DASA201210 Light" panose="00000400000000000000" pitchFamily="50" charset="0"/>
              </a:rPr>
              <a:t> </a:t>
            </a:r>
            <a:r>
              <a:rPr lang="pt-BR" sz="1600" err="1">
                <a:latin typeface="DASA201210 Light" panose="00000400000000000000" pitchFamily="50" charset="0"/>
              </a:rPr>
              <a:t>elit</a:t>
            </a:r>
            <a:r>
              <a:rPr lang="pt-BR" sz="1600">
                <a:latin typeface="DASA201210 Light" panose="00000400000000000000" pitchFamily="50" charset="0"/>
              </a:rPr>
              <a:t>, </a:t>
            </a:r>
            <a:r>
              <a:rPr lang="pt-BR" sz="1600" err="1">
                <a:latin typeface="DASA201210 Light" panose="00000400000000000000" pitchFamily="50" charset="0"/>
              </a:rPr>
              <a:t>sed</a:t>
            </a:r>
            <a:r>
              <a:rPr lang="pt-BR" sz="1600">
                <a:latin typeface="DASA201210 Light" panose="00000400000000000000" pitchFamily="50" charset="0"/>
              </a:rPr>
              <a:t> </a:t>
            </a:r>
            <a:r>
              <a:rPr lang="pt-BR" sz="1600" err="1">
                <a:latin typeface="DASA201210 Light" panose="00000400000000000000" pitchFamily="50" charset="0"/>
              </a:rPr>
              <a:t>diam</a:t>
            </a:r>
            <a:r>
              <a:rPr lang="pt-BR" sz="1600">
                <a:latin typeface="DASA201210 Light" panose="00000400000000000000" pitchFamily="50" charset="0"/>
              </a:rPr>
              <a:t> </a:t>
            </a:r>
            <a:r>
              <a:rPr lang="pt-BR" sz="1600" err="1">
                <a:latin typeface="DASA201210 Light" panose="00000400000000000000" pitchFamily="50" charset="0"/>
              </a:rPr>
              <a:t>nomunmy</a:t>
            </a:r>
            <a:r>
              <a:rPr lang="pt-BR" sz="1600">
                <a:latin typeface="DASA201210 Light" panose="00000400000000000000" pitchFamily="50" charset="0"/>
              </a:rPr>
              <a:t> </a:t>
            </a:r>
            <a:r>
              <a:rPr lang="pt-BR" sz="1600" err="1">
                <a:latin typeface="DASA201210 Light" panose="00000400000000000000" pitchFamily="50" charset="0"/>
              </a:rPr>
              <a:t>nibh</a:t>
            </a:r>
            <a:r>
              <a:rPr lang="pt-BR" sz="1600">
                <a:latin typeface="DASA201210 Light" panose="00000400000000000000" pitchFamily="50" charset="0"/>
              </a:rPr>
              <a:t> </a:t>
            </a:r>
            <a:r>
              <a:rPr lang="pt-BR" sz="1600" err="1">
                <a:latin typeface="DASA201210 Light" panose="00000400000000000000" pitchFamily="50" charset="0"/>
              </a:rPr>
              <a:t>euismod</a:t>
            </a:r>
            <a:r>
              <a:rPr lang="pt-BR" sz="1600">
                <a:latin typeface="DASA201210 Light" panose="00000400000000000000" pitchFamily="50" charset="0"/>
              </a:rPr>
              <a:t>.</a:t>
            </a:r>
            <a:endParaRPr lang="en-US"/>
          </a:p>
        </p:txBody>
      </p:sp>
      <p:sp>
        <p:nvSpPr>
          <p:cNvPr id="12" name="Espaço Reservado para Imagem 14">
            <a:extLst>
              <a:ext uri="{FF2B5EF4-FFF2-40B4-BE49-F238E27FC236}">
                <a16:creationId xmlns:a16="http://schemas.microsoft.com/office/drawing/2014/main" id="{00BAFC65-0C8A-46C6-A152-EF50CE20F1B7}"/>
              </a:ext>
            </a:extLst>
          </p:cNvPr>
          <p:cNvSpPr>
            <a:spLocks noGrp="1"/>
          </p:cNvSpPr>
          <p:nvPr>
            <p:ph type="pic" sz="quarter" idx="17" hasCustomPrompt="1"/>
          </p:nvPr>
        </p:nvSpPr>
        <p:spPr>
          <a:xfrm>
            <a:off x="8527809" y="2463800"/>
            <a:ext cx="1663700" cy="1663700"/>
          </a:xfrm>
          <a:prstGeom prst="rect">
            <a:avLst/>
          </a:prstGeom>
        </p:spPr>
        <p:txBody>
          <a:bodyPr anchor="ctr"/>
          <a:lstStyle>
            <a:lvl1pPr algn="ctr">
              <a:buNone/>
              <a:defRPr sz="1800">
                <a:solidFill>
                  <a:schemeClr val="bg1"/>
                </a:solidFill>
                <a:latin typeface="DASA201210 Light" panose="00000400000000000000" pitchFamily="50" charset="0"/>
              </a:defRPr>
            </a:lvl1pPr>
          </a:lstStyle>
          <a:p>
            <a:r>
              <a:rPr lang="pt-BR"/>
              <a:t>Inserir imagem</a:t>
            </a:r>
            <a:endParaRPr lang="en-US"/>
          </a:p>
        </p:txBody>
      </p:sp>
      <p:sp>
        <p:nvSpPr>
          <p:cNvPr id="13" name="Espaço Reservado para Texto 5">
            <a:extLst>
              <a:ext uri="{FF2B5EF4-FFF2-40B4-BE49-F238E27FC236}">
                <a16:creationId xmlns:a16="http://schemas.microsoft.com/office/drawing/2014/main" id="{D4B96BA9-C2FB-44FB-8FB0-5F32AA10856F}"/>
              </a:ext>
            </a:extLst>
          </p:cNvPr>
          <p:cNvSpPr>
            <a:spLocks noGrp="1"/>
          </p:cNvSpPr>
          <p:nvPr>
            <p:ph type="body" sz="quarter" idx="18" hasCustomPrompt="1"/>
          </p:nvPr>
        </p:nvSpPr>
        <p:spPr>
          <a:xfrm>
            <a:off x="8414828" y="4370791"/>
            <a:ext cx="2113016" cy="1663700"/>
          </a:xfrm>
          <a:prstGeom prst="rect">
            <a:avLst/>
          </a:prstGeom>
        </p:spPr>
        <p:txBody>
          <a:bodyPr/>
          <a:lstStyle>
            <a:lvl1pPr marL="0" indent="0">
              <a:buNone/>
              <a:defRPr sz="1600">
                <a:solidFill>
                  <a:schemeClr val="bg1"/>
                </a:solidFill>
                <a:latin typeface="DASA201210 Light" panose="00000400000000000000" pitchFamily="50" charset="0"/>
              </a:defRPr>
            </a:lvl1pPr>
          </a:lstStyle>
          <a:p>
            <a:pPr lvl="0"/>
            <a:r>
              <a:rPr lang="pt-BR" sz="1600" err="1">
                <a:latin typeface="DASA201210 Light" panose="00000400000000000000" pitchFamily="50" charset="0"/>
              </a:rPr>
              <a:t>Lorem</a:t>
            </a:r>
            <a:r>
              <a:rPr lang="pt-BR" sz="1600">
                <a:latin typeface="DASA201210 Light" panose="00000400000000000000" pitchFamily="50" charset="0"/>
              </a:rPr>
              <a:t> Ipsum </a:t>
            </a:r>
            <a:r>
              <a:rPr lang="pt-BR" sz="1600" err="1">
                <a:latin typeface="DASA201210 Light" panose="00000400000000000000" pitchFamily="50" charset="0"/>
              </a:rPr>
              <a:t>dolor</a:t>
            </a:r>
            <a:r>
              <a:rPr lang="pt-BR" sz="1600">
                <a:latin typeface="DASA201210 Light" panose="00000400000000000000" pitchFamily="50" charset="0"/>
              </a:rPr>
              <a:t> </a:t>
            </a:r>
            <a:r>
              <a:rPr lang="pt-BR" sz="1600" err="1">
                <a:latin typeface="DASA201210 Light" panose="00000400000000000000" pitchFamily="50" charset="0"/>
              </a:rPr>
              <a:t>sit</a:t>
            </a:r>
            <a:r>
              <a:rPr lang="pt-BR" sz="1600">
                <a:latin typeface="DASA201210 Light" panose="00000400000000000000" pitchFamily="50" charset="0"/>
              </a:rPr>
              <a:t> </a:t>
            </a:r>
            <a:r>
              <a:rPr lang="pt-BR" sz="1600" err="1">
                <a:latin typeface="DASA201210 Light" panose="00000400000000000000" pitchFamily="50" charset="0"/>
              </a:rPr>
              <a:t>amet</a:t>
            </a:r>
            <a:r>
              <a:rPr lang="pt-BR" sz="1600">
                <a:latin typeface="DASA201210 Light" panose="00000400000000000000" pitchFamily="50" charset="0"/>
              </a:rPr>
              <a:t>, </a:t>
            </a:r>
            <a:r>
              <a:rPr lang="pt-BR" sz="1600" err="1">
                <a:latin typeface="DASA201210 Light" panose="00000400000000000000" pitchFamily="50" charset="0"/>
              </a:rPr>
              <a:t>consectetuer</a:t>
            </a:r>
            <a:r>
              <a:rPr lang="pt-BR" sz="1600">
                <a:latin typeface="DASA201210 Light" panose="00000400000000000000" pitchFamily="50" charset="0"/>
              </a:rPr>
              <a:t> </a:t>
            </a:r>
            <a:r>
              <a:rPr lang="pt-BR" sz="1600" err="1">
                <a:latin typeface="DASA201210 Light" panose="00000400000000000000" pitchFamily="50" charset="0"/>
              </a:rPr>
              <a:t>adipiscing</a:t>
            </a:r>
            <a:r>
              <a:rPr lang="pt-BR" sz="1600">
                <a:latin typeface="DASA201210 Light" panose="00000400000000000000" pitchFamily="50" charset="0"/>
              </a:rPr>
              <a:t> </a:t>
            </a:r>
            <a:r>
              <a:rPr lang="pt-BR" sz="1600" err="1">
                <a:latin typeface="DASA201210 Light" panose="00000400000000000000" pitchFamily="50" charset="0"/>
              </a:rPr>
              <a:t>elit</a:t>
            </a:r>
            <a:r>
              <a:rPr lang="pt-BR" sz="1600">
                <a:latin typeface="DASA201210 Light" panose="00000400000000000000" pitchFamily="50" charset="0"/>
              </a:rPr>
              <a:t>, </a:t>
            </a:r>
            <a:r>
              <a:rPr lang="pt-BR" sz="1600" err="1">
                <a:latin typeface="DASA201210 Light" panose="00000400000000000000" pitchFamily="50" charset="0"/>
              </a:rPr>
              <a:t>sed</a:t>
            </a:r>
            <a:r>
              <a:rPr lang="pt-BR" sz="1600">
                <a:latin typeface="DASA201210 Light" panose="00000400000000000000" pitchFamily="50" charset="0"/>
              </a:rPr>
              <a:t> </a:t>
            </a:r>
            <a:r>
              <a:rPr lang="pt-BR" sz="1600" err="1">
                <a:latin typeface="DASA201210 Light" panose="00000400000000000000" pitchFamily="50" charset="0"/>
              </a:rPr>
              <a:t>diam</a:t>
            </a:r>
            <a:r>
              <a:rPr lang="pt-BR" sz="1600">
                <a:latin typeface="DASA201210 Light" panose="00000400000000000000" pitchFamily="50" charset="0"/>
              </a:rPr>
              <a:t> </a:t>
            </a:r>
            <a:r>
              <a:rPr lang="pt-BR" sz="1600" err="1">
                <a:latin typeface="DASA201210 Light" panose="00000400000000000000" pitchFamily="50" charset="0"/>
              </a:rPr>
              <a:t>nomunmy</a:t>
            </a:r>
            <a:r>
              <a:rPr lang="pt-BR" sz="1600">
                <a:latin typeface="DASA201210 Light" panose="00000400000000000000" pitchFamily="50" charset="0"/>
              </a:rPr>
              <a:t> </a:t>
            </a:r>
            <a:r>
              <a:rPr lang="pt-BR" sz="1600" err="1">
                <a:latin typeface="DASA201210 Light" panose="00000400000000000000" pitchFamily="50" charset="0"/>
              </a:rPr>
              <a:t>nibh</a:t>
            </a:r>
            <a:r>
              <a:rPr lang="pt-BR" sz="1600">
                <a:latin typeface="DASA201210 Light" panose="00000400000000000000" pitchFamily="50" charset="0"/>
              </a:rPr>
              <a:t> </a:t>
            </a:r>
            <a:r>
              <a:rPr lang="pt-BR" sz="1600" err="1">
                <a:latin typeface="DASA201210 Light" panose="00000400000000000000" pitchFamily="50" charset="0"/>
              </a:rPr>
              <a:t>euismod</a:t>
            </a:r>
            <a:r>
              <a:rPr lang="pt-BR" sz="1600">
                <a:latin typeface="DASA201210 Light" panose="00000400000000000000" pitchFamily="50" charset="0"/>
              </a:rPr>
              <a:t>.</a:t>
            </a:r>
            <a:endParaRPr lang="en-US"/>
          </a:p>
        </p:txBody>
      </p:sp>
    </p:spTree>
    <p:extLst>
      <p:ext uri="{BB962C8B-B14F-4D97-AF65-F5344CB8AC3E}">
        <p14:creationId xmlns:p14="http://schemas.microsoft.com/office/powerpoint/2010/main" val="81966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apa Apre">
    <p:bg>
      <p:bgPr>
        <a:solidFill>
          <a:srgbClr val="000E40"/>
        </a:solidFill>
        <a:effectLst/>
      </p:bgPr>
    </p:bg>
    <p:spTree>
      <p:nvGrpSpPr>
        <p:cNvPr id="1" name=""/>
        <p:cNvGrpSpPr/>
        <p:nvPr/>
      </p:nvGrpSpPr>
      <p:grpSpPr>
        <a:xfrm>
          <a:off x="0" y="0"/>
          <a:ext cx="0" cy="0"/>
          <a:chOff x="0" y="0"/>
          <a:chExt cx="0" cy="0"/>
        </a:xfrm>
      </p:grpSpPr>
      <p:sp>
        <p:nvSpPr>
          <p:cNvPr id="64" name="CaixaDeTexto 6"/>
          <p:cNvSpPr txBox="1"/>
          <p:nvPr/>
        </p:nvSpPr>
        <p:spPr>
          <a:xfrm>
            <a:off x="9481037" y="447804"/>
            <a:ext cx="1898807"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ABE6FF"/>
                </a:solidFill>
                <a:latin typeface="Dasa Sans Regular"/>
                <a:ea typeface="Dasa Sans Regular"/>
                <a:cs typeface="Dasa Sans Regular"/>
                <a:sym typeface="Dasa Sans Regular"/>
              </a:defRPr>
            </a:lvl1pPr>
          </a:lstStyle>
          <a:p>
            <a:r>
              <a:rPr lang="pt-BR" baseline="0" dirty="0" err="1"/>
              <a:t>Abr</a:t>
            </a:r>
            <a:r>
              <a:rPr lang="pt-BR" baseline="0" dirty="0"/>
              <a:t> 2024</a:t>
            </a:r>
            <a:endParaRPr dirty="0"/>
          </a:p>
        </p:txBody>
      </p:sp>
      <p:sp>
        <p:nvSpPr>
          <p:cNvPr id="65" name="Nome da Palestra"/>
          <p:cNvSpPr txBox="1">
            <a:spLocks noGrp="1"/>
          </p:cNvSpPr>
          <p:nvPr>
            <p:ph type="title" hasCustomPrompt="1"/>
          </p:nvPr>
        </p:nvSpPr>
        <p:spPr>
          <a:xfrm>
            <a:off x="694361" y="1362452"/>
            <a:ext cx="7504416" cy="2881509"/>
          </a:xfrm>
          <a:prstGeom prst="rect">
            <a:avLst/>
          </a:prstGeom>
        </p:spPr>
        <p:txBody>
          <a:bodyPr anchor="t">
            <a:normAutofit/>
          </a:bodyPr>
          <a:lstStyle>
            <a:lvl1pPr>
              <a:lnSpc>
                <a:spcPts val="8800"/>
              </a:lnSpc>
              <a:defRPr sz="10000" b="1">
                <a:solidFill>
                  <a:srgbClr val="FF4C24"/>
                </a:solidFill>
                <a:latin typeface="Dasa Sans Negrito"/>
                <a:ea typeface="Dasa Sans Negrito"/>
                <a:cs typeface="Dasa Sans Negrito"/>
                <a:sym typeface="Dasa Sans Negrito"/>
              </a:defRPr>
            </a:lvl1pPr>
          </a:lstStyle>
          <a:p>
            <a:r>
              <a:t>Nome da Palestra</a:t>
            </a:r>
          </a:p>
        </p:txBody>
      </p:sp>
      <p:sp>
        <p:nvSpPr>
          <p:cNvPr id="66" name="Body Level One…"/>
          <p:cNvSpPr txBox="1">
            <a:spLocks noGrp="1"/>
          </p:cNvSpPr>
          <p:nvPr>
            <p:ph type="body" sz="quarter" idx="1" hasCustomPrompt="1"/>
          </p:nvPr>
        </p:nvSpPr>
        <p:spPr>
          <a:xfrm>
            <a:off x="730876" y="4037848"/>
            <a:ext cx="7478175" cy="739637"/>
          </a:xfrm>
          <a:prstGeom prst="rect">
            <a:avLst/>
          </a:prstGeom>
        </p:spPr>
        <p:txBody>
          <a:bodyPr>
            <a:normAutofit/>
          </a:bodyPr>
          <a:lstStyle>
            <a:lvl1pPr>
              <a:buSzTx/>
              <a:buFontTx/>
              <a:buNone/>
              <a:defRPr sz="3200">
                <a:solidFill>
                  <a:srgbClr val="ABE6FF"/>
                </a:solidFill>
                <a:latin typeface="Dasa Sans Leve"/>
                <a:ea typeface="Dasa Sans Leve"/>
                <a:cs typeface="Dasa Sans Leve"/>
                <a:sym typeface="Dasa Sans Leve"/>
              </a:defRPr>
            </a:lvl1pPr>
            <a:lvl2pPr marL="762000" indent="-304800">
              <a:buFontTx/>
              <a:defRPr sz="3200">
                <a:solidFill>
                  <a:srgbClr val="ABE6FF"/>
                </a:solidFill>
                <a:latin typeface="Dasa Sans Leve"/>
                <a:ea typeface="Dasa Sans Leve"/>
                <a:cs typeface="Dasa Sans Leve"/>
                <a:sym typeface="Dasa Sans Leve"/>
              </a:defRPr>
            </a:lvl2pPr>
            <a:lvl3pPr marL="1280160" indent="-365760">
              <a:buFontTx/>
              <a:defRPr sz="3200">
                <a:solidFill>
                  <a:srgbClr val="ABE6FF"/>
                </a:solidFill>
                <a:latin typeface="Dasa Sans Leve"/>
                <a:ea typeface="Dasa Sans Leve"/>
                <a:cs typeface="Dasa Sans Leve"/>
                <a:sym typeface="Dasa Sans Leve"/>
              </a:defRPr>
            </a:lvl3pPr>
            <a:lvl4pPr marL="1778000" indent="-406400">
              <a:buFontTx/>
              <a:defRPr sz="3200">
                <a:solidFill>
                  <a:srgbClr val="ABE6FF"/>
                </a:solidFill>
                <a:latin typeface="Dasa Sans Leve"/>
                <a:ea typeface="Dasa Sans Leve"/>
                <a:cs typeface="Dasa Sans Leve"/>
                <a:sym typeface="Dasa Sans Leve"/>
              </a:defRPr>
            </a:lvl4pPr>
            <a:lvl5pPr marL="2235200" indent="-406400">
              <a:buFontTx/>
              <a:defRPr sz="3200">
                <a:solidFill>
                  <a:srgbClr val="ABE6FF"/>
                </a:solidFill>
                <a:latin typeface="Dasa Sans Leve"/>
                <a:ea typeface="Dasa Sans Leve"/>
                <a:cs typeface="Dasa Sans Leve"/>
                <a:sym typeface="Dasa Sans Leve"/>
              </a:defRPr>
            </a:lvl5pPr>
          </a:lstStyle>
          <a:p>
            <a:r>
              <a:t>Nome do palestrante</a:t>
            </a:r>
          </a:p>
          <a:p>
            <a:pPr lvl="1"/>
            <a:endParaRPr/>
          </a:p>
          <a:p>
            <a:pPr lvl="2"/>
            <a:endParaRPr/>
          </a:p>
          <a:p>
            <a:pPr lvl="3"/>
            <a:endParaRPr/>
          </a:p>
          <a:p>
            <a:pPr lvl="4"/>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Highlight">
    <p:bg>
      <p:bgPr>
        <a:solidFill>
          <a:srgbClr val="000E40"/>
        </a:solidFill>
        <a:effectLst/>
      </p:bgPr>
    </p:bg>
    <p:spTree>
      <p:nvGrpSpPr>
        <p:cNvPr id="1" name=""/>
        <p:cNvGrpSpPr/>
        <p:nvPr/>
      </p:nvGrpSpPr>
      <p:grpSpPr>
        <a:xfrm>
          <a:off x="0" y="0"/>
          <a:ext cx="0" cy="0"/>
          <a:chOff x="0" y="0"/>
          <a:chExt cx="0" cy="0"/>
        </a:xfrm>
      </p:grpSpPr>
      <p:sp>
        <p:nvSpPr>
          <p:cNvPr id="142" name="CaixaDeTexto 6"/>
          <p:cNvSpPr txBox="1"/>
          <p:nvPr/>
        </p:nvSpPr>
        <p:spPr>
          <a:xfrm>
            <a:off x="9481037" y="447804"/>
            <a:ext cx="1898807" cy="23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ABE6FF"/>
                </a:solidFill>
                <a:latin typeface="Dasa Sans Regular"/>
                <a:ea typeface="Dasa Sans Regular"/>
                <a:cs typeface="Dasa Sans Regular"/>
                <a:sym typeface="Dasa Sans Regular"/>
              </a:defRPr>
            </a:lvl1pPr>
          </a:lstStyle>
          <a:p>
            <a:r>
              <a:t>Assunto | Mês, ano</a:t>
            </a:r>
          </a:p>
        </p:txBody>
      </p:sp>
      <p:sp>
        <p:nvSpPr>
          <p:cNvPr id="143" name="Body Level One…"/>
          <p:cNvSpPr txBox="1">
            <a:spLocks noGrp="1"/>
          </p:cNvSpPr>
          <p:nvPr>
            <p:ph type="body" idx="1" hasCustomPrompt="1"/>
          </p:nvPr>
        </p:nvSpPr>
        <p:spPr>
          <a:xfrm>
            <a:off x="685676" y="1449387"/>
            <a:ext cx="9481213" cy="4344989"/>
          </a:xfrm>
          <a:prstGeom prst="rect">
            <a:avLst/>
          </a:prstGeom>
        </p:spPr>
        <p:txBody>
          <a:bodyPr>
            <a:normAutofit/>
          </a:bodyPr>
          <a:lstStyle>
            <a:lvl1pPr marL="0" indent="0">
              <a:lnSpc>
                <a:spcPts val="8800"/>
              </a:lnSpc>
              <a:spcBef>
                <a:spcPts val="0"/>
              </a:spcBef>
              <a:buSzTx/>
              <a:buFontTx/>
              <a:buNone/>
              <a:defRPr sz="10000" b="1">
                <a:solidFill>
                  <a:srgbClr val="FF4C24"/>
                </a:solidFill>
                <a:latin typeface="Dasa Sans Negrito"/>
                <a:ea typeface="Dasa Sans Negrito"/>
                <a:cs typeface="Dasa Sans Negrito"/>
                <a:sym typeface="Dasa Sans Negrito"/>
              </a:defRPr>
            </a:lvl1pPr>
            <a:lvl2pPr marL="1409700" indent="-952500">
              <a:lnSpc>
                <a:spcPts val="8800"/>
              </a:lnSpc>
              <a:spcBef>
                <a:spcPts val="0"/>
              </a:spcBef>
              <a:buFontTx/>
              <a:defRPr sz="10000" b="1">
                <a:solidFill>
                  <a:srgbClr val="FF4C24"/>
                </a:solidFill>
                <a:latin typeface="Dasa Sans Negrito"/>
                <a:ea typeface="Dasa Sans Negrito"/>
                <a:cs typeface="Dasa Sans Negrito"/>
                <a:sym typeface="Dasa Sans Negrito"/>
              </a:defRPr>
            </a:lvl2pPr>
            <a:lvl3pPr marL="2057400" indent="-1143000">
              <a:lnSpc>
                <a:spcPts val="8800"/>
              </a:lnSpc>
              <a:spcBef>
                <a:spcPts val="0"/>
              </a:spcBef>
              <a:buFontTx/>
              <a:defRPr sz="10000" b="1">
                <a:solidFill>
                  <a:srgbClr val="FF4C24"/>
                </a:solidFill>
                <a:latin typeface="Dasa Sans Negrito"/>
                <a:ea typeface="Dasa Sans Negrito"/>
                <a:cs typeface="Dasa Sans Negrito"/>
                <a:sym typeface="Dasa Sans Negrito"/>
              </a:defRPr>
            </a:lvl3pPr>
            <a:lvl4pPr marL="2641600" indent="-1270000">
              <a:lnSpc>
                <a:spcPts val="8800"/>
              </a:lnSpc>
              <a:spcBef>
                <a:spcPts val="0"/>
              </a:spcBef>
              <a:buFontTx/>
              <a:defRPr sz="10000" b="1">
                <a:solidFill>
                  <a:srgbClr val="FF4C24"/>
                </a:solidFill>
                <a:latin typeface="Dasa Sans Negrito"/>
                <a:ea typeface="Dasa Sans Negrito"/>
                <a:cs typeface="Dasa Sans Negrito"/>
                <a:sym typeface="Dasa Sans Negrito"/>
              </a:defRPr>
            </a:lvl4pPr>
            <a:lvl5pPr marL="3098800" indent="-1270000">
              <a:lnSpc>
                <a:spcPts val="8800"/>
              </a:lnSpc>
              <a:spcBef>
                <a:spcPts val="0"/>
              </a:spcBef>
              <a:buFontTx/>
              <a:defRPr sz="10000" b="1">
                <a:solidFill>
                  <a:srgbClr val="FF4C24"/>
                </a:solidFill>
                <a:latin typeface="Dasa Sans Negrito"/>
                <a:ea typeface="Dasa Sans Negrito"/>
                <a:cs typeface="Dasa Sans Negrito"/>
                <a:sym typeface="Dasa Sans Negrito"/>
              </a:defRPr>
            </a:lvl5pPr>
          </a:lstStyle>
          <a:p>
            <a:r>
              <a:t>Consectetuer wisi magnart erat enum tuia Lorem Ipsum.</a:t>
            </a:r>
          </a:p>
          <a:p>
            <a:pPr lvl="1"/>
            <a:endParaRPr/>
          </a:p>
          <a:p>
            <a:pPr lvl="2"/>
            <a:endParaRPr/>
          </a:p>
          <a:p>
            <a:pPr lvl="3"/>
            <a:endParaRPr/>
          </a:p>
          <a:p>
            <a:pPr lvl="4"/>
            <a:endParaRPr/>
          </a:p>
        </p:txBody>
      </p:sp>
      <p:sp>
        <p:nvSpPr>
          <p:cNvPr id="144" name="Espaço Reservado para Texto 5"/>
          <p:cNvSpPr>
            <a:spLocks noGrp="1"/>
          </p:cNvSpPr>
          <p:nvPr>
            <p:ph type="body" sz="quarter" idx="21" hasCustomPrompt="1"/>
          </p:nvPr>
        </p:nvSpPr>
        <p:spPr>
          <a:xfrm>
            <a:off x="9872381" y="4060825"/>
            <a:ext cx="1633942" cy="1733550"/>
          </a:xfrm>
          <a:prstGeom prst="rect">
            <a:avLst/>
          </a:prstGeom>
        </p:spPr>
        <p:txBody>
          <a:bodyPr>
            <a:normAutofit/>
          </a:bodyPr>
          <a:lstStyle>
            <a:lvl1pPr marL="0" indent="0">
              <a:buSzTx/>
              <a:buFontTx/>
              <a:buNone/>
              <a:defRPr sz="1600">
                <a:solidFill>
                  <a:srgbClr val="ABE6FF"/>
                </a:solidFill>
                <a:latin typeface="Dasa Sans Regular"/>
                <a:ea typeface="Dasa Sans Regular"/>
                <a:cs typeface="Dasa Sans Regular"/>
                <a:sym typeface="Dasa Sans Regular"/>
              </a:defRPr>
            </a:lvl1pPr>
          </a:lstStyle>
          <a:p>
            <a:r>
              <a:t>Lorem ipsum dolor sit amet, consectetuer adipiscing elit, sed diam nonummy nibh euismod sit.</a:t>
            </a:r>
          </a:p>
        </p:txBody>
      </p:sp>
      <p:sp>
        <p:nvSpPr>
          <p:cNvPr id="14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Equipe">
    <p:bg>
      <p:bgPr>
        <a:solidFill>
          <a:srgbClr val="000E40"/>
        </a:solidFill>
        <a:effectLst/>
      </p:bgPr>
    </p:bg>
    <p:spTree>
      <p:nvGrpSpPr>
        <p:cNvPr id="1" name=""/>
        <p:cNvGrpSpPr/>
        <p:nvPr/>
      </p:nvGrpSpPr>
      <p:grpSpPr>
        <a:xfrm>
          <a:off x="0" y="0"/>
          <a:ext cx="0" cy="0"/>
          <a:chOff x="0" y="0"/>
          <a:chExt cx="0" cy="0"/>
        </a:xfrm>
      </p:grpSpPr>
      <p:sp>
        <p:nvSpPr>
          <p:cNvPr id="152" name="CaixaDeTexto 6"/>
          <p:cNvSpPr txBox="1"/>
          <p:nvPr/>
        </p:nvSpPr>
        <p:spPr>
          <a:xfrm>
            <a:off x="9481037" y="447804"/>
            <a:ext cx="1898807" cy="23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ABE6FF"/>
                </a:solidFill>
                <a:latin typeface="Dasa Sans Regular"/>
                <a:ea typeface="Dasa Sans Regular"/>
                <a:cs typeface="Dasa Sans Regular"/>
                <a:sym typeface="Dasa Sans Regular"/>
              </a:defRPr>
            </a:lvl1pPr>
          </a:lstStyle>
          <a:p>
            <a:r>
              <a:t>Assunto | Mês, ano</a:t>
            </a:r>
          </a:p>
        </p:txBody>
      </p:sp>
      <p:sp>
        <p:nvSpPr>
          <p:cNvPr id="153" name="Body Level One…"/>
          <p:cNvSpPr txBox="1">
            <a:spLocks noGrp="1"/>
          </p:cNvSpPr>
          <p:nvPr>
            <p:ph type="body" sz="quarter" idx="1" hasCustomPrompt="1"/>
          </p:nvPr>
        </p:nvSpPr>
        <p:spPr>
          <a:xfrm>
            <a:off x="738672" y="1325371"/>
            <a:ext cx="4406766" cy="611919"/>
          </a:xfrm>
          <a:prstGeom prst="rect">
            <a:avLst/>
          </a:prstGeom>
        </p:spPr>
        <p:txBody>
          <a:bodyPr>
            <a:normAutofit/>
          </a:bodyPr>
          <a:lstStyle>
            <a:lvl1pPr>
              <a:buSzTx/>
              <a:buFontTx/>
              <a:buNone/>
              <a:defRPr sz="4400" b="1">
                <a:solidFill>
                  <a:srgbClr val="FFFFFF"/>
                </a:solidFill>
                <a:latin typeface="Dasa Sans Negrito"/>
                <a:ea typeface="Dasa Sans Negrito"/>
                <a:cs typeface="Dasa Sans Negrito"/>
                <a:sym typeface="Dasa Sans Negrito"/>
              </a:defRPr>
            </a:lvl1pPr>
            <a:lvl2pPr marL="876300" indent="-419100">
              <a:buFontTx/>
              <a:defRPr sz="4400" b="1">
                <a:solidFill>
                  <a:srgbClr val="FFFFFF"/>
                </a:solidFill>
                <a:latin typeface="Dasa Sans Negrito"/>
                <a:ea typeface="Dasa Sans Negrito"/>
                <a:cs typeface="Dasa Sans Negrito"/>
                <a:sym typeface="Dasa Sans Negrito"/>
              </a:defRPr>
            </a:lvl2pPr>
            <a:lvl3pPr marL="1417319" indent="-502919">
              <a:buFontTx/>
              <a:defRPr sz="4400" b="1">
                <a:solidFill>
                  <a:srgbClr val="FFFFFF"/>
                </a:solidFill>
                <a:latin typeface="Dasa Sans Negrito"/>
                <a:ea typeface="Dasa Sans Negrito"/>
                <a:cs typeface="Dasa Sans Negrito"/>
                <a:sym typeface="Dasa Sans Negrito"/>
              </a:defRPr>
            </a:lvl3pPr>
            <a:lvl4pPr marL="1930400" indent="-558800">
              <a:buFontTx/>
              <a:defRPr sz="4400" b="1">
                <a:solidFill>
                  <a:srgbClr val="FFFFFF"/>
                </a:solidFill>
                <a:latin typeface="Dasa Sans Negrito"/>
                <a:ea typeface="Dasa Sans Negrito"/>
                <a:cs typeface="Dasa Sans Negrito"/>
                <a:sym typeface="Dasa Sans Negrito"/>
              </a:defRPr>
            </a:lvl4pPr>
            <a:lvl5pPr marL="2387600" indent="-558800">
              <a:buFontTx/>
              <a:defRPr sz="4400" b="1">
                <a:solidFill>
                  <a:srgbClr val="FFFFFF"/>
                </a:solidFill>
                <a:latin typeface="Dasa Sans Negrito"/>
                <a:ea typeface="Dasa Sans Negrito"/>
                <a:cs typeface="Dasa Sans Negrito"/>
                <a:sym typeface="Dasa Sans Negrito"/>
              </a:defRPr>
            </a:lvl5pPr>
          </a:lstStyle>
          <a:p>
            <a:r>
              <a:t>Equipe</a:t>
            </a:r>
          </a:p>
          <a:p>
            <a:pPr lvl="1"/>
            <a:endParaRPr/>
          </a:p>
          <a:p>
            <a:pPr lvl="2"/>
            <a:endParaRPr/>
          </a:p>
          <a:p>
            <a:pPr lvl="3"/>
            <a:endParaRPr/>
          </a:p>
          <a:p>
            <a:pPr lvl="4"/>
            <a:endParaRPr/>
          </a:p>
        </p:txBody>
      </p:sp>
      <p:sp>
        <p:nvSpPr>
          <p:cNvPr id="154" name="Espaço Reservado para Imagem 14"/>
          <p:cNvSpPr>
            <a:spLocks noGrp="1"/>
          </p:cNvSpPr>
          <p:nvPr>
            <p:ph type="pic" sz="quarter" idx="21"/>
          </p:nvPr>
        </p:nvSpPr>
        <p:spPr>
          <a:xfrm>
            <a:off x="851652" y="2624227"/>
            <a:ext cx="1663701" cy="1663701"/>
          </a:xfrm>
          <a:prstGeom prst="rect">
            <a:avLst/>
          </a:prstGeom>
        </p:spPr>
        <p:txBody>
          <a:bodyPr lIns="91439" rIns="91439"/>
          <a:lstStyle/>
          <a:p>
            <a:endParaRPr/>
          </a:p>
        </p:txBody>
      </p:sp>
      <p:sp>
        <p:nvSpPr>
          <p:cNvPr id="155" name="Espaço Reservado para Texto 5"/>
          <p:cNvSpPr>
            <a:spLocks noGrp="1"/>
          </p:cNvSpPr>
          <p:nvPr>
            <p:ph type="body" sz="quarter" idx="22" hasCustomPrompt="1"/>
          </p:nvPr>
        </p:nvSpPr>
        <p:spPr>
          <a:xfrm>
            <a:off x="738671" y="5118100"/>
            <a:ext cx="1776683" cy="929093"/>
          </a:xfrm>
          <a:prstGeom prst="rect">
            <a:avLst/>
          </a:prstGeom>
        </p:spPr>
        <p:txBody>
          <a:bodyPr>
            <a:normAutofit/>
          </a:bodyPr>
          <a:lstStyle>
            <a:lvl1pPr marL="0" indent="0">
              <a:buSzTx/>
              <a:buFontTx/>
              <a:buNone/>
              <a:defRPr sz="1000">
                <a:solidFill>
                  <a:srgbClr val="FFFFFF"/>
                </a:solidFill>
                <a:latin typeface="Dasa Sans Regular"/>
                <a:ea typeface="Dasa Sans Regular"/>
                <a:cs typeface="Dasa Sans Regular"/>
                <a:sym typeface="Dasa Sans Regular"/>
              </a:defRPr>
            </a:lvl1pPr>
          </a:lstStyle>
          <a:p>
            <a:r>
              <a:t>Lorem ipsum dolor sit amet, consectetuer adipiscing elit, sed diam nonummy nibh euismod sit.</a:t>
            </a:r>
          </a:p>
        </p:txBody>
      </p:sp>
      <p:sp>
        <p:nvSpPr>
          <p:cNvPr id="156" name="Espaço Reservado para Texto 5"/>
          <p:cNvSpPr>
            <a:spLocks noGrp="1"/>
          </p:cNvSpPr>
          <p:nvPr>
            <p:ph type="body" sz="quarter" idx="23" hasCustomPrompt="1"/>
          </p:nvPr>
        </p:nvSpPr>
        <p:spPr>
          <a:xfrm>
            <a:off x="738187" y="4476036"/>
            <a:ext cx="1777166" cy="225818"/>
          </a:xfrm>
          <a:prstGeom prst="rect">
            <a:avLst/>
          </a:prstGeom>
        </p:spPr>
        <p:txBody>
          <a:bodyPr>
            <a:normAutofit/>
          </a:bodyPr>
          <a:lstStyle>
            <a:lvl1pPr marL="0" indent="0">
              <a:buSzTx/>
              <a:buFontTx/>
              <a:buNone/>
              <a:defRPr sz="1000">
                <a:solidFill>
                  <a:srgbClr val="ABE6FF"/>
                </a:solidFill>
                <a:latin typeface="Dasa Sans Bold"/>
                <a:ea typeface="Dasa Sans Bold"/>
                <a:cs typeface="Dasa Sans Bold"/>
                <a:sym typeface="Dasa Sans Bold"/>
              </a:defRPr>
            </a:lvl1pPr>
          </a:lstStyle>
          <a:p>
            <a:r>
              <a:t>Nome e sobrenome</a:t>
            </a:r>
          </a:p>
        </p:txBody>
      </p:sp>
      <p:sp>
        <p:nvSpPr>
          <p:cNvPr id="157" name="Espaço Reservado para Texto 5"/>
          <p:cNvSpPr>
            <a:spLocks noGrp="1"/>
          </p:cNvSpPr>
          <p:nvPr>
            <p:ph type="body" sz="quarter" idx="24" hasCustomPrompt="1"/>
          </p:nvPr>
        </p:nvSpPr>
        <p:spPr>
          <a:xfrm>
            <a:off x="738187" y="4701854"/>
            <a:ext cx="1777166" cy="175411"/>
          </a:xfrm>
          <a:prstGeom prst="rect">
            <a:avLst/>
          </a:prstGeom>
        </p:spPr>
        <p:txBody>
          <a:bodyPr>
            <a:normAutofit/>
          </a:bodyPr>
          <a:lstStyle>
            <a:lvl1pPr marL="0" indent="0" defTabSz="557784">
              <a:spcBef>
                <a:spcPts val="600"/>
              </a:spcBef>
              <a:buSzTx/>
              <a:buFontTx/>
              <a:buNone/>
              <a:defRPr sz="610">
                <a:solidFill>
                  <a:srgbClr val="FFFFFF"/>
                </a:solidFill>
                <a:latin typeface="Dasa Sans Light"/>
                <a:ea typeface="Dasa Sans Light"/>
                <a:cs typeface="Dasa Sans Light"/>
                <a:sym typeface="Dasa Sans Light"/>
              </a:defRPr>
            </a:lvl1pPr>
          </a:lstStyle>
          <a:p>
            <a:r>
              <a:t>Cargo</a:t>
            </a:r>
          </a:p>
        </p:txBody>
      </p:sp>
      <p:sp>
        <p:nvSpPr>
          <p:cNvPr id="158" name="Espaço Reservado para Imagem 14"/>
          <p:cNvSpPr>
            <a:spLocks noGrp="1"/>
          </p:cNvSpPr>
          <p:nvPr>
            <p:ph type="pic" sz="quarter" idx="25"/>
          </p:nvPr>
        </p:nvSpPr>
        <p:spPr>
          <a:xfrm>
            <a:off x="3201153" y="2624227"/>
            <a:ext cx="1663701" cy="1663701"/>
          </a:xfrm>
          <a:prstGeom prst="rect">
            <a:avLst/>
          </a:prstGeom>
        </p:spPr>
        <p:txBody>
          <a:bodyPr lIns="91439" rIns="91439"/>
          <a:lstStyle/>
          <a:p>
            <a:endParaRPr/>
          </a:p>
        </p:txBody>
      </p:sp>
      <p:sp>
        <p:nvSpPr>
          <p:cNvPr id="159" name="Espaço Reservado para Texto 5"/>
          <p:cNvSpPr>
            <a:spLocks noGrp="1"/>
          </p:cNvSpPr>
          <p:nvPr>
            <p:ph type="body" sz="quarter" idx="26" hasCustomPrompt="1"/>
          </p:nvPr>
        </p:nvSpPr>
        <p:spPr>
          <a:xfrm>
            <a:off x="3088171" y="5118100"/>
            <a:ext cx="1776683" cy="929093"/>
          </a:xfrm>
          <a:prstGeom prst="rect">
            <a:avLst/>
          </a:prstGeom>
        </p:spPr>
        <p:txBody>
          <a:bodyPr>
            <a:normAutofit/>
          </a:bodyPr>
          <a:lstStyle>
            <a:lvl1pPr marL="0" indent="0">
              <a:buSzTx/>
              <a:buFontTx/>
              <a:buNone/>
              <a:defRPr sz="1000">
                <a:solidFill>
                  <a:srgbClr val="FFFFFF"/>
                </a:solidFill>
                <a:latin typeface="Dasa Sans Regular"/>
                <a:ea typeface="Dasa Sans Regular"/>
                <a:cs typeface="Dasa Sans Regular"/>
                <a:sym typeface="Dasa Sans Regular"/>
              </a:defRPr>
            </a:lvl1pPr>
          </a:lstStyle>
          <a:p>
            <a:r>
              <a:t>Lorem ipsum dolor sit amet, consectetuer adipiscing elit, sed diam nonummy nibh euismod sit.</a:t>
            </a:r>
          </a:p>
        </p:txBody>
      </p:sp>
      <p:sp>
        <p:nvSpPr>
          <p:cNvPr id="160" name="Espaço Reservado para Texto 5"/>
          <p:cNvSpPr>
            <a:spLocks noGrp="1"/>
          </p:cNvSpPr>
          <p:nvPr>
            <p:ph type="body" sz="quarter" idx="27" hasCustomPrompt="1"/>
          </p:nvPr>
        </p:nvSpPr>
        <p:spPr>
          <a:xfrm>
            <a:off x="3087688" y="4476036"/>
            <a:ext cx="1777166" cy="225818"/>
          </a:xfrm>
          <a:prstGeom prst="rect">
            <a:avLst/>
          </a:prstGeom>
        </p:spPr>
        <p:txBody>
          <a:bodyPr>
            <a:normAutofit/>
          </a:bodyPr>
          <a:lstStyle>
            <a:lvl1pPr marL="0" indent="0">
              <a:buSzTx/>
              <a:buFontTx/>
              <a:buNone/>
              <a:defRPr sz="1000">
                <a:solidFill>
                  <a:srgbClr val="ABE6FF"/>
                </a:solidFill>
                <a:latin typeface="Dasa Sans Bold"/>
                <a:ea typeface="Dasa Sans Bold"/>
                <a:cs typeface="Dasa Sans Bold"/>
                <a:sym typeface="Dasa Sans Bold"/>
              </a:defRPr>
            </a:lvl1pPr>
          </a:lstStyle>
          <a:p>
            <a:r>
              <a:t>Nome e sobrenome</a:t>
            </a:r>
          </a:p>
        </p:txBody>
      </p:sp>
      <p:sp>
        <p:nvSpPr>
          <p:cNvPr id="161" name="Espaço Reservado para Texto 5"/>
          <p:cNvSpPr>
            <a:spLocks noGrp="1"/>
          </p:cNvSpPr>
          <p:nvPr>
            <p:ph type="body" sz="quarter" idx="28" hasCustomPrompt="1"/>
          </p:nvPr>
        </p:nvSpPr>
        <p:spPr>
          <a:xfrm>
            <a:off x="3087688" y="4701854"/>
            <a:ext cx="1777166" cy="175411"/>
          </a:xfrm>
          <a:prstGeom prst="rect">
            <a:avLst/>
          </a:prstGeom>
        </p:spPr>
        <p:txBody>
          <a:bodyPr>
            <a:normAutofit/>
          </a:bodyPr>
          <a:lstStyle>
            <a:lvl1pPr marL="0" indent="0" defTabSz="557784">
              <a:spcBef>
                <a:spcPts val="600"/>
              </a:spcBef>
              <a:buSzTx/>
              <a:buFontTx/>
              <a:buNone/>
              <a:defRPr sz="610">
                <a:solidFill>
                  <a:srgbClr val="FFFFFF"/>
                </a:solidFill>
                <a:latin typeface="Dasa Sans Light"/>
                <a:ea typeface="Dasa Sans Light"/>
                <a:cs typeface="Dasa Sans Light"/>
                <a:sym typeface="Dasa Sans Light"/>
              </a:defRPr>
            </a:lvl1pPr>
          </a:lstStyle>
          <a:p>
            <a:r>
              <a:t>Cargo</a:t>
            </a:r>
          </a:p>
        </p:txBody>
      </p:sp>
      <p:sp>
        <p:nvSpPr>
          <p:cNvPr id="162" name="Espaço Reservado para Imagem 14"/>
          <p:cNvSpPr>
            <a:spLocks noGrp="1"/>
          </p:cNvSpPr>
          <p:nvPr>
            <p:ph type="pic" sz="quarter" idx="29"/>
          </p:nvPr>
        </p:nvSpPr>
        <p:spPr>
          <a:xfrm>
            <a:off x="5550653" y="2624227"/>
            <a:ext cx="1663701" cy="1663701"/>
          </a:xfrm>
          <a:prstGeom prst="rect">
            <a:avLst/>
          </a:prstGeom>
        </p:spPr>
        <p:txBody>
          <a:bodyPr lIns="91439" rIns="91439"/>
          <a:lstStyle/>
          <a:p>
            <a:endParaRPr/>
          </a:p>
        </p:txBody>
      </p:sp>
      <p:sp>
        <p:nvSpPr>
          <p:cNvPr id="163" name="Espaço Reservado para Texto 5"/>
          <p:cNvSpPr>
            <a:spLocks noGrp="1"/>
          </p:cNvSpPr>
          <p:nvPr>
            <p:ph type="body" sz="quarter" idx="30" hasCustomPrompt="1"/>
          </p:nvPr>
        </p:nvSpPr>
        <p:spPr>
          <a:xfrm>
            <a:off x="5437671" y="5118100"/>
            <a:ext cx="1776683" cy="929093"/>
          </a:xfrm>
          <a:prstGeom prst="rect">
            <a:avLst/>
          </a:prstGeom>
        </p:spPr>
        <p:txBody>
          <a:bodyPr>
            <a:normAutofit/>
          </a:bodyPr>
          <a:lstStyle>
            <a:lvl1pPr marL="0" indent="0">
              <a:buSzTx/>
              <a:buFontTx/>
              <a:buNone/>
              <a:defRPr sz="1000">
                <a:solidFill>
                  <a:srgbClr val="FFFFFF"/>
                </a:solidFill>
                <a:latin typeface="Dasa Sans Regular"/>
                <a:ea typeface="Dasa Sans Regular"/>
                <a:cs typeface="Dasa Sans Regular"/>
                <a:sym typeface="Dasa Sans Regular"/>
              </a:defRPr>
            </a:lvl1pPr>
          </a:lstStyle>
          <a:p>
            <a:r>
              <a:t>Lorem ipsum dolor sit amet, consectetuer adipiscing elit, sed diam nonummy nibh euismod sit.</a:t>
            </a:r>
          </a:p>
        </p:txBody>
      </p:sp>
      <p:sp>
        <p:nvSpPr>
          <p:cNvPr id="164" name="Espaço Reservado para Texto 5"/>
          <p:cNvSpPr>
            <a:spLocks noGrp="1"/>
          </p:cNvSpPr>
          <p:nvPr>
            <p:ph type="body" sz="quarter" idx="31" hasCustomPrompt="1"/>
          </p:nvPr>
        </p:nvSpPr>
        <p:spPr>
          <a:xfrm>
            <a:off x="5437187" y="4476036"/>
            <a:ext cx="1777166" cy="225818"/>
          </a:xfrm>
          <a:prstGeom prst="rect">
            <a:avLst/>
          </a:prstGeom>
        </p:spPr>
        <p:txBody>
          <a:bodyPr>
            <a:normAutofit/>
          </a:bodyPr>
          <a:lstStyle>
            <a:lvl1pPr marL="0" indent="0">
              <a:buSzTx/>
              <a:buFontTx/>
              <a:buNone/>
              <a:defRPr sz="1000">
                <a:solidFill>
                  <a:srgbClr val="ABE6FF"/>
                </a:solidFill>
                <a:latin typeface="Dasa Sans Bold"/>
                <a:ea typeface="Dasa Sans Bold"/>
                <a:cs typeface="Dasa Sans Bold"/>
                <a:sym typeface="Dasa Sans Bold"/>
              </a:defRPr>
            </a:lvl1pPr>
          </a:lstStyle>
          <a:p>
            <a:r>
              <a:t>Nome e sobrenome</a:t>
            </a:r>
          </a:p>
        </p:txBody>
      </p:sp>
      <p:sp>
        <p:nvSpPr>
          <p:cNvPr id="165" name="Espaço Reservado para Texto 5"/>
          <p:cNvSpPr>
            <a:spLocks noGrp="1"/>
          </p:cNvSpPr>
          <p:nvPr>
            <p:ph type="body" sz="quarter" idx="32" hasCustomPrompt="1"/>
          </p:nvPr>
        </p:nvSpPr>
        <p:spPr>
          <a:xfrm>
            <a:off x="5437187" y="4701854"/>
            <a:ext cx="1777166" cy="175411"/>
          </a:xfrm>
          <a:prstGeom prst="rect">
            <a:avLst/>
          </a:prstGeom>
        </p:spPr>
        <p:txBody>
          <a:bodyPr>
            <a:normAutofit/>
          </a:bodyPr>
          <a:lstStyle>
            <a:lvl1pPr marL="0" indent="0" defTabSz="557784">
              <a:spcBef>
                <a:spcPts val="600"/>
              </a:spcBef>
              <a:buSzTx/>
              <a:buFontTx/>
              <a:buNone/>
              <a:defRPr sz="610">
                <a:solidFill>
                  <a:srgbClr val="FFFFFF"/>
                </a:solidFill>
                <a:latin typeface="Dasa Sans Light"/>
                <a:ea typeface="Dasa Sans Light"/>
                <a:cs typeface="Dasa Sans Light"/>
                <a:sym typeface="Dasa Sans Light"/>
              </a:defRPr>
            </a:lvl1pPr>
          </a:lstStyle>
          <a:p>
            <a:r>
              <a:t>Cargo</a:t>
            </a:r>
          </a:p>
        </p:txBody>
      </p:sp>
      <p:sp>
        <p:nvSpPr>
          <p:cNvPr id="166" name="Espaço Reservado para Imagem 14"/>
          <p:cNvSpPr>
            <a:spLocks noGrp="1"/>
          </p:cNvSpPr>
          <p:nvPr>
            <p:ph type="pic" sz="quarter" idx="33"/>
          </p:nvPr>
        </p:nvSpPr>
        <p:spPr>
          <a:xfrm>
            <a:off x="7900152" y="2624227"/>
            <a:ext cx="1663701" cy="1663701"/>
          </a:xfrm>
          <a:prstGeom prst="rect">
            <a:avLst/>
          </a:prstGeom>
        </p:spPr>
        <p:txBody>
          <a:bodyPr lIns="91439" rIns="91439"/>
          <a:lstStyle/>
          <a:p>
            <a:endParaRPr/>
          </a:p>
        </p:txBody>
      </p:sp>
      <p:sp>
        <p:nvSpPr>
          <p:cNvPr id="167" name="Espaço Reservado para Texto 5"/>
          <p:cNvSpPr>
            <a:spLocks noGrp="1"/>
          </p:cNvSpPr>
          <p:nvPr>
            <p:ph type="body" sz="quarter" idx="34" hasCustomPrompt="1"/>
          </p:nvPr>
        </p:nvSpPr>
        <p:spPr>
          <a:xfrm>
            <a:off x="7787171" y="5118100"/>
            <a:ext cx="1776683" cy="929093"/>
          </a:xfrm>
          <a:prstGeom prst="rect">
            <a:avLst/>
          </a:prstGeom>
        </p:spPr>
        <p:txBody>
          <a:bodyPr>
            <a:normAutofit/>
          </a:bodyPr>
          <a:lstStyle>
            <a:lvl1pPr marL="0" indent="0">
              <a:buSzTx/>
              <a:buFontTx/>
              <a:buNone/>
              <a:defRPr sz="1000">
                <a:solidFill>
                  <a:srgbClr val="FFFFFF"/>
                </a:solidFill>
                <a:latin typeface="Dasa Sans Regular"/>
                <a:ea typeface="Dasa Sans Regular"/>
                <a:cs typeface="Dasa Sans Regular"/>
                <a:sym typeface="Dasa Sans Regular"/>
              </a:defRPr>
            </a:lvl1pPr>
          </a:lstStyle>
          <a:p>
            <a:r>
              <a:t>Lorem ipsum dolor sit amet, consectetuer adipiscing elit, sed diam nonummy nibh euismod sit.</a:t>
            </a:r>
          </a:p>
        </p:txBody>
      </p:sp>
      <p:sp>
        <p:nvSpPr>
          <p:cNvPr id="168" name="Espaço Reservado para Texto 5"/>
          <p:cNvSpPr>
            <a:spLocks noGrp="1"/>
          </p:cNvSpPr>
          <p:nvPr>
            <p:ph type="body" sz="quarter" idx="35" hasCustomPrompt="1"/>
          </p:nvPr>
        </p:nvSpPr>
        <p:spPr>
          <a:xfrm>
            <a:off x="7786688" y="4476036"/>
            <a:ext cx="1777166" cy="225818"/>
          </a:xfrm>
          <a:prstGeom prst="rect">
            <a:avLst/>
          </a:prstGeom>
        </p:spPr>
        <p:txBody>
          <a:bodyPr>
            <a:normAutofit/>
          </a:bodyPr>
          <a:lstStyle>
            <a:lvl1pPr marL="0" indent="0">
              <a:buSzTx/>
              <a:buFontTx/>
              <a:buNone/>
              <a:defRPr sz="1000">
                <a:solidFill>
                  <a:srgbClr val="ABE6FF"/>
                </a:solidFill>
                <a:latin typeface="Dasa Sans Bold"/>
                <a:ea typeface="Dasa Sans Bold"/>
                <a:cs typeface="Dasa Sans Bold"/>
                <a:sym typeface="Dasa Sans Bold"/>
              </a:defRPr>
            </a:lvl1pPr>
          </a:lstStyle>
          <a:p>
            <a:r>
              <a:t>Nome e sobrenome</a:t>
            </a:r>
          </a:p>
        </p:txBody>
      </p:sp>
      <p:sp>
        <p:nvSpPr>
          <p:cNvPr id="169" name="Espaço Reservado para Texto 5"/>
          <p:cNvSpPr>
            <a:spLocks noGrp="1"/>
          </p:cNvSpPr>
          <p:nvPr>
            <p:ph type="body" sz="quarter" idx="36" hasCustomPrompt="1"/>
          </p:nvPr>
        </p:nvSpPr>
        <p:spPr>
          <a:xfrm>
            <a:off x="7786688" y="4701854"/>
            <a:ext cx="1777166" cy="175411"/>
          </a:xfrm>
          <a:prstGeom prst="rect">
            <a:avLst/>
          </a:prstGeom>
        </p:spPr>
        <p:txBody>
          <a:bodyPr>
            <a:normAutofit/>
          </a:bodyPr>
          <a:lstStyle>
            <a:lvl1pPr marL="0" indent="0" defTabSz="557784">
              <a:spcBef>
                <a:spcPts val="600"/>
              </a:spcBef>
              <a:buSzTx/>
              <a:buFontTx/>
              <a:buNone/>
              <a:defRPr sz="610">
                <a:solidFill>
                  <a:srgbClr val="FFFFFF"/>
                </a:solidFill>
                <a:latin typeface="Dasa Sans Light"/>
                <a:ea typeface="Dasa Sans Light"/>
                <a:cs typeface="Dasa Sans Light"/>
                <a:sym typeface="Dasa Sans Light"/>
              </a:defRPr>
            </a:lvl1pPr>
          </a:lstStyle>
          <a:p>
            <a:r>
              <a:t>Cargo</a:t>
            </a: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Slide de Título">
    <p:bg>
      <p:bgPr>
        <a:solidFill>
          <a:srgbClr val="FEFFFF"/>
        </a:solidFill>
        <a:effectLst/>
      </p:bgPr>
    </p:bg>
    <p:spTree>
      <p:nvGrpSpPr>
        <p:cNvPr id="1" name=""/>
        <p:cNvGrpSpPr/>
        <p:nvPr/>
      </p:nvGrpSpPr>
      <p:grpSpPr>
        <a:xfrm>
          <a:off x="0" y="0"/>
          <a:ext cx="0" cy="0"/>
          <a:chOff x="0" y="0"/>
          <a:chExt cx="0" cy="0"/>
        </a:xfrm>
      </p:grpSpPr>
      <p:sp>
        <p:nvSpPr>
          <p:cNvPr id="24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Retângulo Arredondado 1"/>
          <p:cNvSpPr/>
          <p:nvPr userDrawn="1"/>
        </p:nvSpPr>
        <p:spPr>
          <a:xfrm>
            <a:off x="10016836" y="369368"/>
            <a:ext cx="1671781" cy="637309"/>
          </a:xfrm>
          <a:prstGeom prst="round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CaixaDeTexto 2"/>
          <p:cNvSpPr txBox="1"/>
          <p:nvPr userDrawn="1"/>
        </p:nvSpPr>
        <p:spPr>
          <a:xfrm>
            <a:off x="10210799" y="434109"/>
            <a:ext cx="128385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1050" b="0" i="0" u="none" strike="noStrike" cap="none" spc="0" normalizeH="0" baseline="0" dirty="0">
                <a:ln>
                  <a:noFill/>
                </a:ln>
                <a:solidFill>
                  <a:srgbClr val="002060"/>
                </a:solidFill>
                <a:effectLst/>
                <a:uFillTx/>
                <a:latin typeface="+mj-lt"/>
                <a:ea typeface="Calibri"/>
                <a:cs typeface="Calibri"/>
                <a:sym typeface="Calibri"/>
              </a:rPr>
              <a:t>               </a:t>
            </a:r>
            <a:r>
              <a:rPr kumimoji="0" lang="pt-BR" sz="1050" b="0" i="0" u="none" strike="noStrike" cap="none" spc="0" normalizeH="0" baseline="0" dirty="0" err="1">
                <a:ln>
                  <a:noFill/>
                </a:ln>
                <a:solidFill>
                  <a:srgbClr val="002060"/>
                </a:solidFill>
                <a:effectLst/>
                <a:uFillTx/>
                <a:latin typeface="+mj-lt"/>
                <a:ea typeface="Calibri"/>
                <a:cs typeface="Calibri"/>
                <a:sym typeface="Calibri"/>
              </a:rPr>
              <a:t>Abr</a:t>
            </a:r>
            <a:r>
              <a:rPr kumimoji="0" lang="pt-BR" sz="1050" b="0" i="0" u="none" strike="noStrike" cap="none" spc="0" normalizeH="0" baseline="0" dirty="0">
                <a:ln>
                  <a:noFill/>
                </a:ln>
                <a:solidFill>
                  <a:srgbClr val="002060"/>
                </a:solidFill>
                <a:effectLst/>
                <a:uFillTx/>
                <a:latin typeface="+mj-lt"/>
                <a:ea typeface="Calibri"/>
                <a:cs typeface="Calibri"/>
                <a:sym typeface="Calibri"/>
              </a:rPr>
              <a:t> 2024</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exto Corrido 1">
    <p:bg>
      <p:bgPr>
        <a:solidFill>
          <a:srgbClr val="FEFFFF"/>
        </a:solidFill>
        <a:effectLst/>
      </p:bgPr>
    </p:bg>
    <p:spTree>
      <p:nvGrpSpPr>
        <p:cNvPr id="1" name=""/>
        <p:cNvGrpSpPr/>
        <p:nvPr/>
      </p:nvGrpSpPr>
      <p:grpSpPr>
        <a:xfrm>
          <a:off x="0" y="0"/>
          <a:ext cx="0" cy="0"/>
          <a:chOff x="0" y="0"/>
          <a:chExt cx="0" cy="0"/>
        </a:xfrm>
      </p:grpSpPr>
      <p:sp>
        <p:nvSpPr>
          <p:cNvPr id="296" name="Body Level One…"/>
          <p:cNvSpPr txBox="1">
            <a:spLocks noGrp="1"/>
          </p:cNvSpPr>
          <p:nvPr>
            <p:ph type="body" sz="quarter" idx="1" hasCustomPrompt="1"/>
          </p:nvPr>
        </p:nvSpPr>
        <p:spPr>
          <a:xfrm>
            <a:off x="715803" y="1170417"/>
            <a:ext cx="10706446" cy="1417799"/>
          </a:xfrm>
          <a:prstGeom prst="rect">
            <a:avLst/>
          </a:prstGeom>
        </p:spPr>
        <p:txBody>
          <a:bodyPr>
            <a:normAutofit/>
          </a:bodyPr>
          <a:lstStyle>
            <a:lvl1pPr>
              <a:buSzTx/>
              <a:buFontTx/>
              <a:buNone/>
              <a:defRPr sz="10000">
                <a:solidFill>
                  <a:srgbClr val="000E40"/>
                </a:solidFill>
                <a:latin typeface="Dasa Sans Bold"/>
                <a:ea typeface="Dasa Sans Bold"/>
                <a:cs typeface="Dasa Sans Bold"/>
                <a:sym typeface="Dasa Sans Bold"/>
              </a:defRPr>
            </a:lvl1pPr>
            <a:lvl2pPr marL="1409700" indent="-952500">
              <a:buFontTx/>
              <a:defRPr sz="10000">
                <a:solidFill>
                  <a:srgbClr val="000E40"/>
                </a:solidFill>
                <a:latin typeface="Dasa Sans Bold"/>
                <a:ea typeface="Dasa Sans Bold"/>
                <a:cs typeface="Dasa Sans Bold"/>
                <a:sym typeface="Dasa Sans Bold"/>
              </a:defRPr>
            </a:lvl2pPr>
            <a:lvl3pPr marL="2057400" indent="-1143000">
              <a:buFontTx/>
              <a:defRPr sz="10000">
                <a:solidFill>
                  <a:srgbClr val="000E40"/>
                </a:solidFill>
                <a:latin typeface="Dasa Sans Bold"/>
                <a:ea typeface="Dasa Sans Bold"/>
                <a:cs typeface="Dasa Sans Bold"/>
                <a:sym typeface="Dasa Sans Bold"/>
              </a:defRPr>
            </a:lvl3pPr>
            <a:lvl4pPr marL="2641600" indent="-1270000">
              <a:buFontTx/>
              <a:defRPr sz="10000">
                <a:solidFill>
                  <a:srgbClr val="000E40"/>
                </a:solidFill>
                <a:latin typeface="Dasa Sans Bold"/>
                <a:ea typeface="Dasa Sans Bold"/>
                <a:cs typeface="Dasa Sans Bold"/>
                <a:sym typeface="Dasa Sans Bold"/>
              </a:defRPr>
            </a:lvl4pPr>
            <a:lvl5pPr marL="3098800" indent="-1270000">
              <a:buFontTx/>
              <a:defRPr sz="10000">
                <a:solidFill>
                  <a:srgbClr val="000E40"/>
                </a:solidFill>
                <a:latin typeface="Dasa Sans Bold"/>
                <a:ea typeface="Dasa Sans Bold"/>
                <a:cs typeface="Dasa Sans Bold"/>
                <a:sym typeface="Dasa Sans Bold"/>
              </a:defRPr>
            </a:lvl5pPr>
          </a:lstStyle>
          <a:p>
            <a:r>
              <a:t>Consectvite</a:t>
            </a:r>
          </a:p>
          <a:p>
            <a:pPr lvl="1"/>
            <a:endParaRPr/>
          </a:p>
          <a:p>
            <a:pPr lvl="2"/>
            <a:endParaRPr/>
          </a:p>
          <a:p>
            <a:pPr lvl="3"/>
            <a:endParaRPr/>
          </a:p>
          <a:p>
            <a:pPr lvl="4"/>
            <a:endParaRPr/>
          </a:p>
        </p:txBody>
      </p:sp>
      <p:sp>
        <p:nvSpPr>
          <p:cNvPr id="297" name="Espaço Reservado para Texto 6"/>
          <p:cNvSpPr>
            <a:spLocks noGrp="1"/>
          </p:cNvSpPr>
          <p:nvPr>
            <p:ph type="body" idx="21" hasCustomPrompt="1"/>
          </p:nvPr>
        </p:nvSpPr>
        <p:spPr>
          <a:xfrm>
            <a:off x="746798" y="2735288"/>
            <a:ext cx="10706449" cy="3572522"/>
          </a:xfrm>
          <a:prstGeom prst="rect">
            <a:avLst/>
          </a:prstGeom>
        </p:spPr>
        <p:txBody>
          <a:bodyPr numCol="3" spcCol="180000">
            <a:normAutofit/>
          </a:bodyPr>
          <a:lstStyle>
            <a:lvl1pPr marL="0" indent="0">
              <a:lnSpc>
                <a:spcPts val="1900"/>
              </a:lnSpc>
              <a:spcBef>
                <a:spcPts val="0"/>
              </a:spcBef>
              <a:buSzTx/>
              <a:buFontTx/>
              <a:buNone/>
              <a:defRPr sz="1600">
                <a:solidFill>
                  <a:srgbClr val="000E40"/>
                </a:solidFill>
                <a:latin typeface="Dasa Sans Leve"/>
                <a:ea typeface="Dasa Sans Leve"/>
                <a:cs typeface="Dasa Sans Leve"/>
                <a:sym typeface="Dasa Sans Leve"/>
              </a:defRPr>
            </a:lvl1pPr>
          </a:lstStyle>
          <a:p>
            <a:r>
              <a:t>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sit amet, consectvite adiciyply met erat magna aliqua. Lorem ipsum dolor. Lorem ipsum dolor sit amet, consectvite adiciyply met erat magna aliqua. Lorem ipsum dolor sit amet, consectvite adiciyply met erat magna aliqua. Lorem ipsum dolor.
Lorem ipsum dolor sit amet, consectvite adiciyply met erat magna aliqua. Lorem ipsum dolor sit amet, consectvite adiciyply met erat magna aliqua. Lorem ipsum dolor.</a:t>
            </a:r>
          </a:p>
        </p:txBody>
      </p:sp>
      <p:sp>
        <p:nvSpPr>
          <p:cNvPr id="29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lide de Título">
    <p:bg>
      <p:bgPr>
        <a:solidFill>
          <a:srgbClr val="0037FF"/>
        </a:solidFill>
        <a:effectLst/>
      </p:bgPr>
    </p:bg>
    <p:spTree>
      <p:nvGrpSpPr>
        <p:cNvPr id="1" name=""/>
        <p:cNvGrpSpPr/>
        <p:nvPr/>
      </p:nvGrpSpPr>
      <p:grpSpPr>
        <a:xfrm>
          <a:off x="0" y="0"/>
          <a:ext cx="0" cy="0"/>
          <a:chOff x="0" y="0"/>
          <a:chExt cx="0" cy="0"/>
        </a:xfrm>
      </p:grpSpPr>
      <p:sp>
        <p:nvSpPr>
          <p:cNvPr id="315" name="CaixaDeTexto 7"/>
          <p:cNvSpPr txBox="1"/>
          <p:nvPr/>
        </p:nvSpPr>
        <p:spPr>
          <a:xfrm>
            <a:off x="9481037" y="447804"/>
            <a:ext cx="1898807" cy="23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F4F4F4"/>
                </a:solidFill>
                <a:latin typeface="Dasa Sans Regular"/>
                <a:ea typeface="Dasa Sans Regular"/>
                <a:cs typeface="Dasa Sans Regular"/>
                <a:sym typeface="Dasa Sans Regular"/>
              </a:defRPr>
            </a:lvl1pPr>
          </a:lstStyle>
          <a:p>
            <a:r>
              <a:t>Assunto | Mês, ano</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xto + icone 2">
    <p:bg>
      <p:bgPr>
        <a:solidFill>
          <a:srgbClr val="0037FF"/>
        </a:solidFill>
        <a:effectLst/>
      </p:bgPr>
    </p:bg>
    <p:spTree>
      <p:nvGrpSpPr>
        <p:cNvPr id="1" name=""/>
        <p:cNvGrpSpPr/>
        <p:nvPr/>
      </p:nvGrpSpPr>
      <p:grpSpPr>
        <a:xfrm>
          <a:off x="0" y="0"/>
          <a:ext cx="0" cy="0"/>
          <a:chOff x="0" y="0"/>
          <a:chExt cx="0" cy="0"/>
        </a:xfrm>
      </p:grpSpPr>
      <p:sp>
        <p:nvSpPr>
          <p:cNvPr id="323" name="CaixaDeTexto 7"/>
          <p:cNvSpPr txBox="1"/>
          <p:nvPr/>
        </p:nvSpPr>
        <p:spPr>
          <a:xfrm>
            <a:off x="9481037" y="447804"/>
            <a:ext cx="1898807" cy="23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F4F4F4"/>
                </a:solidFill>
                <a:latin typeface="Dasa Sans Regular"/>
                <a:ea typeface="Dasa Sans Regular"/>
                <a:cs typeface="Dasa Sans Regular"/>
                <a:sym typeface="Dasa Sans Regular"/>
              </a:defRPr>
            </a:lvl1pPr>
          </a:lstStyle>
          <a:p>
            <a:r>
              <a:t>Assunto | Mês, ano</a:t>
            </a:r>
          </a:p>
        </p:txBody>
      </p:sp>
      <p:sp>
        <p:nvSpPr>
          <p:cNvPr id="324" name="Body Level One…"/>
          <p:cNvSpPr txBox="1">
            <a:spLocks noGrp="1"/>
          </p:cNvSpPr>
          <p:nvPr>
            <p:ph type="body" sz="quarter" idx="1" hasCustomPrompt="1"/>
          </p:nvPr>
        </p:nvSpPr>
        <p:spPr>
          <a:xfrm>
            <a:off x="726772" y="1336373"/>
            <a:ext cx="5915328" cy="1828070"/>
          </a:xfrm>
          <a:prstGeom prst="rect">
            <a:avLst/>
          </a:prstGeom>
        </p:spPr>
        <p:txBody>
          <a:bodyPr>
            <a:normAutofit/>
          </a:bodyPr>
          <a:lstStyle>
            <a:lvl1pPr marL="0" indent="0">
              <a:lnSpc>
                <a:spcPts val="4400"/>
              </a:lnSpc>
              <a:buSzTx/>
              <a:buFontTx/>
              <a:buNone/>
              <a:defRPr sz="4400" b="1">
                <a:solidFill>
                  <a:srgbClr val="ABE6FF"/>
                </a:solidFill>
                <a:latin typeface="Dasa Sans Negrito"/>
                <a:ea typeface="Dasa Sans Negrito"/>
                <a:cs typeface="Dasa Sans Negrito"/>
                <a:sym typeface="Dasa Sans Negrito"/>
              </a:defRPr>
            </a:lvl1pPr>
            <a:lvl2pPr marL="876300" indent="-419100">
              <a:lnSpc>
                <a:spcPts val="4400"/>
              </a:lnSpc>
              <a:buFontTx/>
              <a:defRPr sz="4400" b="1">
                <a:solidFill>
                  <a:srgbClr val="ABE6FF"/>
                </a:solidFill>
                <a:latin typeface="Dasa Sans Negrito"/>
                <a:ea typeface="Dasa Sans Negrito"/>
                <a:cs typeface="Dasa Sans Negrito"/>
                <a:sym typeface="Dasa Sans Negrito"/>
              </a:defRPr>
            </a:lvl2pPr>
            <a:lvl3pPr marL="1417319" indent="-502919">
              <a:lnSpc>
                <a:spcPts val="4400"/>
              </a:lnSpc>
              <a:buFontTx/>
              <a:defRPr sz="4400" b="1">
                <a:solidFill>
                  <a:srgbClr val="ABE6FF"/>
                </a:solidFill>
                <a:latin typeface="Dasa Sans Negrito"/>
                <a:ea typeface="Dasa Sans Negrito"/>
                <a:cs typeface="Dasa Sans Negrito"/>
                <a:sym typeface="Dasa Sans Negrito"/>
              </a:defRPr>
            </a:lvl3pPr>
            <a:lvl4pPr marL="1930400" indent="-558800">
              <a:lnSpc>
                <a:spcPts val="4400"/>
              </a:lnSpc>
              <a:buFontTx/>
              <a:defRPr sz="4400" b="1">
                <a:solidFill>
                  <a:srgbClr val="ABE6FF"/>
                </a:solidFill>
                <a:latin typeface="Dasa Sans Negrito"/>
                <a:ea typeface="Dasa Sans Negrito"/>
                <a:cs typeface="Dasa Sans Negrito"/>
                <a:sym typeface="Dasa Sans Negrito"/>
              </a:defRPr>
            </a:lvl4pPr>
            <a:lvl5pPr marL="2387600" indent="-558800">
              <a:lnSpc>
                <a:spcPts val="4400"/>
              </a:lnSpc>
              <a:buFontTx/>
              <a:defRPr sz="4400" b="1">
                <a:solidFill>
                  <a:srgbClr val="ABE6FF"/>
                </a:solidFill>
                <a:latin typeface="Dasa Sans Negrito"/>
                <a:ea typeface="Dasa Sans Negrito"/>
                <a:cs typeface="Dasa Sans Negrito"/>
                <a:sym typeface="Dasa Sans Negrito"/>
              </a:defRPr>
            </a:lvl5pPr>
          </a:lstStyle>
          <a:p>
            <a:r>
              <a:t>Lorem ipsum dolorsit quis amet, nighart consectetuer.</a:t>
            </a:r>
          </a:p>
          <a:p>
            <a:pPr lvl="1"/>
            <a:endParaRPr/>
          </a:p>
          <a:p>
            <a:pPr lvl="2"/>
            <a:endParaRPr/>
          </a:p>
          <a:p>
            <a:pPr lvl="3"/>
            <a:endParaRPr/>
          </a:p>
          <a:p>
            <a:pPr lvl="4"/>
            <a:endParaRPr/>
          </a:p>
        </p:txBody>
      </p:sp>
      <p:sp>
        <p:nvSpPr>
          <p:cNvPr id="325" name="Espaço Reservado para Texto 11"/>
          <p:cNvSpPr>
            <a:spLocks noGrp="1"/>
          </p:cNvSpPr>
          <p:nvPr>
            <p:ph type="body" sz="half" idx="21" hasCustomPrompt="1"/>
          </p:nvPr>
        </p:nvSpPr>
        <p:spPr>
          <a:xfrm>
            <a:off x="758991" y="3429000"/>
            <a:ext cx="6495907" cy="2611439"/>
          </a:xfrm>
          <a:prstGeom prst="rect">
            <a:avLst/>
          </a:prstGeom>
        </p:spPr>
        <p:txBody>
          <a:bodyPr numCol="2">
            <a:normAutofit/>
          </a:bodyPr>
          <a:lstStyle>
            <a:lvl1pPr marL="0" indent="0">
              <a:lnSpc>
                <a:spcPts val="1900"/>
              </a:lnSpc>
              <a:spcBef>
                <a:spcPts val="0"/>
              </a:spcBef>
              <a:buSzTx/>
              <a:buFontTx/>
              <a:buNone/>
              <a:defRPr sz="1600">
                <a:solidFill>
                  <a:srgbClr val="F4F4F4"/>
                </a:solidFill>
                <a:latin typeface="Dasa Sans Regular"/>
                <a:ea typeface="Dasa Sans Regular"/>
                <a:cs typeface="Dasa Sans Regular"/>
                <a:sym typeface="Dasa Sans Regular"/>
              </a:defRPr>
            </a:lvl1pPr>
          </a:lstStyle>
          <a:p>
            <a: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a:t>
            </a:r>
          </a:p>
        </p:txBody>
      </p:sp>
      <p:pic>
        <p:nvPicPr>
          <p:cNvPr id="326" name="Imagem 2" descr="Imagem 2"/>
          <p:cNvPicPr>
            <a:picLocks noChangeAspect="1"/>
          </p:cNvPicPr>
          <p:nvPr/>
        </p:nvPicPr>
        <p:blipFill>
          <a:blip r:embed="rId2"/>
          <a:stretch>
            <a:fillRect/>
          </a:stretch>
        </p:blipFill>
        <p:spPr>
          <a:xfrm>
            <a:off x="6797696" y="505968"/>
            <a:ext cx="6358129" cy="6352033"/>
          </a:xfrm>
          <a:prstGeom prst="rect">
            <a:avLst/>
          </a:prstGeom>
          <a:ln w="12700">
            <a:miter lim="400000"/>
          </a:ln>
        </p:spPr>
      </p:pic>
      <p:sp>
        <p:nvSpPr>
          <p:cNvPr id="32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itação 2">
    <p:bg>
      <p:bgPr>
        <a:solidFill>
          <a:srgbClr val="0037FF"/>
        </a:solidFill>
        <a:effectLst/>
      </p:bgPr>
    </p:bg>
    <p:spTree>
      <p:nvGrpSpPr>
        <p:cNvPr id="1" name=""/>
        <p:cNvGrpSpPr/>
        <p:nvPr/>
      </p:nvGrpSpPr>
      <p:grpSpPr>
        <a:xfrm>
          <a:off x="0" y="0"/>
          <a:ext cx="0" cy="0"/>
          <a:chOff x="0" y="0"/>
          <a:chExt cx="0" cy="0"/>
        </a:xfrm>
      </p:grpSpPr>
      <p:sp>
        <p:nvSpPr>
          <p:cNvPr id="345" name="CaixaDeTexto 7"/>
          <p:cNvSpPr txBox="1"/>
          <p:nvPr/>
        </p:nvSpPr>
        <p:spPr>
          <a:xfrm>
            <a:off x="9481037" y="447804"/>
            <a:ext cx="1898807" cy="23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F4F4F4"/>
                </a:solidFill>
                <a:latin typeface="Dasa Sans Regular"/>
                <a:ea typeface="Dasa Sans Regular"/>
                <a:cs typeface="Dasa Sans Regular"/>
                <a:sym typeface="Dasa Sans Regular"/>
              </a:defRPr>
            </a:lvl1pPr>
          </a:lstStyle>
          <a:p>
            <a:r>
              <a:t>Assunto | Mês, ano</a:t>
            </a:r>
          </a:p>
        </p:txBody>
      </p:sp>
      <p:sp>
        <p:nvSpPr>
          <p:cNvPr id="346" name="Body Level One…"/>
          <p:cNvSpPr txBox="1">
            <a:spLocks noGrp="1"/>
          </p:cNvSpPr>
          <p:nvPr>
            <p:ph type="body" sz="half" idx="1" hasCustomPrompt="1"/>
          </p:nvPr>
        </p:nvSpPr>
        <p:spPr>
          <a:xfrm>
            <a:off x="751255" y="2095424"/>
            <a:ext cx="8245972" cy="2298446"/>
          </a:xfrm>
          <a:prstGeom prst="rect">
            <a:avLst/>
          </a:prstGeom>
        </p:spPr>
        <p:txBody>
          <a:bodyPr>
            <a:normAutofit/>
          </a:bodyPr>
          <a:lstStyle>
            <a:lvl1pPr marL="0" indent="0">
              <a:lnSpc>
                <a:spcPts val="4400"/>
              </a:lnSpc>
              <a:buSzTx/>
              <a:buFontTx/>
              <a:buNone/>
              <a:defRPr sz="4400" b="1">
                <a:solidFill>
                  <a:srgbClr val="F4F4F4"/>
                </a:solidFill>
                <a:latin typeface="Dasa Sans Negrito"/>
                <a:ea typeface="Dasa Sans Negrito"/>
                <a:cs typeface="Dasa Sans Negrito"/>
                <a:sym typeface="Dasa Sans Negrito"/>
              </a:defRPr>
            </a:lvl1pPr>
            <a:lvl2pPr marL="876300" indent="-419100">
              <a:lnSpc>
                <a:spcPts val="4400"/>
              </a:lnSpc>
              <a:buFontTx/>
              <a:defRPr sz="4400" b="1">
                <a:solidFill>
                  <a:srgbClr val="F4F4F4"/>
                </a:solidFill>
                <a:latin typeface="Dasa Sans Negrito"/>
                <a:ea typeface="Dasa Sans Negrito"/>
                <a:cs typeface="Dasa Sans Negrito"/>
                <a:sym typeface="Dasa Sans Negrito"/>
              </a:defRPr>
            </a:lvl2pPr>
            <a:lvl3pPr marL="1417319" indent="-502919">
              <a:lnSpc>
                <a:spcPts val="4400"/>
              </a:lnSpc>
              <a:buFontTx/>
              <a:defRPr sz="4400" b="1">
                <a:solidFill>
                  <a:srgbClr val="F4F4F4"/>
                </a:solidFill>
                <a:latin typeface="Dasa Sans Negrito"/>
                <a:ea typeface="Dasa Sans Negrito"/>
                <a:cs typeface="Dasa Sans Negrito"/>
                <a:sym typeface="Dasa Sans Negrito"/>
              </a:defRPr>
            </a:lvl3pPr>
            <a:lvl4pPr marL="1930400" indent="-558800">
              <a:lnSpc>
                <a:spcPts val="4400"/>
              </a:lnSpc>
              <a:buFontTx/>
              <a:defRPr sz="4400" b="1">
                <a:solidFill>
                  <a:srgbClr val="F4F4F4"/>
                </a:solidFill>
                <a:latin typeface="Dasa Sans Negrito"/>
                <a:ea typeface="Dasa Sans Negrito"/>
                <a:cs typeface="Dasa Sans Negrito"/>
                <a:sym typeface="Dasa Sans Negrito"/>
              </a:defRPr>
            </a:lvl4pPr>
            <a:lvl5pPr marL="2387600" indent="-558800">
              <a:lnSpc>
                <a:spcPts val="4400"/>
              </a:lnSpc>
              <a:buFontTx/>
              <a:defRPr sz="4400" b="1">
                <a:solidFill>
                  <a:srgbClr val="F4F4F4"/>
                </a:solidFill>
                <a:latin typeface="Dasa Sans Negrito"/>
                <a:ea typeface="Dasa Sans Negrito"/>
                <a:cs typeface="Dasa Sans Negrito"/>
                <a:sym typeface="Dasa Sans Negrito"/>
              </a:defRPr>
            </a:lvl5pPr>
          </a:lstStyle>
          <a:p>
            <a:r>
              <a:t>“Lorem ipsum dolor sit quis amet, nighart consectetuer adipisci elit, sed diam nonumny nibh”. </a:t>
            </a:r>
          </a:p>
          <a:p>
            <a:pPr lvl="1"/>
            <a:endParaRPr/>
          </a:p>
          <a:p>
            <a:pPr lvl="2"/>
            <a:endParaRPr/>
          </a:p>
          <a:p>
            <a:pPr lvl="3"/>
            <a:endParaRPr/>
          </a:p>
          <a:p>
            <a:pPr lvl="4"/>
            <a:endParaRPr/>
          </a:p>
        </p:txBody>
      </p:sp>
      <p:sp>
        <p:nvSpPr>
          <p:cNvPr id="347" name="Espaço Reservado para Texto 3"/>
          <p:cNvSpPr>
            <a:spLocks noGrp="1"/>
          </p:cNvSpPr>
          <p:nvPr>
            <p:ph type="body" sz="quarter" idx="21" hasCustomPrompt="1"/>
          </p:nvPr>
        </p:nvSpPr>
        <p:spPr>
          <a:xfrm>
            <a:off x="771633" y="4604525"/>
            <a:ext cx="7478174" cy="505182"/>
          </a:xfrm>
          <a:prstGeom prst="rect">
            <a:avLst/>
          </a:prstGeom>
        </p:spPr>
        <p:txBody>
          <a:bodyPr>
            <a:normAutofit/>
          </a:bodyPr>
          <a:lstStyle>
            <a:lvl1pPr marL="198881" indent="-198881" defTabSz="795527">
              <a:spcBef>
                <a:spcPts val="800"/>
              </a:spcBef>
              <a:buSzTx/>
              <a:buFontTx/>
              <a:buNone/>
              <a:defRPr sz="2784">
                <a:solidFill>
                  <a:srgbClr val="ABE6FF"/>
                </a:solidFill>
                <a:latin typeface="Dasa Sans Leve"/>
                <a:ea typeface="Dasa Sans Leve"/>
                <a:cs typeface="Dasa Sans Leve"/>
                <a:sym typeface="Dasa Sans Leve"/>
              </a:defRPr>
            </a:lvl1pPr>
          </a:lstStyle>
          <a:p>
            <a:r>
              <a:t>Consectetuer Adipiscing</a:t>
            </a:r>
          </a:p>
        </p:txBody>
      </p:sp>
      <p:sp>
        <p:nvSpPr>
          <p:cNvPr id="34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BE6FF"/>
        </a:solidFill>
        <a:effectLst/>
      </p:bgPr>
    </p:bg>
    <p:spTree>
      <p:nvGrpSpPr>
        <p:cNvPr id="1" name=""/>
        <p:cNvGrpSpPr/>
        <p:nvPr/>
      </p:nvGrpSpPr>
      <p:grpSpPr>
        <a:xfrm>
          <a:off x="0" y="0"/>
          <a:ext cx="0" cy="0"/>
          <a:chOff x="0" y="0"/>
          <a:chExt cx="0" cy="0"/>
        </a:xfrm>
      </p:grpSpPr>
      <p:sp>
        <p:nvSpPr>
          <p:cNvPr id="2" name="CaixaDeTexto 2"/>
          <p:cNvSpPr txBox="1"/>
          <p:nvPr/>
        </p:nvSpPr>
        <p:spPr>
          <a:xfrm>
            <a:off x="9481037" y="447804"/>
            <a:ext cx="1898807"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000">
                <a:solidFill>
                  <a:srgbClr val="000E40"/>
                </a:solidFill>
                <a:latin typeface="Dasa Sans Regular"/>
                <a:ea typeface="Dasa Sans Regular"/>
                <a:cs typeface="Dasa Sans Regular"/>
                <a:sym typeface="Dasa Sans Regular"/>
              </a:defRPr>
            </a:lvl1pPr>
          </a:lstStyle>
          <a:p>
            <a:r>
              <a:rPr lang="pt-BR"/>
              <a:t>Metas</a:t>
            </a:r>
            <a:r>
              <a:t> |</a:t>
            </a:r>
            <a:r>
              <a:rPr lang="pt-BR"/>
              <a:t> </a:t>
            </a:r>
            <a:r>
              <a:rPr lang="pt-BR" err="1"/>
              <a:t>Abr</a:t>
            </a:r>
            <a:r>
              <a:t> </a:t>
            </a:r>
            <a:r>
              <a:rPr lang="pt-BR"/>
              <a:t>2023</a:t>
            </a:r>
            <a:endParaRPr/>
          </a:p>
        </p:txBody>
      </p:sp>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8" r:id="rId3"/>
    <p:sldLayoutId id="2147483659" r:id="rId4"/>
    <p:sldLayoutId id="2147483662" r:id="rId5"/>
    <p:sldLayoutId id="2147483667" r:id="rId6"/>
    <p:sldLayoutId id="2147483669" r:id="rId7"/>
    <p:sldLayoutId id="2147483670" r:id="rId8"/>
    <p:sldLayoutId id="2147483672" r:id="rId9"/>
    <p:sldLayoutId id="2147483676" r:id="rId10"/>
    <p:sldLayoutId id="2147483677"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E40"/>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23B5DEA7-9346-A344-9831-0CC76DC436B4}"/>
              </a:ext>
            </a:extLst>
          </p:cNvPr>
          <p:cNvPicPr>
            <a:picLocks noChangeAspect="1"/>
          </p:cNvPicPr>
          <p:nvPr userDrawn="1"/>
        </p:nvPicPr>
        <p:blipFill>
          <a:blip r:embed="rId8"/>
          <a:stretch>
            <a:fillRect/>
          </a:stretch>
        </p:blipFill>
        <p:spPr>
          <a:xfrm>
            <a:off x="868035" y="447805"/>
            <a:ext cx="589334" cy="158278"/>
          </a:xfrm>
          <a:prstGeom prst="rect">
            <a:avLst/>
          </a:prstGeom>
        </p:spPr>
      </p:pic>
    </p:spTree>
    <p:extLst>
      <p:ext uri="{BB962C8B-B14F-4D97-AF65-F5344CB8AC3E}">
        <p14:creationId xmlns:p14="http://schemas.microsoft.com/office/powerpoint/2010/main" val="1622344902"/>
      </p:ext>
    </p:extLst>
  </p:cSld>
  <p:clrMap bg1="lt1" tx1="dk1" bg2="lt2" tx2="dk2" accent1="accent1" accent2="accent2" accent3="accent3" accent4="accent4" accent5="accent5" accent6="accent6" hlink="hlink" folHlink="folHlink"/>
  <p:sldLayoutIdLst>
    <p:sldLayoutId id="2147484500" r:id="rId1"/>
    <p:sldLayoutId id="2147484501" r:id="rId2"/>
    <p:sldLayoutId id="2147484502" r:id="rId3"/>
    <p:sldLayoutId id="2147484503" r:id="rId4"/>
    <p:sldLayoutId id="2147484504" r:id="rId5"/>
    <p:sldLayoutId id="214748450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13">
          <p15:clr>
            <a:srgbClr val="F26B43"/>
          </p15:clr>
        </p15:guide>
        <p15:guide id="2" pos="52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ítulo 1"/>
          <p:cNvSpPr txBox="1">
            <a:spLocks noGrp="1"/>
          </p:cNvSpPr>
          <p:nvPr>
            <p:ph type="title"/>
          </p:nvPr>
        </p:nvSpPr>
        <p:spPr>
          <a:xfrm>
            <a:off x="663366" y="1408945"/>
            <a:ext cx="8794670" cy="2881510"/>
          </a:xfrm>
          <a:prstGeom prst="rect">
            <a:avLst/>
          </a:prstGeom>
        </p:spPr>
        <p:txBody>
          <a:bodyPr lIns="45719" tIns="45720" rIns="45719" bIns="45720" anchor="t">
            <a:noAutofit/>
          </a:bodyPr>
          <a:lstStyle/>
          <a:p>
            <a:r>
              <a:rPr lang="pt-BR" sz="4800" dirty="0"/>
              <a:t>Predição de Preço de Carros </a:t>
            </a:r>
            <a:endParaRPr sz="4800" dirty="0"/>
          </a:p>
        </p:txBody>
      </p:sp>
      <p:sp>
        <p:nvSpPr>
          <p:cNvPr id="3" name="Título 1"/>
          <p:cNvSpPr txBox="1">
            <a:spLocks/>
          </p:cNvSpPr>
          <p:nvPr/>
        </p:nvSpPr>
        <p:spPr>
          <a:xfrm>
            <a:off x="663366" y="2221581"/>
            <a:ext cx="8794670" cy="28815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Autofit/>
          </a:bodyPr>
          <a:lstStyle>
            <a:lvl1pPr marL="0" marR="0" indent="0" algn="l" defTabSz="914400" rtl="0" latinLnBrk="0">
              <a:lnSpc>
                <a:spcPts val="8800"/>
              </a:lnSpc>
              <a:spcBef>
                <a:spcPts val="0"/>
              </a:spcBef>
              <a:spcAft>
                <a:spcPts val="0"/>
              </a:spcAft>
              <a:buClrTx/>
              <a:buSzTx/>
              <a:buFontTx/>
              <a:buNone/>
              <a:tabLst/>
              <a:defRPr sz="10000" b="1" i="0" u="none" strike="noStrike" cap="none" spc="0" baseline="0">
                <a:solidFill>
                  <a:srgbClr val="FF4C24"/>
                </a:solidFill>
                <a:uFillTx/>
                <a:latin typeface="Dasa Sans Negrito"/>
                <a:ea typeface="Dasa Sans Negrito"/>
                <a:cs typeface="Dasa Sans Negrito"/>
                <a:sym typeface="Dasa Sans Negrito"/>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a:lstStyle>
          <a:p>
            <a:pPr hangingPunct="1"/>
            <a:r>
              <a:rPr lang="pt-BR" sz="3600" b="0" dirty="0" err="1">
                <a:solidFill>
                  <a:srgbClr val="FFFFFF"/>
                </a:solidFill>
              </a:rPr>
              <a:t>Car</a:t>
            </a:r>
            <a:r>
              <a:rPr lang="pt-BR" sz="3600" b="0" dirty="0">
                <a:solidFill>
                  <a:srgbClr val="FFFFFF"/>
                </a:solidFill>
              </a:rPr>
              <a:t> </a:t>
            </a:r>
            <a:r>
              <a:rPr lang="pt-BR" sz="3600" b="0" dirty="0" err="1">
                <a:solidFill>
                  <a:srgbClr val="FFFFFF"/>
                </a:solidFill>
              </a:rPr>
              <a:t>Price</a:t>
            </a:r>
            <a:r>
              <a:rPr lang="pt-BR" sz="3600" b="0" dirty="0">
                <a:solidFill>
                  <a:srgbClr val="FFFFFF"/>
                </a:solidFill>
              </a:rPr>
              <a:t> Project | </a:t>
            </a:r>
            <a:r>
              <a:rPr lang="pt-BR" sz="3600" b="0">
                <a:solidFill>
                  <a:srgbClr val="FFFFFF"/>
                </a:solidFill>
              </a:rPr>
              <a:t>Mauricio Bernardini</a:t>
            </a:r>
            <a:endParaRPr lang="pt-BR" sz="3600" b="0"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Insights </a:t>
            </a:r>
            <a:r>
              <a:rPr lang="pt-BR" sz="3200" dirty="0">
                <a:solidFill>
                  <a:srgbClr val="0072F0"/>
                </a:solidFill>
              </a:rPr>
              <a:t>| Resultados</a:t>
            </a:r>
          </a:p>
        </p:txBody>
      </p:sp>
      <p:sp>
        <p:nvSpPr>
          <p:cNvPr id="4" name="CaixaDeTexto 3">
            <a:extLst>
              <a:ext uri="{FF2B5EF4-FFF2-40B4-BE49-F238E27FC236}">
                <a16:creationId xmlns:a16="http://schemas.microsoft.com/office/drawing/2014/main" id="{378BEFAF-B233-8697-260D-1AEDED3CBB75}"/>
              </a:ext>
            </a:extLst>
          </p:cNvPr>
          <p:cNvSpPr txBox="1"/>
          <p:nvPr/>
        </p:nvSpPr>
        <p:spPr>
          <a:xfrm>
            <a:off x="517524" y="1000438"/>
            <a:ext cx="557847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a:t>
            </a:r>
            <a:r>
              <a:rPr lang="pt-BR" sz="2000" b="1" dirty="0">
                <a:solidFill>
                  <a:srgbClr val="FFFFFF"/>
                </a:solidFill>
              </a:rPr>
              <a:t> </a:t>
            </a:r>
            <a:r>
              <a:rPr lang="pt-BR" sz="1600" dirty="0"/>
              <a:t>Alta Relação entre MMR e </a:t>
            </a:r>
            <a:r>
              <a:rPr lang="pt-BR" sz="1600" dirty="0" err="1"/>
              <a:t>Sellingprice</a:t>
            </a:r>
            <a:r>
              <a:rPr lang="pt-BR" sz="1600" dirty="0"/>
              <a:t>. </a:t>
            </a:r>
            <a:r>
              <a:rPr lang="pt-BR" sz="1400" i="1" dirty="0"/>
              <a:t>Seja pela correlação de Pearson, Definição da variável ou Feature </a:t>
            </a:r>
            <a:r>
              <a:rPr lang="pt-BR" sz="1400" i="1" dirty="0" err="1"/>
              <a:t>Importance</a:t>
            </a:r>
            <a:r>
              <a:rPr lang="pt-BR" sz="1400" i="1" dirty="0"/>
              <a:t> de modelos, Alto coeficiente positivo</a:t>
            </a:r>
          </a:p>
        </p:txBody>
      </p:sp>
      <p:sp>
        <p:nvSpPr>
          <p:cNvPr id="5" name="CaixaDeTexto 4">
            <a:extLst>
              <a:ext uri="{FF2B5EF4-FFF2-40B4-BE49-F238E27FC236}">
                <a16:creationId xmlns:a16="http://schemas.microsoft.com/office/drawing/2014/main" id="{6C656EFA-F6F3-B3CA-3843-0A10F884BF81}"/>
              </a:ext>
            </a:extLst>
          </p:cNvPr>
          <p:cNvSpPr txBox="1"/>
          <p:nvPr/>
        </p:nvSpPr>
        <p:spPr>
          <a:xfrm>
            <a:off x="5994780" y="997505"/>
            <a:ext cx="5901564"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2</a:t>
            </a:r>
            <a:r>
              <a:rPr lang="pt-BR" sz="2000" b="1" dirty="0">
                <a:solidFill>
                  <a:srgbClr val="FFFFFF"/>
                </a:solidFill>
              </a:rPr>
              <a:t> </a:t>
            </a:r>
            <a:r>
              <a:rPr lang="pt-BR" sz="1600" dirty="0"/>
              <a:t>Baixa </a:t>
            </a:r>
            <a:r>
              <a:rPr lang="pt-BR" sz="1600" dirty="0" err="1"/>
              <a:t>explicabilidade</a:t>
            </a:r>
            <a:r>
              <a:rPr lang="pt-BR" sz="1600" dirty="0"/>
              <a:t> das features em 30 componentes (FAMD). </a:t>
            </a:r>
            <a:r>
              <a:rPr lang="pt-BR" sz="1400" i="1" dirty="0" err="1"/>
              <a:t>Heatmap</a:t>
            </a:r>
            <a:r>
              <a:rPr lang="pt-BR" sz="1400" i="1" dirty="0"/>
              <a:t> esparso e com baixa variância explicada</a:t>
            </a:r>
          </a:p>
        </p:txBody>
      </p:sp>
      <p:pic>
        <p:nvPicPr>
          <p:cNvPr id="8" name="Imagem 7">
            <a:extLst>
              <a:ext uri="{FF2B5EF4-FFF2-40B4-BE49-F238E27FC236}">
                <a16:creationId xmlns:a16="http://schemas.microsoft.com/office/drawing/2014/main" id="{F211CCA3-F4FC-C7CB-43CD-0343394D23CA}"/>
              </a:ext>
            </a:extLst>
          </p:cNvPr>
          <p:cNvPicPr>
            <a:picLocks noChangeAspect="1"/>
          </p:cNvPicPr>
          <p:nvPr/>
        </p:nvPicPr>
        <p:blipFill>
          <a:blip r:embed="rId3"/>
          <a:stretch>
            <a:fillRect/>
          </a:stretch>
        </p:blipFill>
        <p:spPr>
          <a:xfrm>
            <a:off x="6096000" y="1724375"/>
            <a:ext cx="5088642" cy="1892834"/>
          </a:xfrm>
          <a:prstGeom prst="rect">
            <a:avLst/>
          </a:prstGeom>
        </p:spPr>
      </p:pic>
      <p:sp>
        <p:nvSpPr>
          <p:cNvPr id="9" name="CaixaDeTexto 8">
            <a:extLst>
              <a:ext uri="{FF2B5EF4-FFF2-40B4-BE49-F238E27FC236}">
                <a16:creationId xmlns:a16="http://schemas.microsoft.com/office/drawing/2014/main" id="{7E7724D5-8FCF-F3E1-8F9C-26B4F6423C37}"/>
              </a:ext>
            </a:extLst>
          </p:cNvPr>
          <p:cNvSpPr txBox="1"/>
          <p:nvPr/>
        </p:nvSpPr>
        <p:spPr>
          <a:xfrm>
            <a:off x="9715494" y="3540930"/>
            <a:ext cx="21808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b="1" dirty="0">
                <a:solidFill>
                  <a:srgbClr val="0D2056"/>
                </a:solidFill>
              </a:rPr>
              <a:t>% </a:t>
            </a:r>
            <a:r>
              <a:rPr lang="pt-BR" b="1" dirty="0" err="1">
                <a:solidFill>
                  <a:srgbClr val="0D2056"/>
                </a:solidFill>
              </a:rPr>
              <a:t>of</a:t>
            </a:r>
            <a:r>
              <a:rPr lang="pt-BR" b="1" dirty="0">
                <a:solidFill>
                  <a:srgbClr val="0D2056"/>
                </a:solidFill>
              </a:rPr>
              <a:t> </a:t>
            </a:r>
            <a:r>
              <a:rPr lang="pt-BR" b="1" dirty="0" err="1">
                <a:solidFill>
                  <a:srgbClr val="0D2056"/>
                </a:solidFill>
              </a:rPr>
              <a:t>variance</a:t>
            </a:r>
            <a:r>
              <a:rPr lang="pt-BR" b="1" dirty="0">
                <a:solidFill>
                  <a:srgbClr val="0D2056"/>
                </a:solidFill>
              </a:rPr>
              <a:t> (ACC)</a:t>
            </a:r>
            <a:endParaRPr lang="pt-BR" sz="1400" i="1" dirty="0">
              <a:solidFill>
                <a:srgbClr val="0D2056"/>
              </a:solidFill>
            </a:endParaRPr>
          </a:p>
        </p:txBody>
      </p:sp>
      <p:pic>
        <p:nvPicPr>
          <p:cNvPr id="17" name="Imagem 16">
            <a:extLst>
              <a:ext uri="{FF2B5EF4-FFF2-40B4-BE49-F238E27FC236}">
                <a16:creationId xmlns:a16="http://schemas.microsoft.com/office/drawing/2014/main" id="{FD5CA461-EE7A-4F14-5B98-E2A6B7FB6682}"/>
              </a:ext>
            </a:extLst>
          </p:cNvPr>
          <p:cNvPicPr>
            <a:picLocks noChangeAspect="1"/>
          </p:cNvPicPr>
          <p:nvPr/>
        </p:nvPicPr>
        <p:blipFill>
          <a:blip r:embed="rId4"/>
          <a:stretch>
            <a:fillRect/>
          </a:stretch>
        </p:blipFill>
        <p:spPr>
          <a:xfrm>
            <a:off x="5845556" y="4218922"/>
            <a:ext cx="5589530" cy="2429683"/>
          </a:xfrm>
          <a:prstGeom prst="rect">
            <a:avLst/>
          </a:prstGeom>
        </p:spPr>
      </p:pic>
      <p:pic>
        <p:nvPicPr>
          <p:cNvPr id="20" name="Imagem 19">
            <a:extLst>
              <a:ext uri="{FF2B5EF4-FFF2-40B4-BE49-F238E27FC236}">
                <a16:creationId xmlns:a16="http://schemas.microsoft.com/office/drawing/2014/main" id="{E0D4E815-C88A-A6C9-96C9-BC57383B0BB1}"/>
              </a:ext>
            </a:extLst>
          </p:cNvPr>
          <p:cNvPicPr>
            <a:picLocks noChangeAspect="1"/>
          </p:cNvPicPr>
          <p:nvPr/>
        </p:nvPicPr>
        <p:blipFill>
          <a:blip r:embed="rId5"/>
          <a:stretch>
            <a:fillRect/>
          </a:stretch>
        </p:blipFill>
        <p:spPr>
          <a:xfrm>
            <a:off x="657980" y="2051393"/>
            <a:ext cx="5187576" cy="4327107"/>
          </a:xfrm>
          <a:prstGeom prst="rect">
            <a:avLst/>
          </a:prstGeom>
        </p:spPr>
      </p:pic>
    </p:spTree>
    <p:extLst>
      <p:ext uri="{BB962C8B-B14F-4D97-AF65-F5344CB8AC3E}">
        <p14:creationId xmlns:p14="http://schemas.microsoft.com/office/powerpoint/2010/main" val="27278745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Insights </a:t>
            </a:r>
            <a:r>
              <a:rPr lang="pt-BR" sz="3200" dirty="0">
                <a:solidFill>
                  <a:srgbClr val="0072F0"/>
                </a:solidFill>
              </a:rPr>
              <a:t>| Resultados</a:t>
            </a:r>
          </a:p>
        </p:txBody>
      </p:sp>
      <p:sp>
        <p:nvSpPr>
          <p:cNvPr id="4" name="CaixaDeTexto 3">
            <a:extLst>
              <a:ext uri="{FF2B5EF4-FFF2-40B4-BE49-F238E27FC236}">
                <a16:creationId xmlns:a16="http://schemas.microsoft.com/office/drawing/2014/main" id="{378BEFAF-B233-8697-260D-1AEDED3CBB75}"/>
              </a:ext>
            </a:extLst>
          </p:cNvPr>
          <p:cNvSpPr txBox="1"/>
          <p:nvPr/>
        </p:nvSpPr>
        <p:spPr>
          <a:xfrm>
            <a:off x="517524" y="1000438"/>
            <a:ext cx="557847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3</a:t>
            </a:r>
            <a:r>
              <a:rPr lang="pt-BR" sz="2000" b="1" dirty="0">
                <a:solidFill>
                  <a:srgbClr val="FFFFFF"/>
                </a:solidFill>
              </a:rPr>
              <a:t> </a:t>
            </a:r>
            <a:r>
              <a:rPr lang="pt-BR" sz="1600" dirty="0"/>
              <a:t>Relação não linear entre Features e resposta. </a:t>
            </a:r>
            <a:r>
              <a:rPr lang="pt-BR" sz="1400" i="1" dirty="0"/>
              <a:t>Modelo OLS revela isso em </a:t>
            </a:r>
            <a:r>
              <a:rPr lang="pt-BR" sz="1400" i="1" dirty="0" err="1"/>
              <a:t>y_pred</a:t>
            </a:r>
            <a:r>
              <a:rPr lang="pt-BR" sz="1400" i="1" dirty="0"/>
              <a:t> </a:t>
            </a:r>
            <a:r>
              <a:rPr lang="pt-BR" sz="1400" i="1" dirty="0" err="1"/>
              <a:t>vs</a:t>
            </a:r>
            <a:r>
              <a:rPr lang="pt-BR" sz="1400" i="1" dirty="0"/>
              <a:t> </a:t>
            </a:r>
            <a:r>
              <a:rPr lang="pt-BR" sz="1400" i="1" dirty="0" err="1"/>
              <a:t>y_test</a:t>
            </a:r>
            <a:endParaRPr lang="pt-BR" sz="1400" i="1" dirty="0"/>
          </a:p>
        </p:txBody>
      </p:sp>
      <p:pic>
        <p:nvPicPr>
          <p:cNvPr id="7" name="Imagem 6">
            <a:extLst>
              <a:ext uri="{FF2B5EF4-FFF2-40B4-BE49-F238E27FC236}">
                <a16:creationId xmlns:a16="http://schemas.microsoft.com/office/drawing/2014/main" id="{4D3D544A-BAD1-FDD8-9379-705B00595DF2}"/>
              </a:ext>
            </a:extLst>
          </p:cNvPr>
          <p:cNvPicPr>
            <a:picLocks noChangeAspect="1"/>
          </p:cNvPicPr>
          <p:nvPr/>
        </p:nvPicPr>
        <p:blipFill>
          <a:blip r:embed="rId3"/>
          <a:stretch>
            <a:fillRect/>
          </a:stretch>
        </p:blipFill>
        <p:spPr>
          <a:xfrm>
            <a:off x="676020" y="1748522"/>
            <a:ext cx="5066412" cy="4855614"/>
          </a:xfrm>
          <a:prstGeom prst="rect">
            <a:avLst/>
          </a:prstGeom>
        </p:spPr>
      </p:pic>
      <p:sp>
        <p:nvSpPr>
          <p:cNvPr id="10" name="CaixaDeTexto 9">
            <a:extLst>
              <a:ext uri="{FF2B5EF4-FFF2-40B4-BE49-F238E27FC236}">
                <a16:creationId xmlns:a16="http://schemas.microsoft.com/office/drawing/2014/main" id="{ED99810D-E7C0-2E86-33A0-AEE5E0E0F3F4}"/>
              </a:ext>
            </a:extLst>
          </p:cNvPr>
          <p:cNvSpPr txBox="1"/>
          <p:nvPr/>
        </p:nvSpPr>
        <p:spPr>
          <a:xfrm>
            <a:off x="6096000" y="1000437"/>
            <a:ext cx="5578476" cy="1138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4</a:t>
            </a:r>
            <a:r>
              <a:rPr lang="pt-BR" sz="2000" b="1" dirty="0">
                <a:solidFill>
                  <a:srgbClr val="FFFFFF"/>
                </a:solidFill>
              </a:rPr>
              <a:t> </a:t>
            </a:r>
            <a:r>
              <a:rPr lang="pt-BR" sz="1600" dirty="0"/>
              <a:t>Predição razoavelmente boa para todos os casos.</a:t>
            </a:r>
            <a:r>
              <a:rPr lang="pt-BR" sz="1600" i="1" dirty="0"/>
              <a:t> Feature </a:t>
            </a:r>
            <a:r>
              <a:rPr lang="pt-BR" sz="1600" i="1" dirty="0" err="1"/>
              <a:t>Extractions</a:t>
            </a:r>
            <a:r>
              <a:rPr lang="pt-BR" sz="1600" i="1" dirty="0"/>
              <a:t> reduziram performance. Ainda que </a:t>
            </a:r>
            <a:r>
              <a:rPr lang="pt-BR" sz="1600" i="1" dirty="0" err="1"/>
              <a:t>LightXGB</a:t>
            </a:r>
            <a:r>
              <a:rPr lang="pt-BR" sz="1600" i="1" dirty="0"/>
              <a:t> tenha melhor </a:t>
            </a:r>
            <a:r>
              <a:rPr lang="pt-BR" sz="1600" i="1" dirty="0" err="1"/>
              <a:t>evaluation</a:t>
            </a:r>
            <a:r>
              <a:rPr lang="pt-BR" sz="1600" i="1" dirty="0"/>
              <a:t>, </a:t>
            </a:r>
            <a:r>
              <a:rPr lang="pt-BR" sz="1600" i="1" dirty="0" err="1"/>
              <a:t>fit</a:t>
            </a:r>
            <a:r>
              <a:rPr lang="pt-BR" sz="1600" i="1" dirty="0"/>
              <a:t> de </a:t>
            </a:r>
            <a:r>
              <a:rPr lang="pt-BR" sz="1600" i="1" dirty="0" err="1"/>
              <a:t>RandomForest</a:t>
            </a:r>
            <a:r>
              <a:rPr lang="pt-BR" sz="1600" i="1" dirty="0"/>
              <a:t> e </a:t>
            </a:r>
            <a:r>
              <a:rPr lang="pt-BR" sz="1600" i="1" dirty="0" err="1"/>
              <a:t>LightGBM</a:t>
            </a:r>
            <a:r>
              <a:rPr lang="pt-BR" sz="1600" i="1" dirty="0"/>
              <a:t> lida melhor com altos valores</a:t>
            </a:r>
            <a:endParaRPr lang="pt-BR" sz="1400" i="1" dirty="0"/>
          </a:p>
        </p:txBody>
      </p:sp>
      <p:pic>
        <p:nvPicPr>
          <p:cNvPr id="19" name="Imagem 18">
            <a:extLst>
              <a:ext uri="{FF2B5EF4-FFF2-40B4-BE49-F238E27FC236}">
                <a16:creationId xmlns:a16="http://schemas.microsoft.com/office/drawing/2014/main" id="{2DF344D2-727C-DD4D-5948-9E4EBF04E3C2}"/>
              </a:ext>
            </a:extLst>
          </p:cNvPr>
          <p:cNvPicPr>
            <a:picLocks noChangeAspect="1"/>
          </p:cNvPicPr>
          <p:nvPr/>
        </p:nvPicPr>
        <p:blipFill>
          <a:blip r:embed="rId4"/>
          <a:stretch>
            <a:fillRect/>
          </a:stretch>
        </p:blipFill>
        <p:spPr>
          <a:xfrm>
            <a:off x="7141464" y="2139208"/>
            <a:ext cx="3644101" cy="1407556"/>
          </a:xfrm>
          <a:prstGeom prst="rect">
            <a:avLst/>
          </a:prstGeom>
        </p:spPr>
      </p:pic>
      <p:pic>
        <p:nvPicPr>
          <p:cNvPr id="21" name="Imagem 20">
            <a:extLst>
              <a:ext uri="{FF2B5EF4-FFF2-40B4-BE49-F238E27FC236}">
                <a16:creationId xmlns:a16="http://schemas.microsoft.com/office/drawing/2014/main" id="{EA24985B-978F-6B62-F7CB-C84B581A7CD1}"/>
              </a:ext>
            </a:extLst>
          </p:cNvPr>
          <p:cNvPicPr>
            <a:picLocks noChangeAspect="1"/>
          </p:cNvPicPr>
          <p:nvPr/>
        </p:nvPicPr>
        <p:blipFill>
          <a:blip r:embed="rId5"/>
          <a:stretch>
            <a:fillRect/>
          </a:stretch>
        </p:blipFill>
        <p:spPr>
          <a:xfrm>
            <a:off x="7310481" y="3624333"/>
            <a:ext cx="3149514" cy="2979803"/>
          </a:xfrm>
          <a:prstGeom prst="rect">
            <a:avLst/>
          </a:prstGeom>
        </p:spPr>
      </p:pic>
    </p:spTree>
    <p:extLst>
      <p:ext uri="{BB962C8B-B14F-4D97-AF65-F5344CB8AC3E}">
        <p14:creationId xmlns:p14="http://schemas.microsoft.com/office/powerpoint/2010/main" val="27385382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Ajustes Explorações Adicionais</a:t>
            </a:r>
          </a:p>
        </p:txBody>
      </p:sp>
      <p:sp>
        <p:nvSpPr>
          <p:cNvPr id="5" name="CaixaDeTexto 4">
            <a:extLst>
              <a:ext uri="{FF2B5EF4-FFF2-40B4-BE49-F238E27FC236}">
                <a16:creationId xmlns:a16="http://schemas.microsoft.com/office/drawing/2014/main" id="{7AE4F021-4ED1-7D86-6855-C977510D732B}"/>
              </a:ext>
            </a:extLst>
          </p:cNvPr>
          <p:cNvSpPr txBox="1"/>
          <p:nvPr/>
        </p:nvSpPr>
        <p:spPr>
          <a:xfrm>
            <a:off x="517525" y="1328418"/>
            <a:ext cx="9011518" cy="4708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1.</a:t>
            </a:r>
            <a:r>
              <a:rPr lang="pt-BR" dirty="0"/>
              <a:t> </a:t>
            </a:r>
            <a:r>
              <a:rPr lang="pt-BR" sz="1600" dirty="0" err="1"/>
              <a:t>There’s</a:t>
            </a:r>
            <a:r>
              <a:rPr lang="pt-BR" sz="1600" dirty="0"/>
              <a:t> No Free </a:t>
            </a:r>
            <a:r>
              <a:rPr lang="pt-BR" sz="1600" dirty="0" err="1"/>
              <a:t>Lunch</a:t>
            </a:r>
            <a:r>
              <a:rPr lang="pt-BR" sz="1600" dirty="0"/>
              <a:t> com tratamento de Outliers</a:t>
            </a:r>
          </a:p>
          <a:p>
            <a:pPr lvl="2" indent="0"/>
            <a:endParaRPr lang="pt-BR" dirty="0"/>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2.</a:t>
            </a:r>
            <a:r>
              <a:rPr lang="pt-BR" dirty="0"/>
              <a:t> </a:t>
            </a:r>
            <a:r>
              <a:rPr lang="pt-BR" sz="1600" dirty="0" err="1"/>
              <a:t>Mundança</a:t>
            </a:r>
            <a:r>
              <a:rPr lang="pt-BR" sz="1600" dirty="0"/>
              <a:t> de </a:t>
            </a:r>
            <a:r>
              <a:rPr lang="pt-BR" sz="1600" dirty="0" err="1"/>
              <a:t>Categorical</a:t>
            </a:r>
            <a:r>
              <a:rPr lang="pt-BR" sz="1600" dirty="0"/>
              <a:t> </a:t>
            </a:r>
            <a:r>
              <a:rPr lang="pt-BR" sz="1600" dirty="0" err="1"/>
              <a:t>Encoding</a:t>
            </a:r>
            <a:r>
              <a:rPr lang="pt-BR" sz="1600" dirty="0"/>
              <a:t> de </a:t>
            </a:r>
            <a:r>
              <a:rPr lang="pt-BR" sz="1600" dirty="0" err="1"/>
              <a:t>One</a:t>
            </a:r>
            <a:r>
              <a:rPr lang="pt-BR" sz="1600" dirty="0"/>
              <a:t>-hot para Target </a:t>
            </a:r>
            <a:r>
              <a:rPr lang="pt-BR" sz="1600" dirty="0" err="1"/>
              <a:t>Encoding</a:t>
            </a:r>
            <a:endParaRPr lang="pt-BR" sz="1600" dirty="0"/>
          </a:p>
          <a:p>
            <a:pPr marR="0" algn="l" defTabSz="914400" rtl="0" fontAlgn="auto" latinLnBrk="0" hangingPunct="0">
              <a:lnSpc>
                <a:spcPct val="100000"/>
              </a:lnSpc>
              <a:spcBef>
                <a:spcPts val="0"/>
              </a:spcBef>
              <a:spcAft>
                <a:spcPts val="0"/>
              </a:spcAft>
              <a:buClrTx/>
              <a:buSzTx/>
              <a:tabLst/>
            </a:pPr>
            <a:endParaRPr lang="pt-BR" dirty="0"/>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3.</a:t>
            </a:r>
            <a:r>
              <a:rPr lang="pt-BR" dirty="0"/>
              <a:t> </a:t>
            </a:r>
            <a:r>
              <a:rPr lang="pt-BR" sz="1600" dirty="0"/>
              <a:t>Técnicas para lidar com desbalanceamento de variáveis</a:t>
            </a:r>
          </a:p>
          <a:p>
            <a:pPr marR="0" algn="l" defTabSz="914400" rtl="0" fontAlgn="auto" latinLnBrk="0" hangingPunct="0">
              <a:lnSpc>
                <a:spcPct val="100000"/>
              </a:lnSpc>
              <a:spcBef>
                <a:spcPts val="0"/>
              </a:spcBef>
              <a:spcAft>
                <a:spcPts val="0"/>
              </a:spcAft>
              <a:buClrTx/>
              <a:buSzTx/>
              <a:tabLst/>
            </a:pPr>
            <a:r>
              <a:rPr lang="pt-BR" sz="1600" dirty="0"/>
              <a:t>	a. SMOTE</a:t>
            </a:r>
          </a:p>
          <a:p>
            <a:pPr marR="0" algn="l" defTabSz="914400" rtl="0" fontAlgn="auto" latinLnBrk="0" hangingPunct="0">
              <a:lnSpc>
                <a:spcPct val="100000"/>
              </a:lnSpc>
              <a:spcBef>
                <a:spcPts val="0"/>
              </a:spcBef>
              <a:spcAft>
                <a:spcPts val="0"/>
              </a:spcAft>
              <a:buClrTx/>
              <a:buSzTx/>
              <a:tabLst/>
            </a:pPr>
            <a:r>
              <a:rPr lang="pt-BR" sz="1600" dirty="0"/>
              <a:t>	b. </a:t>
            </a:r>
            <a:r>
              <a:rPr lang="pt-BR" sz="1600" dirty="0" err="1"/>
              <a:t>Re-sampling</a:t>
            </a:r>
            <a:endParaRPr lang="pt-BR" sz="1600" dirty="0"/>
          </a:p>
          <a:p>
            <a:pPr marR="0" algn="l" defTabSz="914400" rtl="0" fontAlgn="auto" latinLnBrk="0" hangingPunct="0">
              <a:lnSpc>
                <a:spcPct val="100000"/>
              </a:lnSpc>
              <a:spcBef>
                <a:spcPts val="0"/>
              </a:spcBef>
              <a:spcAft>
                <a:spcPts val="0"/>
              </a:spcAft>
              <a:buClrTx/>
              <a:buSzTx/>
              <a:tabLst/>
            </a:pPr>
            <a:r>
              <a:rPr lang="pt-BR" sz="1600" dirty="0"/>
              <a:t>                   c. K-</a:t>
            </a:r>
            <a:r>
              <a:rPr lang="pt-BR" sz="1600" dirty="0" err="1"/>
              <a:t>fold</a:t>
            </a:r>
            <a:endParaRPr lang="pt-BR" sz="1600" dirty="0"/>
          </a:p>
          <a:p>
            <a:pPr marR="0" algn="l" defTabSz="914400" rtl="0" fontAlgn="auto" latinLnBrk="0" hangingPunct="0">
              <a:lnSpc>
                <a:spcPct val="100000"/>
              </a:lnSpc>
              <a:spcBef>
                <a:spcPts val="0"/>
              </a:spcBef>
              <a:spcAft>
                <a:spcPts val="0"/>
              </a:spcAft>
              <a:buClrTx/>
              <a:buSzTx/>
              <a:tabLst/>
            </a:pPr>
            <a:r>
              <a:rPr lang="pt-BR" sz="1600" dirty="0"/>
              <a:t>                   d. </a:t>
            </a:r>
            <a:r>
              <a:rPr lang="pt-BR" sz="1600" dirty="0" err="1"/>
              <a:t>Penalization</a:t>
            </a:r>
            <a:r>
              <a:rPr lang="pt-BR" sz="1600" dirty="0"/>
              <a:t> </a:t>
            </a:r>
            <a:r>
              <a:rPr lang="pt-BR" sz="1600" dirty="0" err="1"/>
              <a:t>strategy</a:t>
            </a:r>
            <a:endParaRPr lang="pt-BR" sz="1600" dirty="0"/>
          </a:p>
          <a:p>
            <a:pPr marR="0" algn="l" defTabSz="914400" rtl="0" fontAlgn="auto" latinLnBrk="0" hangingPunct="0">
              <a:lnSpc>
                <a:spcPct val="100000"/>
              </a:lnSpc>
              <a:spcBef>
                <a:spcPts val="0"/>
              </a:spcBef>
              <a:spcAft>
                <a:spcPts val="0"/>
              </a:spcAft>
              <a:buClrTx/>
              <a:buSzTx/>
              <a:tabLst/>
            </a:pPr>
            <a:r>
              <a:rPr lang="pt-BR" sz="1600" dirty="0"/>
              <a:t>                   e. FDS (feature </a:t>
            </a:r>
            <a:r>
              <a:rPr lang="pt-BR" sz="1600" dirty="0" err="1"/>
              <a:t>distribution</a:t>
            </a:r>
            <a:r>
              <a:rPr lang="pt-BR" sz="1600" dirty="0"/>
              <a:t> </a:t>
            </a:r>
            <a:r>
              <a:rPr lang="pt-BR" sz="1600" dirty="0" err="1"/>
              <a:t>smoothing</a:t>
            </a:r>
            <a:r>
              <a:rPr lang="pt-BR" sz="1600" dirty="0"/>
              <a:t>)</a:t>
            </a:r>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4.</a:t>
            </a:r>
            <a:r>
              <a:rPr lang="pt-BR" dirty="0"/>
              <a:t> </a:t>
            </a:r>
            <a:r>
              <a:rPr lang="pt-BR" sz="1600" dirty="0"/>
              <a:t>Melhor exploração de Feature </a:t>
            </a:r>
            <a:r>
              <a:rPr lang="pt-BR" sz="1600" dirty="0" err="1"/>
              <a:t>Extraction</a:t>
            </a:r>
            <a:r>
              <a:rPr lang="pt-BR" sz="1600" dirty="0"/>
              <a:t>, via RFE (</a:t>
            </a:r>
            <a:r>
              <a:rPr lang="pt-BR" sz="1600" dirty="0" err="1"/>
              <a:t>recursive</a:t>
            </a:r>
            <a:r>
              <a:rPr lang="pt-BR" sz="1600" dirty="0"/>
              <a:t>), por exemplo </a:t>
            </a:r>
          </a:p>
          <a:p>
            <a:pPr marR="0" algn="l" defTabSz="914400" rtl="0" fontAlgn="auto" latinLnBrk="0" hangingPunct="0">
              <a:lnSpc>
                <a:spcPct val="100000"/>
              </a:lnSpc>
              <a:spcBef>
                <a:spcPts val="0"/>
              </a:spcBef>
              <a:spcAft>
                <a:spcPts val="0"/>
              </a:spcAft>
              <a:buClrTx/>
              <a:buSzTx/>
              <a:tabLst/>
            </a:pPr>
            <a:endParaRPr lang="pt-BR" sz="1600" dirty="0"/>
          </a:p>
          <a:p>
            <a:r>
              <a:rPr lang="pt-BR" sz="1600" b="1" dirty="0">
                <a:solidFill>
                  <a:srgbClr val="FFFFFF"/>
                </a:solidFill>
                <a:highlight>
                  <a:srgbClr val="0000FF"/>
                </a:highlight>
              </a:rPr>
              <a:t>5.</a:t>
            </a:r>
            <a:r>
              <a:rPr lang="pt-BR" sz="1600" dirty="0"/>
              <a:t> Melhoria de Performance da Redução de Dimensionalidade</a:t>
            </a:r>
          </a:p>
          <a:p>
            <a:endParaRPr lang="pt-BR" sz="1600" dirty="0"/>
          </a:p>
          <a:p>
            <a:r>
              <a:rPr lang="pt-BR" sz="1600" b="1" dirty="0">
                <a:solidFill>
                  <a:srgbClr val="FFFFFF"/>
                </a:solidFill>
                <a:highlight>
                  <a:srgbClr val="0000FF"/>
                </a:highlight>
              </a:rPr>
              <a:t>6.</a:t>
            </a:r>
            <a:r>
              <a:rPr lang="pt-BR" sz="1600" dirty="0"/>
              <a:t> </a:t>
            </a:r>
            <a:r>
              <a:rPr lang="pt-BR" sz="1600" dirty="0" err="1"/>
              <a:t>Hyperparameter</a:t>
            </a:r>
            <a:r>
              <a:rPr lang="pt-BR" sz="1600" dirty="0"/>
              <a:t> </a:t>
            </a:r>
            <a:r>
              <a:rPr lang="pt-BR" sz="1600" dirty="0" err="1"/>
              <a:t>Tuning</a:t>
            </a:r>
            <a:r>
              <a:rPr lang="pt-BR" sz="1600" dirty="0"/>
              <a:t> com </a:t>
            </a:r>
            <a:r>
              <a:rPr lang="pt-BR" sz="1600" dirty="0" err="1"/>
              <a:t>GridSearch</a:t>
            </a:r>
            <a:endParaRPr lang="pt-BR" sz="1600" dirty="0"/>
          </a:p>
          <a:p>
            <a:endParaRPr lang="pt-BR" sz="1600" dirty="0"/>
          </a:p>
          <a:p>
            <a:r>
              <a:rPr lang="pt-BR" sz="1600" b="1" dirty="0">
                <a:solidFill>
                  <a:srgbClr val="FFFFFF"/>
                </a:solidFill>
                <a:highlight>
                  <a:srgbClr val="0000FF"/>
                </a:highlight>
              </a:rPr>
              <a:t>7.</a:t>
            </a:r>
            <a:r>
              <a:rPr lang="pt-BR" sz="1600" dirty="0"/>
              <a:t> </a:t>
            </a:r>
            <a:r>
              <a:rPr lang="pt-BR" sz="1600" dirty="0" err="1"/>
              <a:t>Produtização</a:t>
            </a:r>
            <a:r>
              <a:rPr lang="pt-BR" sz="1600" dirty="0"/>
              <a:t> de modelo</a:t>
            </a:r>
          </a:p>
          <a:p>
            <a:endParaRPr lang="pt-BR" sz="1600" dirty="0"/>
          </a:p>
        </p:txBody>
      </p:sp>
    </p:spTree>
    <p:extLst>
      <p:ext uri="{BB962C8B-B14F-4D97-AF65-F5344CB8AC3E}">
        <p14:creationId xmlns:p14="http://schemas.microsoft.com/office/powerpoint/2010/main" val="3303378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Bônus | Modelo Produtivo</a:t>
            </a:r>
          </a:p>
        </p:txBody>
      </p:sp>
      <p:sp>
        <p:nvSpPr>
          <p:cNvPr id="8" name="Retângulo: Cantos Arredondados 7">
            <a:extLst>
              <a:ext uri="{FF2B5EF4-FFF2-40B4-BE49-F238E27FC236}">
                <a16:creationId xmlns:a16="http://schemas.microsoft.com/office/drawing/2014/main" id="{50ABE7A8-C71C-3E25-8199-DC1C0F110271}"/>
              </a:ext>
            </a:extLst>
          </p:cNvPr>
          <p:cNvSpPr/>
          <p:nvPr/>
        </p:nvSpPr>
        <p:spPr>
          <a:xfrm>
            <a:off x="365125" y="1159013"/>
            <a:ext cx="10982580" cy="1913372"/>
          </a:xfrm>
          <a:prstGeom prst="roundRect">
            <a:avLst/>
          </a:prstGeom>
          <a:solidFill>
            <a:srgbClr val="FFFFFF"/>
          </a:solidFill>
          <a:ln w="12700" cap="flat">
            <a:solidFill>
              <a:srgbClr val="000E40"/>
            </a:solidFill>
            <a:prstDash val="lg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9" name="CaixaDeTexto 8">
            <a:extLst>
              <a:ext uri="{FF2B5EF4-FFF2-40B4-BE49-F238E27FC236}">
                <a16:creationId xmlns:a16="http://schemas.microsoft.com/office/drawing/2014/main" id="{E4C021BD-6373-235A-2BE8-9C9E781106FF}"/>
              </a:ext>
            </a:extLst>
          </p:cNvPr>
          <p:cNvSpPr txBox="1"/>
          <p:nvPr/>
        </p:nvSpPr>
        <p:spPr>
          <a:xfrm>
            <a:off x="517524" y="982591"/>
            <a:ext cx="3359532" cy="369330"/>
          </a:xfrm>
          <a:prstGeom prst="rect">
            <a:avLst/>
          </a:prstGeom>
          <a:solidFill>
            <a:srgbClr val="0D20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i="1">
                <a:solidFill>
                  <a:srgbClr val="FFFFFF"/>
                </a:solidFill>
              </a:defRPr>
            </a:lvl1pPr>
          </a:lstStyle>
          <a:p>
            <a:pPr algn="ctr"/>
            <a:r>
              <a:rPr lang="pt-BR" b="1" dirty="0"/>
              <a:t>Como Melhorar o modelo  </a:t>
            </a:r>
          </a:p>
        </p:txBody>
      </p:sp>
      <p:sp>
        <p:nvSpPr>
          <p:cNvPr id="10" name="CaixaDeTexto 9">
            <a:extLst>
              <a:ext uri="{FF2B5EF4-FFF2-40B4-BE49-F238E27FC236}">
                <a16:creationId xmlns:a16="http://schemas.microsoft.com/office/drawing/2014/main" id="{EE39E5CE-D20D-B948-8918-957071E27928}"/>
              </a:ext>
            </a:extLst>
          </p:cNvPr>
          <p:cNvSpPr txBox="1"/>
          <p:nvPr/>
        </p:nvSpPr>
        <p:spPr>
          <a:xfrm>
            <a:off x="711224" y="1528343"/>
            <a:ext cx="974036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a:t>
            </a:r>
            <a:r>
              <a:rPr lang="pt-BR" sz="2000" b="1" dirty="0">
                <a:solidFill>
                  <a:srgbClr val="FFFFFF"/>
                </a:solidFill>
              </a:rPr>
              <a:t> </a:t>
            </a:r>
            <a:r>
              <a:rPr lang="pt-BR" sz="1600" dirty="0"/>
              <a:t>Utilização de Novas Features através de API com VIN ID;</a:t>
            </a:r>
          </a:p>
        </p:txBody>
      </p:sp>
      <p:sp>
        <p:nvSpPr>
          <p:cNvPr id="11" name="CaixaDeTexto 10">
            <a:extLst>
              <a:ext uri="{FF2B5EF4-FFF2-40B4-BE49-F238E27FC236}">
                <a16:creationId xmlns:a16="http://schemas.microsoft.com/office/drawing/2014/main" id="{A649518D-3AB1-C51A-898D-7C2EAD31917B}"/>
              </a:ext>
            </a:extLst>
          </p:cNvPr>
          <p:cNvSpPr txBox="1"/>
          <p:nvPr/>
        </p:nvSpPr>
        <p:spPr>
          <a:xfrm>
            <a:off x="711224" y="2006107"/>
            <a:ext cx="974036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2</a:t>
            </a:r>
            <a:r>
              <a:rPr lang="pt-BR" sz="2000" b="1" dirty="0">
                <a:solidFill>
                  <a:srgbClr val="FFFFFF"/>
                </a:solidFill>
              </a:rPr>
              <a:t> </a:t>
            </a:r>
            <a:r>
              <a:rPr lang="pt-BR" sz="1600" dirty="0"/>
              <a:t>Criação de dados sintéticos com dados históricos e novos;</a:t>
            </a:r>
          </a:p>
        </p:txBody>
      </p:sp>
      <p:sp>
        <p:nvSpPr>
          <p:cNvPr id="12" name="CaixaDeTexto 11">
            <a:extLst>
              <a:ext uri="{FF2B5EF4-FFF2-40B4-BE49-F238E27FC236}">
                <a16:creationId xmlns:a16="http://schemas.microsoft.com/office/drawing/2014/main" id="{BE13F325-C0DE-CBE0-868A-FD27804713F9}"/>
              </a:ext>
            </a:extLst>
          </p:cNvPr>
          <p:cNvSpPr txBox="1"/>
          <p:nvPr/>
        </p:nvSpPr>
        <p:spPr>
          <a:xfrm>
            <a:off x="711224" y="2483995"/>
            <a:ext cx="974036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3</a:t>
            </a:r>
            <a:r>
              <a:rPr lang="pt-BR" sz="2000" b="1" dirty="0">
                <a:solidFill>
                  <a:srgbClr val="FFFFFF"/>
                </a:solidFill>
              </a:rPr>
              <a:t> </a:t>
            </a:r>
            <a:r>
              <a:rPr lang="pt-BR" sz="1600" dirty="0"/>
              <a:t>Utilização de predição realizada como novo registro rotulado para melhoria do modelo;</a:t>
            </a:r>
          </a:p>
        </p:txBody>
      </p:sp>
      <p:pic>
        <p:nvPicPr>
          <p:cNvPr id="14" name="Imagem 13">
            <a:extLst>
              <a:ext uri="{FF2B5EF4-FFF2-40B4-BE49-F238E27FC236}">
                <a16:creationId xmlns:a16="http://schemas.microsoft.com/office/drawing/2014/main" id="{C93E6640-EE52-B82C-83AC-3FFDDFCF3AA3}"/>
              </a:ext>
            </a:extLst>
          </p:cNvPr>
          <p:cNvPicPr>
            <a:picLocks noChangeAspect="1"/>
          </p:cNvPicPr>
          <p:nvPr/>
        </p:nvPicPr>
        <p:blipFill>
          <a:blip r:embed="rId3"/>
          <a:stretch>
            <a:fillRect/>
          </a:stretch>
        </p:blipFill>
        <p:spPr>
          <a:xfrm>
            <a:off x="1164903" y="3429000"/>
            <a:ext cx="3864297" cy="1181313"/>
          </a:xfrm>
          <a:prstGeom prst="rect">
            <a:avLst/>
          </a:prstGeom>
        </p:spPr>
      </p:pic>
      <p:pic>
        <p:nvPicPr>
          <p:cNvPr id="16" name="Imagem 15">
            <a:extLst>
              <a:ext uri="{FF2B5EF4-FFF2-40B4-BE49-F238E27FC236}">
                <a16:creationId xmlns:a16="http://schemas.microsoft.com/office/drawing/2014/main" id="{2D0B9ABC-5562-31A0-EBCF-EFC85B624BED}"/>
              </a:ext>
            </a:extLst>
          </p:cNvPr>
          <p:cNvPicPr>
            <a:picLocks noChangeAspect="1"/>
          </p:cNvPicPr>
          <p:nvPr/>
        </p:nvPicPr>
        <p:blipFill>
          <a:blip r:embed="rId4"/>
          <a:stretch>
            <a:fillRect/>
          </a:stretch>
        </p:blipFill>
        <p:spPr>
          <a:xfrm>
            <a:off x="5175504" y="3240717"/>
            <a:ext cx="4638705" cy="1639728"/>
          </a:xfrm>
          <a:prstGeom prst="rect">
            <a:avLst/>
          </a:prstGeom>
        </p:spPr>
      </p:pic>
      <p:pic>
        <p:nvPicPr>
          <p:cNvPr id="18" name="Imagem 17">
            <a:extLst>
              <a:ext uri="{FF2B5EF4-FFF2-40B4-BE49-F238E27FC236}">
                <a16:creationId xmlns:a16="http://schemas.microsoft.com/office/drawing/2014/main" id="{2EF74BF0-2B96-352E-1B4B-A0C5A15F7084}"/>
              </a:ext>
            </a:extLst>
          </p:cNvPr>
          <p:cNvPicPr>
            <a:picLocks noChangeAspect="1"/>
          </p:cNvPicPr>
          <p:nvPr/>
        </p:nvPicPr>
        <p:blipFill>
          <a:blip r:embed="rId5"/>
          <a:stretch>
            <a:fillRect/>
          </a:stretch>
        </p:blipFill>
        <p:spPr>
          <a:xfrm>
            <a:off x="5856415" y="4964040"/>
            <a:ext cx="2813304" cy="1685987"/>
          </a:xfrm>
          <a:prstGeom prst="rect">
            <a:avLst/>
          </a:prstGeom>
        </p:spPr>
      </p:pic>
      <p:cxnSp>
        <p:nvCxnSpPr>
          <p:cNvPr id="20" name="Conector: Angulado 19">
            <a:extLst>
              <a:ext uri="{FF2B5EF4-FFF2-40B4-BE49-F238E27FC236}">
                <a16:creationId xmlns:a16="http://schemas.microsoft.com/office/drawing/2014/main" id="{50AFAE57-6E45-B65C-8AE6-867F72EA45C0}"/>
              </a:ext>
            </a:extLst>
          </p:cNvPr>
          <p:cNvCxnSpPr>
            <a:cxnSpLocks/>
            <a:endCxn id="16" idx="1"/>
          </p:cNvCxnSpPr>
          <p:nvPr/>
        </p:nvCxnSpPr>
        <p:spPr>
          <a:xfrm rot="16200000" flipV="1">
            <a:off x="4864931" y="4371154"/>
            <a:ext cx="2312788" cy="1691641"/>
          </a:xfrm>
          <a:prstGeom prst="bentConnector4">
            <a:avLst>
              <a:gd name="adj1" fmla="val -145"/>
              <a:gd name="adj2" fmla="val 113514"/>
            </a:avLst>
          </a:prstGeom>
          <a:noFill/>
          <a:ln w="12700" cap="flat">
            <a:solidFill>
              <a:srgbClr val="000E4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 name="Retângulo: Cantos Arredondados 24">
            <a:extLst>
              <a:ext uri="{FF2B5EF4-FFF2-40B4-BE49-F238E27FC236}">
                <a16:creationId xmlns:a16="http://schemas.microsoft.com/office/drawing/2014/main" id="{0D1CFC8F-8658-54CE-22B3-40EF91BB91AE}"/>
              </a:ext>
            </a:extLst>
          </p:cNvPr>
          <p:cNvSpPr/>
          <p:nvPr/>
        </p:nvSpPr>
        <p:spPr>
          <a:xfrm>
            <a:off x="923544" y="3155981"/>
            <a:ext cx="5705856" cy="1913372"/>
          </a:xfrm>
          <a:prstGeom prst="roundRect">
            <a:avLst/>
          </a:prstGeom>
          <a:solidFill>
            <a:schemeClr val="accent2">
              <a:lumMod val="40000"/>
              <a:lumOff val="60000"/>
              <a:alpha val="10196"/>
            </a:schemeClr>
          </a:solidFill>
          <a:ln w="12700" cap="flat">
            <a:solidFill>
              <a:srgbClr val="000E40"/>
            </a:solid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6" name="Retângulo: Cantos Arredondados 25">
            <a:extLst>
              <a:ext uri="{FF2B5EF4-FFF2-40B4-BE49-F238E27FC236}">
                <a16:creationId xmlns:a16="http://schemas.microsoft.com/office/drawing/2014/main" id="{94739393-D2A6-87D7-534A-F494008DD8EB}"/>
              </a:ext>
            </a:extLst>
          </p:cNvPr>
          <p:cNvSpPr/>
          <p:nvPr/>
        </p:nvSpPr>
        <p:spPr>
          <a:xfrm>
            <a:off x="4892040" y="4880445"/>
            <a:ext cx="4050792" cy="1775228"/>
          </a:xfrm>
          <a:prstGeom prst="roundRect">
            <a:avLst/>
          </a:prstGeom>
          <a:solidFill>
            <a:schemeClr val="accent2">
              <a:lumMod val="40000"/>
              <a:lumOff val="60000"/>
              <a:alpha val="10196"/>
            </a:schemeClr>
          </a:solidFill>
          <a:ln w="12700" cap="flat">
            <a:solidFill>
              <a:srgbClr val="000E40"/>
            </a:solid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96024220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Bônus | </a:t>
            </a:r>
            <a:r>
              <a:rPr lang="pt-BR" sz="3200" dirty="0" err="1"/>
              <a:t>Mauricio’s</a:t>
            </a:r>
            <a:r>
              <a:rPr lang="pt-BR" sz="3200" dirty="0"/>
              <a:t> </a:t>
            </a:r>
            <a:r>
              <a:rPr lang="pt-BR" sz="3200" dirty="0" err="1"/>
              <a:t>Dummy</a:t>
            </a:r>
            <a:r>
              <a:rPr lang="pt-BR" sz="3200" dirty="0"/>
              <a:t> </a:t>
            </a:r>
            <a:r>
              <a:rPr lang="pt-BR" sz="3200" dirty="0" err="1"/>
              <a:t>Architecture</a:t>
            </a:r>
            <a:endParaRPr lang="pt-BR" sz="3200" dirty="0"/>
          </a:p>
        </p:txBody>
      </p:sp>
      <p:pic>
        <p:nvPicPr>
          <p:cNvPr id="14" name="Imagem 13">
            <a:extLst>
              <a:ext uri="{FF2B5EF4-FFF2-40B4-BE49-F238E27FC236}">
                <a16:creationId xmlns:a16="http://schemas.microsoft.com/office/drawing/2014/main" id="{C93E6640-EE52-B82C-83AC-3FFDDFCF3AA3}"/>
              </a:ext>
            </a:extLst>
          </p:cNvPr>
          <p:cNvPicPr>
            <a:picLocks noChangeAspect="1"/>
          </p:cNvPicPr>
          <p:nvPr/>
        </p:nvPicPr>
        <p:blipFill>
          <a:blip r:embed="rId3"/>
          <a:stretch>
            <a:fillRect/>
          </a:stretch>
        </p:blipFill>
        <p:spPr>
          <a:xfrm>
            <a:off x="1097280" y="1176141"/>
            <a:ext cx="3864297" cy="1181313"/>
          </a:xfrm>
          <a:prstGeom prst="rect">
            <a:avLst/>
          </a:prstGeom>
        </p:spPr>
      </p:pic>
      <p:sp>
        <p:nvSpPr>
          <p:cNvPr id="25" name="Retângulo: Cantos Arredondados 24">
            <a:extLst>
              <a:ext uri="{FF2B5EF4-FFF2-40B4-BE49-F238E27FC236}">
                <a16:creationId xmlns:a16="http://schemas.microsoft.com/office/drawing/2014/main" id="{0D1CFC8F-8658-54CE-22B3-40EF91BB91AE}"/>
              </a:ext>
            </a:extLst>
          </p:cNvPr>
          <p:cNvSpPr/>
          <p:nvPr/>
        </p:nvSpPr>
        <p:spPr>
          <a:xfrm>
            <a:off x="615061" y="2585326"/>
            <a:ext cx="5538851" cy="1181313"/>
          </a:xfrm>
          <a:prstGeom prst="roundRect">
            <a:avLst/>
          </a:prstGeom>
          <a:noFill/>
          <a:ln w="12700" cap="flat">
            <a:solidFill>
              <a:srgbClr val="000E40"/>
            </a:solid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1026" name="Picture 2" descr="Um breve guia de como usar o Streamlit · LucasEd · TabNews">
            <a:extLst>
              <a:ext uri="{FF2B5EF4-FFF2-40B4-BE49-F238E27FC236}">
                <a16:creationId xmlns:a16="http://schemas.microsoft.com/office/drawing/2014/main" id="{AC62DD20-DE12-8DAC-942E-788B588892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461" y="2702682"/>
            <a:ext cx="1069848" cy="55899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10F536A-490D-016B-E382-549DF19E73DD}"/>
              </a:ext>
            </a:extLst>
          </p:cNvPr>
          <p:cNvSpPr txBox="1"/>
          <p:nvPr/>
        </p:nvSpPr>
        <p:spPr>
          <a:xfrm>
            <a:off x="834164" y="3218688"/>
            <a:ext cx="117777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err="1">
                <a:ln>
                  <a:noFill/>
                </a:ln>
                <a:solidFill>
                  <a:srgbClr val="000000"/>
                </a:solidFill>
                <a:effectLst/>
                <a:uFillTx/>
                <a:latin typeface="Calibri"/>
                <a:ea typeface="Calibri"/>
                <a:cs typeface="Calibri"/>
                <a:sym typeface="Calibri"/>
              </a:rPr>
              <a:t>Application</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Imagem 5">
            <a:extLst>
              <a:ext uri="{FF2B5EF4-FFF2-40B4-BE49-F238E27FC236}">
                <a16:creationId xmlns:a16="http://schemas.microsoft.com/office/drawing/2014/main" id="{00F7D82E-8750-EA89-12CD-151D02C31BBE}"/>
              </a:ext>
            </a:extLst>
          </p:cNvPr>
          <p:cNvPicPr>
            <a:picLocks noChangeAspect="1"/>
          </p:cNvPicPr>
          <p:nvPr/>
        </p:nvPicPr>
        <p:blipFill>
          <a:blip r:embed="rId5"/>
          <a:stretch>
            <a:fillRect/>
          </a:stretch>
        </p:blipFill>
        <p:spPr>
          <a:xfrm>
            <a:off x="1837309" y="2659693"/>
            <a:ext cx="3820058" cy="1047896"/>
          </a:xfrm>
          <a:prstGeom prst="rect">
            <a:avLst/>
          </a:prstGeom>
        </p:spPr>
      </p:pic>
      <p:cxnSp>
        <p:nvCxnSpPr>
          <p:cNvPr id="13" name="Conector de Seta Reta 12">
            <a:extLst>
              <a:ext uri="{FF2B5EF4-FFF2-40B4-BE49-F238E27FC236}">
                <a16:creationId xmlns:a16="http://schemas.microsoft.com/office/drawing/2014/main" id="{08359337-7954-B5F0-DF73-C3F94AF9F9EE}"/>
              </a:ext>
            </a:extLst>
          </p:cNvPr>
          <p:cNvCxnSpPr>
            <a:cxnSpLocks/>
          </p:cNvCxnSpPr>
          <p:nvPr/>
        </p:nvCxnSpPr>
        <p:spPr>
          <a:xfrm>
            <a:off x="4322276" y="3175982"/>
            <a:ext cx="0" cy="7193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pic>
        <p:nvPicPr>
          <p:cNvPr id="1028" name="Picture 4" descr="Criando uma aplicação do Google Cloud Functions - Santo Digital">
            <a:extLst>
              <a:ext uri="{FF2B5EF4-FFF2-40B4-BE49-F238E27FC236}">
                <a16:creationId xmlns:a16="http://schemas.microsoft.com/office/drawing/2014/main" id="{5A13F13F-E2EC-AA9A-8CD1-BC692296C6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6778" y="3994511"/>
            <a:ext cx="1330995" cy="650985"/>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Cantos Arredondados 20">
            <a:extLst>
              <a:ext uri="{FF2B5EF4-FFF2-40B4-BE49-F238E27FC236}">
                <a16:creationId xmlns:a16="http://schemas.microsoft.com/office/drawing/2014/main" id="{32D1A05E-99AA-8AA6-EE8D-4D6BE2F7C609}"/>
              </a:ext>
            </a:extLst>
          </p:cNvPr>
          <p:cNvSpPr/>
          <p:nvPr/>
        </p:nvSpPr>
        <p:spPr>
          <a:xfrm>
            <a:off x="2579212" y="4776203"/>
            <a:ext cx="3319907" cy="377181"/>
          </a:xfrm>
          <a:prstGeom prst="roundRect">
            <a:avLst/>
          </a:prstGeom>
          <a:noFill/>
          <a:ln w="12700" cap="flat">
            <a:solidFill>
              <a:srgbClr val="000E40"/>
            </a:solid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2" name="CaixaDeTexto 21">
            <a:extLst>
              <a:ext uri="{FF2B5EF4-FFF2-40B4-BE49-F238E27FC236}">
                <a16:creationId xmlns:a16="http://schemas.microsoft.com/office/drawing/2014/main" id="{B2055B40-14F9-90BB-298F-D2FBC2793EDA}"/>
              </a:ext>
            </a:extLst>
          </p:cNvPr>
          <p:cNvSpPr txBox="1"/>
          <p:nvPr/>
        </p:nvSpPr>
        <p:spPr>
          <a:xfrm>
            <a:off x="2916749" y="4845609"/>
            <a:ext cx="74002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VIN API</a:t>
            </a:r>
          </a:p>
        </p:txBody>
      </p:sp>
      <p:pic>
        <p:nvPicPr>
          <p:cNvPr id="1030" name="Picture 6" descr="Data Profiling Using Great Expectations | by Paul Fry | Medium">
            <a:extLst>
              <a:ext uri="{FF2B5EF4-FFF2-40B4-BE49-F238E27FC236}">
                <a16:creationId xmlns:a16="http://schemas.microsoft.com/office/drawing/2014/main" id="{0D04250B-8606-684D-9764-259FE754104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9086" y="4813433"/>
            <a:ext cx="1154160" cy="30777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de Seta Reta 23">
            <a:extLst>
              <a:ext uri="{FF2B5EF4-FFF2-40B4-BE49-F238E27FC236}">
                <a16:creationId xmlns:a16="http://schemas.microsoft.com/office/drawing/2014/main" id="{9A1B8073-371A-21F2-D342-3A94C55E7949}"/>
              </a:ext>
            </a:extLst>
          </p:cNvPr>
          <p:cNvCxnSpPr>
            <a:cxnSpLocks/>
          </p:cNvCxnSpPr>
          <p:nvPr/>
        </p:nvCxnSpPr>
        <p:spPr>
          <a:xfrm flipV="1">
            <a:off x="5060925" y="3581043"/>
            <a:ext cx="0" cy="106445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pic>
        <p:nvPicPr>
          <p:cNvPr id="34" name="Imagem 33">
            <a:extLst>
              <a:ext uri="{FF2B5EF4-FFF2-40B4-BE49-F238E27FC236}">
                <a16:creationId xmlns:a16="http://schemas.microsoft.com/office/drawing/2014/main" id="{38E8E5AA-4AE3-CAC4-CE3C-3465B96F3EAE}"/>
              </a:ext>
            </a:extLst>
          </p:cNvPr>
          <p:cNvPicPr>
            <a:picLocks noChangeAspect="1"/>
          </p:cNvPicPr>
          <p:nvPr/>
        </p:nvPicPr>
        <p:blipFill>
          <a:blip r:embed="rId8"/>
          <a:stretch>
            <a:fillRect/>
          </a:stretch>
        </p:blipFill>
        <p:spPr>
          <a:xfrm>
            <a:off x="6491449" y="1943662"/>
            <a:ext cx="1952898" cy="3667637"/>
          </a:xfrm>
          <a:prstGeom prst="rect">
            <a:avLst/>
          </a:prstGeom>
        </p:spPr>
      </p:pic>
      <p:cxnSp>
        <p:nvCxnSpPr>
          <p:cNvPr id="35" name="Conector de Seta Reta 34">
            <a:extLst>
              <a:ext uri="{FF2B5EF4-FFF2-40B4-BE49-F238E27FC236}">
                <a16:creationId xmlns:a16="http://schemas.microsoft.com/office/drawing/2014/main" id="{88DF5C71-48CF-BE1C-8612-D0515578D0B5}"/>
              </a:ext>
            </a:extLst>
          </p:cNvPr>
          <p:cNvCxnSpPr>
            <a:cxnSpLocks/>
          </p:cNvCxnSpPr>
          <p:nvPr/>
        </p:nvCxnSpPr>
        <p:spPr>
          <a:xfrm flipV="1">
            <a:off x="7816598" y="2147972"/>
            <a:ext cx="1133863" cy="297593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7" name="Retângulo: Cantos Arredondados 36">
            <a:extLst>
              <a:ext uri="{FF2B5EF4-FFF2-40B4-BE49-F238E27FC236}">
                <a16:creationId xmlns:a16="http://schemas.microsoft.com/office/drawing/2014/main" id="{8043B810-344E-1EC0-C23A-3506F19BCF02}"/>
              </a:ext>
            </a:extLst>
          </p:cNvPr>
          <p:cNvSpPr/>
          <p:nvPr/>
        </p:nvSpPr>
        <p:spPr>
          <a:xfrm>
            <a:off x="9036677" y="1943662"/>
            <a:ext cx="2832946"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Predict</a:t>
            </a:r>
            <a:r>
              <a:rPr kumimoji="0" lang="pt-BR" sz="1800" b="0" i="0" u="none" strike="noStrike" cap="none" spc="0" normalizeH="0" baseline="0" dirty="0">
                <a:ln>
                  <a:noFill/>
                </a:ln>
                <a:solidFill>
                  <a:srgbClr val="000000"/>
                </a:solidFill>
                <a:effectLst/>
                <a:uFillTx/>
                <a:latin typeface="Calibri"/>
                <a:ea typeface="Calibri"/>
                <a:cs typeface="Calibri"/>
                <a:sym typeface="Calibri"/>
              </a:rPr>
              <a:t> </a:t>
            </a:r>
            <a:r>
              <a:rPr kumimoji="0" lang="pt-BR" sz="1800" b="0" i="0" u="none" strike="noStrike" cap="none" spc="0" normalizeH="0" baseline="0" dirty="0" err="1">
                <a:ln>
                  <a:noFill/>
                </a:ln>
                <a:solidFill>
                  <a:srgbClr val="000000"/>
                </a:solidFill>
                <a:effectLst/>
                <a:uFillTx/>
                <a:latin typeface="Calibri"/>
                <a:ea typeface="Calibri"/>
                <a:cs typeface="Calibri"/>
                <a:sym typeface="Calibri"/>
              </a:rPr>
              <a:t>pre-trained</a:t>
            </a:r>
            <a:r>
              <a:rPr kumimoji="0" lang="pt-BR" sz="1800" b="0" i="0" u="none" strike="noStrike" cap="none" spc="0" normalizeH="0" baseline="0" dirty="0">
                <a:ln>
                  <a:noFill/>
                </a:ln>
                <a:solidFill>
                  <a:srgbClr val="000000"/>
                </a:solidFill>
                <a:effectLst/>
                <a:uFillTx/>
                <a:latin typeface="Calibri"/>
                <a:ea typeface="Calibri"/>
                <a:cs typeface="Calibri"/>
                <a:sym typeface="Calibri"/>
              </a:rPr>
              <a:t> model</a:t>
            </a:r>
          </a:p>
        </p:txBody>
      </p:sp>
      <p:sp>
        <p:nvSpPr>
          <p:cNvPr id="41" name="Retângulo: Cantos Arredondados 40">
            <a:extLst>
              <a:ext uri="{FF2B5EF4-FFF2-40B4-BE49-F238E27FC236}">
                <a16:creationId xmlns:a16="http://schemas.microsoft.com/office/drawing/2014/main" id="{A7D57849-B171-20CC-506C-8FC9ABAA4EC3}"/>
              </a:ext>
            </a:extLst>
          </p:cNvPr>
          <p:cNvSpPr/>
          <p:nvPr/>
        </p:nvSpPr>
        <p:spPr>
          <a:xfrm>
            <a:off x="9050728" y="3635940"/>
            <a:ext cx="2832946"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Evaluate</a:t>
            </a:r>
            <a:r>
              <a:rPr kumimoji="0" lang="pt-BR" sz="1800" b="0" i="0" u="none" strike="noStrike" cap="none" spc="0" normalizeH="0" baseline="0" dirty="0">
                <a:ln>
                  <a:noFill/>
                </a:ln>
                <a:solidFill>
                  <a:srgbClr val="000000"/>
                </a:solidFill>
                <a:effectLst/>
                <a:uFillTx/>
                <a:latin typeface="Calibri"/>
                <a:ea typeface="Calibri"/>
                <a:cs typeface="Calibri"/>
                <a:sym typeface="Calibri"/>
              </a:rPr>
              <a:t> </a:t>
            </a:r>
          </a:p>
        </p:txBody>
      </p:sp>
      <p:cxnSp>
        <p:nvCxnSpPr>
          <p:cNvPr id="42" name="Conector de Seta Reta 41">
            <a:extLst>
              <a:ext uri="{FF2B5EF4-FFF2-40B4-BE49-F238E27FC236}">
                <a16:creationId xmlns:a16="http://schemas.microsoft.com/office/drawing/2014/main" id="{77B93D6B-7534-0840-693A-6D1AB139B5B7}"/>
              </a:ext>
            </a:extLst>
          </p:cNvPr>
          <p:cNvCxnSpPr>
            <a:cxnSpLocks/>
          </p:cNvCxnSpPr>
          <p:nvPr/>
        </p:nvCxnSpPr>
        <p:spPr>
          <a:xfrm flipH="1">
            <a:off x="10453150" y="2585326"/>
            <a:ext cx="1289" cy="91418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4" name="CaixaDeTexto 43">
            <a:extLst>
              <a:ext uri="{FF2B5EF4-FFF2-40B4-BE49-F238E27FC236}">
                <a16:creationId xmlns:a16="http://schemas.microsoft.com/office/drawing/2014/main" id="{F7334B86-4823-3A06-CD5A-2D53FA9817E9}"/>
              </a:ext>
            </a:extLst>
          </p:cNvPr>
          <p:cNvSpPr txBox="1"/>
          <p:nvPr/>
        </p:nvSpPr>
        <p:spPr>
          <a:xfrm>
            <a:off x="86902" y="6518194"/>
            <a:ext cx="901151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1400" dirty="0"/>
              <a:t>*Não estou cobrindo a parte de monitoramento do serviço (dentre outras muitas coisas</a:t>
            </a:r>
          </a:p>
        </p:txBody>
      </p:sp>
      <p:sp>
        <p:nvSpPr>
          <p:cNvPr id="45" name="Retângulo: Cantos Arredondados 44">
            <a:extLst>
              <a:ext uri="{FF2B5EF4-FFF2-40B4-BE49-F238E27FC236}">
                <a16:creationId xmlns:a16="http://schemas.microsoft.com/office/drawing/2014/main" id="{9AA04933-A7E9-4601-5240-E779FD7BF36E}"/>
              </a:ext>
            </a:extLst>
          </p:cNvPr>
          <p:cNvSpPr/>
          <p:nvPr/>
        </p:nvSpPr>
        <p:spPr>
          <a:xfrm>
            <a:off x="8558982" y="5328218"/>
            <a:ext cx="2057202"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Label</a:t>
            </a:r>
            <a:r>
              <a:rPr kumimoji="0" lang="pt-BR" sz="1800" b="0" i="0" u="none" strike="noStrike" cap="none" spc="0" normalizeH="0" baseline="0" dirty="0">
                <a:ln>
                  <a:noFill/>
                </a:ln>
                <a:solidFill>
                  <a:srgbClr val="000000"/>
                </a:solidFill>
                <a:effectLst/>
                <a:uFillTx/>
                <a:latin typeface="Calibri"/>
                <a:ea typeface="Calibri"/>
                <a:cs typeface="Calibri"/>
                <a:sym typeface="Calibri"/>
              </a:rPr>
              <a:t> data</a:t>
            </a:r>
          </a:p>
        </p:txBody>
      </p:sp>
      <p:sp>
        <p:nvSpPr>
          <p:cNvPr id="46" name="Retângulo: Cantos Arredondados 45">
            <a:extLst>
              <a:ext uri="{FF2B5EF4-FFF2-40B4-BE49-F238E27FC236}">
                <a16:creationId xmlns:a16="http://schemas.microsoft.com/office/drawing/2014/main" id="{962B82BE-8569-1213-84E2-C815BC29C607}"/>
              </a:ext>
            </a:extLst>
          </p:cNvPr>
          <p:cNvSpPr/>
          <p:nvPr/>
        </p:nvSpPr>
        <p:spPr>
          <a:xfrm>
            <a:off x="10730819" y="5174985"/>
            <a:ext cx="1302685" cy="715087"/>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Re-train</a:t>
            </a:r>
            <a:r>
              <a:rPr kumimoji="0" lang="pt-BR" sz="1800" b="0" i="0" u="none" strike="noStrike" cap="none" spc="0" normalizeH="0" baseline="0" dirty="0">
                <a:ln>
                  <a:noFill/>
                </a:ln>
                <a:solidFill>
                  <a:srgbClr val="000000"/>
                </a:solidFill>
                <a:effectLst/>
                <a:uFillTx/>
                <a:latin typeface="Calibri"/>
                <a:ea typeface="Calibri"/>
                <a:cs typeface="Calibri"/>
                <a:sym typeface="Calibri"/>
              </a:rPr>
              <a:t> Model </a:t>
            </a:r>
          </a:p>
        </p:txBody>
      </p:sp>
      <p:cxnSp>
        <p:nvCxnSpPr>
          <p:cNvPr id="47" name="Conector de Seta Reta 46">
            <a:extLst>
              <a:ext uri="{FF2B5EF4-FFF2-40B4-BE49-F238E27FC236}">
                <a16:creationId xmlns:a16="http://schemas.microsoft.com/office/drawing/2014/main" id="{720170A5-D76B-4A15-EB0E-7E2527871F73}"/>
              </a:ext>
            </a:extLst>
          </p:cNvPr>
          <p:cNvCxnSpPr>
            <a:cxnSpLocks/>
          </p:cNvCxnSpPr>
          <p:nvPr/>
        </p:nvCxnSpPr>
        <p:spPr>
          <a:xfrm>
            <a:off x="5593352" y="3078101"/>
            <a:ext cx="1389164"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a:extLst>
              <a:ext uri="{FF2B5EF4-FFF2-40B4-BE49-F238E27FC236}">
                <a16:creationId xmlns:a16="http://schemas.microsoft.com/office/drawing/2014/main" id="{097A33EB-3F8B-3177-A8AB-7FD0309F66C2}"/>
              </a:ext>
            </a:extLst>
          </p:cNvPr>
          <p:cNvCxnSpPr>
            <a:cxnSpLocks/>
          </p:cNvCxnSpPr>
          <p:nvPr/>
        </p:nvCxnSpPr>
        <p:spPr>
          <a:xfrm>
            <a:off x="10389142" y="4113269"/>
            <a:ext cx="825868" cy="912018"/>
          </a:xfrm>
          <a:prstGeom prst="straightConnector1">
            <a:avLst/>
          </a:prstGeom>
          <a:ln>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a:extLst>
              <a:ext uri="{FF2B5EF4-FFF2-40B4-BE49-F238E27FC236}">
                <a16:creationId xmlns:a16="http://schemas.microsoft.com/office/drawing/2014/main" id="{F46430F3-E9D4-D57D-68E1-81B58BE94A7D}"/>
              </a:ext>
            </a:extLst>
          </p:cNvPr>
          <p:cNvCxnSpPr>
            <a:cxnSpLocks/>
          </p:cNvCxnSpPr>
          <p:nvPr/>
        </p:nvCxnSpPr>
        <p:spPr>
          <a:xfrm flipH="1">
            <a:off x="9769496" y="4115037"/>
            <a:ext cx="563436" cy="1006172"/>
          </a:xfrm>
          <a:prstGeom prst="straightConnector1">
            <a:avLst/>
          </a:prstGeom>
          <a:ln>
            <a:solidFill>
              <a:srgbClr val="00B050"/>
            </a:solidFill>
            <a:prstDash val="dash"/>
            <a:tailEnd type="triangle"/>
          </a:ln>
        </p:spPr>
        <p:style>
          <a:lnRef idx="1">
            <a:schemeClr val="dk1"/>
          </a:lnRef>
          <a:fillRef idx="0">
            <a:schemeClr val="dk1"/>
          </a:fillRef>
          <a:effectRef idx="0">
            <a:schemeClr val="dk1"/>
          </a:effectRef>
          <a:fontRef idx="minor">
            <a:schemeClr val="tx1"/>
          </a:fontRef>
        </p:style>
      </p:cxnSp>
      <p:sp>
        <p:nvSpPr>
          <p:cNvPr id="56" name="CaixaDeTexto 55">
            <a:extLst>
              <a:ext uri="{FF2B5EF4-FFF2-40B4-BE49-F238E27FC236}">
                <a16:creationId xmlns:a16="http://schemas.microsoft.com/office/drawing/2014/main" id="{36D166B1-44FE-79C6-4DAD-3E15517F5EC4}"/>
              </a:ext>
            </a:extLst>
          </p:cNvPr>
          <p:cNvSpPr txBox="1"/>
          <p:nvPr/>
        </p:nvSpPr>
        <p:spPr>
          <a:xfrm>
            <a:off x="457168" y="3717356"/>
            <a:ext cx="75399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1400" b="1" i="1" dirty="0"/>
              <a:t>Ingestão</a:t>
            </a:r>
          </a:p>
        </p:txBody>
      </p:sp>
      <p:sp>
        <p:nvSpPr>
          <p:cNvPr id="57" name="CaixaDeTexto 56">
            <a:extLst>
              <a:ext uri="{FF2B5EF4-FFF2-40B4-BE49-F238E27FC236}">
                <a16:creationId xmlns:a16="http://schemas.microsoft.com/office/drawing/2014/main" id="{D39E1905-4ED9-0EA4-69C3-0CAE2FAD9385}"/>
              </a:ext>
            </a:extLst>
          </p:cNvPr>
          <p:cNvSpPr txBox="1"/>
          <p:nvPr/>
        </p:nvSpPr>
        <p:spPr>
          <a:xfrm>
            <a:off x="2662312" y="5143847"/>
            <a:ext cx="174306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1400" b="1" i="1" dirty="0"/>
              <a:t>Pré-processamento</a:t>
            </a:r>
          </a:p>
        </p:txBody>
      </p:sp>
      <p:sp>
        <p:nvSpPr>
          <p:cNvPr id="58" name="CaixaDeTexto 57">
            <a:extLst>
              <a:ext uri="{FF2B5EF4-FFF2-40B4-BE49-F238E27FC236}">
                <a16:creationId xmlns:a16="http://schemas.microsoft.com/office/drawing/2014/main" id="{49DBAD88-DB72-53A6-7926-9E76FD22CD4C}"/>
              </a:ext>
            </a:extLst>
          </p:cNvPr>
          <p:cNvSpPr txBox="1"/>
          <p:nvPr/>
        </p:nvSpPr>
        <p:spPr>
          <a:xfrm>
            <a:off x="7500985" y="1693162"/>
            <a:ext cx="10006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1400" b="1" i="1" dirty="0"/>
              <a:t>ML pipeline</a:t>
            </a:r>
          </a:p>
        </p:txBody>
      </p:sp>
    </p:spTree>
    <p:extLst>
      <p:ext uri="{BB962C8B-B14F-4D97-AF65-F5344CB8AC3E}">
        <p14:creationId xmlns:p14="http://schemas.microsoft.com/office/powerpoint/2010/main" val="32004624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698665" y="1245037"/>
            <a:ext cx="8794670" cy="43301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Autofit/>
          </a:bodyPr>
          <a:lstStyle>
            <a:lvl1pPr marL="0" marR="0" indent="0" algn="l" defTabSz="914400" rtl="0" latinLnBrk="0">
              <a:lnSpc>
                <a:spcPts val="8800"/>
              </a:lnSpc>
              <a:spcBef>
                <a:spcPts val="0"/>
              </a:spcBef>
              <a:spcAft>
                <a:spcPts val="0"/>
              </a:spcAft>
              <a:buClrTx/>
              <a:buSzTx/>
              <a:buFontTx/>
              <a:buNone/>
              <a:tabLst/>
              <a:defRPr sz="10000" b="1" i="0" u="none" strike="noStrike" cap="none" spc="0" baseline="0">
                <a:solidFill>
                  <a:srgbClr val="FF4C24"/>
                </a:solidFill>
                <a:uFillTx/>
                <a:latin typeface="Dasa Sans Negrito"/>
                <a:ea typeface="Dasa Sans Negrito"/>
                <a:cs typeface="Dasa Sans Negrito"/>
                <a:sym typeface="Dasa Sans Negrito"/>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a:lstStyle>
          <a:p>
            <a:pPr marL="571500" indent="-571500" hangingPunct="1">
              <a:lnSpc>
                <a:spcPct val="200000"/>
              </a:lnSpc>
              <a:buFont typeface="Arial" panose="020B0604020202020204" pitchFamily="34" charset="0"/>
              <a:buChar char="•"/>
            </a:pPr>
            <a:r>
              <a:rPr lang="pt-BR" sz="2800" b="0" dirty="0">
                <a:solidFill>
                  <a:srgbClr val="FFFFFF"/>
                </a:solidFill>
              </a:rPr>
              <a:t>Modelo e Premissas</a:t>
            </a:r>
          </a:p>
          <a:p>
            <a:pPr marL="571500" indent="-571500" hangingPunct="1">
              <a:lnSpc>
                <a:spcPct val="200000"/>
              </a:lnSpc>
              <a:buFont typeface="Arial" panose="020B0604020202020204" pitchFamily="34" charset="0"/>
              <a:buChar char="•"/>
            </a:pPr>
            <a:r>
              <a:rPr lang="pt-BR" sz="2800" b="0" dirty="0">
                <a:solidFill>
                  <a:srgbClr val="FFFFFF"/>
                </a:solidFill>
              </a:rPr>
              <a:t>Desafios Encontrados</a:t>
            </a:r>
          </a:p>
          <a:p>
            <a:pPr marL="571500" indent="-571500" hangingPunct="1">
              <a:lnSpc>
                <a:spcPct val="200000"/>
              </a:lnSpc>
              <a:buFont typeface="Arial" panose="020B0604020202020204" pitchFamily="34" charset="0"/>
              <a:buChar char="•"/>
            </a:pPr>
            <a:r>
              <a:rPr lang="pt-BR" sz="2800" b="0" dirty="0">
                <a:solidFill>
                  <a:srgbClr val="FFFFFF"/>
                </a:solidFill>
              </a:rPr>
              <a:t>Insights</a:t>
            </a:r>
          </a:p>
          <a:p>
            <a:pPr marL="571500" indent="-571500" hangingPunct="1">
              <a:lnSpc>
                <a:spcPct val="200000"/>
              </a:lnSpc>
              <a:buFont typeface="Arial" panose="020B0604020202020204" pitchFamily="34" charset="0"/>
              <a:buChar char="•"/>
            </a:pPr>
            <a:r>
              <a:rPr lang="pt-BR" sz="2800" b="0" dirty="0">
                <a:solidFill>
                  <a:srgbClr val="FFFFFF"/>
                </a:solidFill>
              </a:rPr>
              <a:t>Ajustes</a:t>
            </a:r>
          </a:p>
          <a:p>
            <a:pPr marL="571500" indent="-571500" hangingPunct="1">
              <a:lnSpc>
                <a:spcPct val="200000"/>
              </a:lnSpc>
              <a:buFont typeface="Arial" panose="020B0604020202020204" pitchFamily="34" charset="0"/>
              <a:buChar char="•"/>
            </a:pPr>
            <a:r>
              <a:rPr lang="pt-BR" sz="2800" b="0" dirty="0">
                <a:solidFill>
                  <a:srgbClr val="FFFFFF"/>
                </a:solidFill>
              </a:rPr>
              <a:t>Bônus | Modelo Produtivo</a:t>
            </a:r>
          </a:p>
        </p:txBody>
      </p:sp>
    </p:spTree>
    <p:extLst>
      <p:ext uri="{BB962C8B-B14F-4D97-AF65-F5344CB8AC3E}">
        <p14:creationId xmlns:p14="http://schemas.microsoft.com/office/powerpoint/2010/main" val="30696245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Cantos Arredondados 16">
            <a:extLst>
              <a:ext uri="{FF2B5EF4-FFF2-40B4-BE49-F238E27FC236}">
                <a16:creationId xmlns:a16="http://schemas.microsoft.com/office/drawing/2014/main" id="{27841A98-E8D0-7B41-1A19-DDEAFD6073F3}"/>
              </a:ext>
            </a:extLst>
          </p:cNvPr>
          <p:cNvSpPr/>
          <p:nvPr/>
        </p:nvSpPr>
        <p:spPr>
          <a:xfrm>
            <a:off x="365124" y="1159012"/>
            <a:ext cx="11193601" cy="2987493"/>
          </a:xfrm>
          <a:prstGeom prst="roundRect">
            <a:avLst/>
          </a:prstGeom>
          <a:solidFill>
            <a:srgbClr val="FFFFFF"/>
          </a:solidFill>
          <a:ln w="12700" cap="flat">
            <a:solidFill>
              <a:srgbClr val="000E40"/>
            </a:solidFill>
            <a:prstDash val="lg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545" name="CaixaDeTexto 3"/>
          <p:cNvSpPr txBox="1"/>
          <p:nvPr/>
        </p:nvSpPr>
        <p:spPr>
          <a:xfrm>
            <a:off x="116041" y="156589"/>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Modelos e Premissas</a:t>
            </a:r>
          </a:p>
        </p:txBody>
      </p:sp>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CaixaDeTexto 5">
            <a:extLst>
              <a:ext uri="{FF2B5EF4-FFF2-40B4-BE49-F238E27FC236}">
                <a16:creationId xmlns:a16="http://schemas.microsoft.com/office/drawing/2014/main" id="{3F24F5C4-934C-83E6-EA14-8BE4B764C227}"/>
              </a:ext>
            </a:extLst>
          </p:cNvPr>
          <p:cNvSpPr txBox="1"/>
          <p:nvPr/>
        </p:nvSpPr>
        <p:spPr>
          <a:xfrm>
            <a:off x="914060" y="1485337"/>
            <a:ext cx="8957908"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Premissa de que há variáveis independentes presentes no dataset que expliquem a variável resposta ‘</a:t>
            </a:r>
            <a:r>
              <a:rPr lang="pt-BR" dirty="0" err="1"/>
              <a:t>sellingprice</a:t>
            </a:r>
            <a:r>
              <a:rPr lang="pt-BR" dirty="0"/>
              <a:t>’ – preço de venda.</a:t>
            </a:r>
            <a:r>
              <a:rPr lang="pt-BR" b="1" dirty="0"/>
              <a:t>  </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Não foi assumido as premissas obrigatórias para regressão linear, embora tenham sido testadas para melhoria do modelo. I.E.</a:t>
            </a:r>
          </a:p>
          <a:p>
            <a:pPr lvl="3" indent="0"/>
            <a:r>
              <a:rPr lang="pt-BR" dirty="0"/>
              <a:t>                            - Relação Linear</a:t>
            </a:r>
          </a:p>
          <a:p>
            <a:pPr lvl="3" indent="0"/>
            <a:r>
              <a:rPr lang="pt-BR" dirty="0"/>
              <a:t>                            - Homoscedasticidade</a:t>
            </a:r>
          </a:p>
          <a:p>
            <a:pPr lvl="3" indent="0"/>
            <a:r>
              <a:rPr lang="pt-BR" dirty="0"/>
              <a:t>                            - Distribuição Normal de Resíduos </a:t>
            </a:r>
          </a:p>
          <a:p>
            <a:pPr lvl="3" indent="0"/>
            <a:r>
              <a:rPr lang="pt-BR" dirty="0"/>
              <a:t>                            - Baixa </a:t>
            </a:r>
            <a:r>
              <a:rPr lang="pt-BR" dirty="0" err="1"/>
              <a:t>multicolinearidade</a:t>
            </a:r>
            <a:endParaRPr lang="pt-BR" dirty="0"/>
          </a:p>
          <a:p>
            <a:pPr marR="0" algn="l" defTabSz="914400" rtl="0" fontAlgn="auto" latinLnBrk="0" hangingPunct="0">
              <a:lnSpc>
                <a:spcPct val="100000"/>
              </a:lnSpc>
              <a:spcBef>
                <a:spcPts val="0"/>
              </a:spcBef>
              <a:spcAft>
                <a:spcPts val="0"/>
              </a:spcAft>
              <a:buClrTx/>
              <a:buSzTx/>
              <a:tabLst/>
            </a:pPr>
            <a:endParaRPr lang="pt-BR" dirty="0"/>
          </a:p>
        </p:txBody>
      </p:sp>
      <p:sp>
        <p:nvSpPr>
          <p:cNvPr id="5" name="CaixaDeTexto 4">
            <a:extLst>
              <a:ext uri="{FF2B5EF4-FFF2-40B4-BE49-F238E27FC236}">
                <a16:creationId xmlns:a16="http://schemas.microsoft.com/office/drawing/2014/main" id="{51921B76-57B3-E210-8932-F66B102BA40E}"/>
              </a:ext>
            </a:extLst>
          </p:cNvPr>
          <p:cNvSpPr txBox="1"/>
          <p:nvPr/>
        </p:nvSpPr>
        <p:spPr>
          <a:xfrm>
            <a:off x="517525" y="982591"/>
            <a:ext cx="1721128" cy="369330"/>
          </a:xfrm>
          <a:prstGeom prst="rect">
            <a:avLst/>
          </a:prstGeom>
          <a:solidFill>
            <a:srgbClr val="0D20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i="1">
                <a:solidFill>
                  <a:srgbClr val="FFFFFF"/>
                </a:solidFill>
              </a:defRPr>
            </a:lvl1pPr>
          </a:lstStyle>
          <a:p>
            <a:pPr algn="ctr"/>
            <a:r>
              <a:rPr lang="pt-BR" b="1" dirty="0"/>
              <a:t>Premissas Gerais</a:t>
            </a:r>
          </a:p>
        </p:txBody>
      </p:sp>
      <p:sp>
        <p:nvSpPr>
          <p:cNvPr id="18" name="Retângulo: Cantos Arredondados 17">
            <a:extLst>
              <a:ext uri="{FF2B5EF4-FFF2-40B4-BE49-F238E27FC236}">
                <a16:creationId xmlns:a16="http://schemas.microsoft.com/office/drawing/2014/main" id="{2601D515-ACDC-1139-49CE-700AF8D13AF6}"/>
              </a:ext>
            </a:extLst>
          </p:cNvPr>
          <p:cNvSpPr/>
          <p:nvPr/>
        </p:nvSpPr>
        <p:spPr>
          <a:xfrm>
            <a:off x="277827" y="4279921"/>
            <a:ext cx="11112223" cy="2424005"/>
          </a:xfrm>
          <a:prstGeom prst="roundRect">
            <a:avLst/>
          </a:prstGeom>
          <a:solidFill>
            <a:srgbClr val="FFFFFF"/>
          </a:solidFill>
          <a:ln w="12700" cap="flat">
            <a:solidFill>
              <a:srgbClr val="000E40"/>
            </a:solidFill>
            <a:prstDash val="lg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9" name="CaixaDeTexto 18">
            <a:extLst>
              <a:ext uri="{FF2B5EF4-FFF2-40B4-BE49-F238E27FC236}">
                <a16:creationId xmlns:a16="http://schemas.microsoft.com/office/drawing/2014/main" id="{A5BFCA00-EE22-A93D-2B56-FEE98D35B830}"/>
              </a:ext>
            </a:extLst>
          </p:cNvPr>
          <p:cNvSpPr txBox="1"/>
          <p:nvPr/>
        </p:nvSpPr>
        <p:spPr>
          <a:xfrm>
            <a:off x="9081856" y="4204074"/>
            <a:ext cx="2031676" cy="369330"/>
          </a:xfrm>
          <a:prstGeom prst="rect">
            <a:avLst/>
          </a:prstGeom>
          <a:solidFill>
            <a:srgbClr val="0D20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i="1">
                <a:solidFill>
                  <a:srgbClr val="FFFFFF"/>
                </a:solidFill>
              </a:defRPr>
            </a:lvl1pPr>
          </a:lstStyle>
          <a:p>
            <a:pPr algn="ctr"/>
            <a:r>
              <a:rPr lang="pt-BR" b="1" dirty="0"/>
              <a:t>Etapas do Problema</a:t>
            </a:r>
          </a:p>
        </p:txBody>
      </p:sp>
      <p:sp>
        <p:nvSpPr>
          <p:cNvPr id="20" name="Seta: Pentágono 19">
            <a:extLst>
              <a:ext uri="{FF2B5EF4-FFF2-40B4-BE49-F238E27FC236}">
                <a16:creationId xmlns:a16="http://schemas.microsoft.com/office/drawing/2014/main" id="{1A468042-0A98-1F32-A281-5A1584A970FF}"/>
              </a:ext>
            </a:extLst>
          </p:cNvPr>
          <p:cNvSpPr/>
          <p:nvPr/>
        </p:nvSpPr>
        <p:spPr>
          <a:xfrm>
            <a:off x="1086556" y="5022205"/>
            <a:ext cx="1527299" cy="921669"/>
          </a:xfrm>
          <a:prstGeom prst="homePlate">
            <a:avLst/>
          </a:prstGeom>
          <a:solidFill>
            <a:srgbClr val="0D205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effectLst/>
              <a:uFillTx/>
              <a:latin typeface="Calibri"/>
              <a:ea typeface="Calibri"/>
              <a:cs typeface="Calibri"/>
              <a:sym typeface="Calibri"/>
            </a:endParaRPr>
          </a:p>
        </p:txBody>
      </p:sp>
      <p:sp>
        <p:nvSpPr>
          <p:cNvPr id="21" name="Seta: Divisa 20">
            <a:extLst>
              <a:ext uri="{FF2B5EF4-FFF2-40B4-BE49-F238E27FC236}">
                <a16:creationId xmlns:a16="http://schemas.microsoft.com/office/drawing/2014/main" id="{85D96E84-C5E1-4166-4AD5-B119C46551D9}"/>
              </a:ext>
            </a:extLst>
          </p:cNvPr>
          <p:cNvSpPr/>
          <p:nvPr/>
        </p:nvSpPr>
        <p:spPr>
          <a:xfrm>
            <a:off x="2303137" y="5028285"/>
            <a:ext cx="1402672" cy="915589"/>
          </a:xfrm>
          <a:prstGeom prst="chevron">
            <a:avLst/>
          </a:prstGeom>
          <a:solidFill>
            <a:srgbClr val="FF4E33"/>
          </a:solidFill>
          <a:ln w="12700" cap="flat">
            <a:solidFill>
              <a:srgbClr val="FF4E33"/>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2" name="Seta: Divisa 21">
            <a:extLst>
              <a:ext uri="{FF2B5EF4-FFF2-40B4-BE49-F238E27FC236}">
                <a16:creationId xmlns:a16="http://schemas.microsoft.com/office/drawing/2014/main" id="{647E6888-0298-F4EE-2338-0A98CF2D5BB6}"/>
              </a:ext>
            </a:extLst>
          </p:cNvPr>
          <p:cNvSpPr/>
          <p:nvPr/>
        </p:nvSpPr>
        <p:spPr>
          <a:xfrm>
            <a:off x="3391100" y="5028285"/>
            <a:ext cx="1402672" cy="915589"/>
          </a:xfrm>
          <a:prstGeom prst="chevron">
            <a:avLst/>
          </a:prstGeom>
          <a:solidFill>
            <a:srgbClr val="FF4E33"/>
          </a:solidFill>
          <a:ln w="12700" cap="flat">
            <a:solidFill>
              <a:srgbClr val="FF4E33"/>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3" name="Seta: Divisa 22">
            <a:extLst>
              <a:ext uri="{FF2B5EF4-FFF2-40B4-BE49-F238E27FC236}">
                <a16:creationId xmlns:a16="http://schemas.microsoft.com/office/drawing/2014/main" id="{FBE4C22D-B654-5752-C45D-D81F20B1B044}"/>
              </a:ext>
            </a:extLst>
          </p:cNvPr>
          <p:cNvSpPr/>
          <p:nvPr/>
        </p:nvSpPr>
        <p:spPr>
          <a:xfrm>
            <a:off x="4483054" y="5033808"/>
            <a:ext cx="1402672" cy="915589"/>
          </a:xfrm>
          <a:prstGeom prst="chevron">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6" name="CaixaDeTexto 25">
            <a:extLst>
              <a:ext uri="{FF2B5EF4-FFF2-40B4-BE49-F238E27FC236}">
                <a16:creationId xmlns:a16="http://schemas.microsoft.com/office/drawing/2014/main" id="{F6C80BF8-6556-98D3-73FF-F5C9CF1365C1}"/>
              </a:ext>
            </a:extLst>
          </p:cNvPr>
          <p:cNvSpPr txBox="1"/>
          <p:nvPr/>
        </p:nvSpPr>
        <p:spPr>
          <a:xfrm>
            <a:off x="1078468" y="5943874"/>
            <a:ext cx="117777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Data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Cleaning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7" name="CaixaDeTexto 26">
            <a:extLst>
              <a:ext uri="{FF2B5EF4-FFF2-40B4-BE49-F238E27FC236}">
                <a16:creationId xmlns:a16="http://schemas.microsoft.com/office/drawing/2014/main" id="{DE7B44E6-057C-D173-46B6-320A09702491}"/>
              </a:ext>
            </a:extLst>
          </p:cNvPr>
          <p:cNvSpPr txBox="1"/>
          <p:nvPr/>
        </p:nvSpPr>
        <p:spPr>
          <a:xfrm>
            <a:off x="2256238" y="4537574"/>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Data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Exploration</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8" name="CaixaDeTexto 27">
            <a:extLst>
              <a:ext uri="{FF2B5EF4-FFF2-40B4-BE49-F238E27FC236}">
                <a16:creationId xmlns:a16="http://schemas.microsoft.com/office/drawing/2014/main" id="{78F06C0F-7973-AC62-E314-05E6B51FE066}"/>
              </a:ext>
            </a:extLst>
          </p:cNvPr>
          <p:cNvSpPr txBox="1"/>
          <p:nvPr/>
        </p:nvSpPr>
        <p:spPr>
          <a:xfrm>
            <a:off x="3281029" y="5911367"/>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Feature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Engineering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9" name="CaixaDeTexto 28">
            <a:extLst>
              <a:ext uri="{FF2B5EF4-FFF2-40B4-BE49-F238E27FC236}">
                <a16:creationId xmlns:a16="http://schemas.microsoft.com/office/drawing/2014/main" id="{F7369A72-36BC-58FA-119D-40D23A84B720}"/>
              </a:ext>
            </a:extLst>
          </p:cNvPr>
          <p:cNvSpPr txBox="1"/>
          <p:nvPr/>
        </p:nvSpPr>
        <p:spPr>
          <a:xfrm>
            <a:off x="4387740" y="4498987"/>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err="1">
                <a:ln>
                  <a:noFill/>
                </a:ln>
                <a:solidFill>
                  <a:srgbClr val="000000"/>
                </a:solidFill>
                <a:effectLst/>
                <a:uFillTx/>
                <a:latin typeface="Calibri"/>
                <a:ea typeface="Calibri"/>
                <a:cs typeface="Calibri"/>
                <a:sym typeface="Calibri"/>
              </a:rPr>
              <a:t>Predictive</a:t>
            </a:r>
            <a:r>
              <a:rPr kumimoji="0" lang="pt-BR" sz="1400" b="0" i="0" u="none" strike="noStrike" cap="none" spc="0" normalizeH="0" baseline="0" dirty="0">
                <a:ln>
                  <a:noFill/>
                </a:ln>
                <a:solidFill>
                  <a:srgbClr val="000000"/>
                </a:solidFill>
                <a:effectLst/>
                <a:uFillTx/>
                <a:latin typeface="Calibri"/>
                <a:ea typeface="Calibri"/>
                <a:cs typeface="Calibri"/>
                <a:sym typeface="Calibri"/>
              </a:rPr>
              <a:t>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Modeling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0" name="Seta: Divisa 29">
            <a:extLst>
              <a:ext uri="{FF2B5EF4-FFF2-40B4-BE49-F238E27FC236}">
                <a16:creationId xmlns:a16="http://schemas.microsoft.com/office/drawing/2014/main" id="{4D775257-4988-50E1-BE86-5EB4DB5A0EFC}"/>
              </a:ext>
            </a:extLst>
          </p:cNvPr>
          <p:cNvSpPr/>
          <p:nvPr/>
        </p:nvSpPr>
        <p:spPr>
          <a:xfrm>
            <a:off x="5583209" y="5033808"/>
            <a:ext cx="1402672" cy="915589"/>
          </a:xfrm>
          <a:prstGeom prst="chevron">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1" name="CaixaDeTexto 30">
            <a:extLst>
              <a:ext uri="{FF2B5EF4-FFF2-40B4-BE49-F238E27FC236}">
                <a16:creationId xmlns:a16="http://schemas.microsoft.com/office/drawing/2014/main" id="{FFC2AB1F-C96F-3C5D-EAE6-5500BE20FC42}"/>
              </a:ext>
            </a:extLst>
          </p:cNvPr>
          <p:cNvSpPr txBox="1"/>
          <p:nvPr/>
        </p:nvSpPr>
        <p:spPr>
          <a:xfrm>
            <a:off x="5565510" y="6011560"/>
            <a:ext cx="117777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err="1">
                <a:ln>
                  <a:noFill/>
                </a:ln>
                <a:solidFill>
                  <a:srgbClr val="000000"/>
                </a:solidFill>
                <a:effectLst/>
                <a:uFillTx/>
                <a:latin typeface="Calibri"/>
                <a:ea typeface="Calibri"/>
                <a:cs typeface="Calibri"/>
                <a:sym typeface="Calibri"/>
              </a:rPr>
              <a:t>Evaluation</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593383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aixaDeTexto 3"/>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Modelos e Premissas</a:t>
            </a:r>
          </a:p>
        </p:txBody>
      </p:sp>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3" name="Agrupar 2">
            <a:extLst>
              <a:ext uri="{FF2B5EF4-FFF2-40B4-BE49-F238E27FC236}">
                <a16:creationId xmlns:a16="http://schemas.microsoft.com/office/drawing/2014/main" id="{3A4FEFD2-4D59-389E-38DB-579FAF79C3EC}"/>
              </a:ext>
            </a:extLst>
          </p:cNvPr>
          <p:cNvGrpSpPr/>
          <p:nvPr/>
        </p:nvGrpSpPr>
        <p:grpSpPr>
          <a:xfrm>
            <a:off x="661217" y="1365051"/>
            <a:ext cx="1535387" cy="1229444"/>
            <a:chOff x="1078468" y="5022205"/>
            <a:chExt cx="1535387" cy="1229444"/>
          </a:xfrm>
        </p:grpSpPr>
        <p:sp>
          <p:nvSpPr>
            <p:cNvPr id="20" name="Seta: Pentágono 19">
              <a:extLst>
                <a:ext uri="{FF2B5EF4-FFF2-40B4-BE49-F238E27FC236}">
                  <a16:creationId xmlns:a16="http://schemas.microsoft.com/office/drawing/2014/main" id="{1A468042-0A98-1F32-A281-5A1584A970FF}"/>
                </a:ext>
              </a:extLst>
            </p:cNvPr>
            <p:cNvSpPr/>
            <p:nvPr/>
          </p:nvSpPr>
          <p:spPr>
            <a:xfrm>
              <a:off x="1086556" y="5022205"/>
              <a:ext cx="1527299" cy="921669"/>
            </a:xfrm>
            <a:prstGeom prst="homePlate">
              <a:avLst/>
            </a:prstGeom>
            <a:solidFill>
              <a:srgbClr val="000E4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effectLst/>
                <a:uFillTx/>
                <a:latin typeface="Calibri"/>
                <a:ea typeface="Calibri"/>
                <a:cs typeface="Calibri"/>
                <a:sym typeface="Calibri"/>
              </a:endParaRPr>
            </a:p>
          </p:txBody>
        </p:sp>
        <p:sp>
          <p:nvSpPr>
            <p:cNvPr id="26" name="CaixaDeTexto 25">
              <a:extLst>
                <a:ext uri="{FF2B5EF4-FFF2-40B4-BE49-F238E27FC236}">
                  <a16:creationId xmlns:a16="http://schemas.microsoft.com/office/drawing/2014/main" id="{F6C80BF8-6556-98D3-73FF-F5C9CF1365C1}"/>
                </a:ext>
              </a:extLst>
            </p:cNvPr>
            <p:cNvSpPr txBox="1"/>
            <p:nvPr/>
          </p:nvSpPr>
          <p:spPr>
            <a:xfrm>
              <a:off x="1078468" y="5943874"/>
              <a:ext cx="117777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Data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Cleaning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grpSp>
      <p:sp>
        <p:nvSpPr>
          <p:cNvPr id="7" name="CaixaDeTexto 6">
            <a:extLst>
              <a:ext uri="{FF2B5EF4-FFF2-40B4-BE49-F238E27FC236}">
                <a16:creationId xmlns:a16="http://schemas.microsoft.com/office/drawing/2014/main" id="{43FC1C30-5F25-22B8-41EE-2C40AC00C98F}"/>
              </a:ext>
            </a:extLst>
          </p:cNvPr>
          <p:cNvSpPr txBox="1"/>
          <p:nvPr/>
        </p:nvSpPr>
        <p:spPr>
          <a:xfrm>
            <a:off x="3035823" y="1365051"/>
            <a:ext cx="8957908"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eriod"/>
              <a:tabLst/>
            </a:pPr>
            <a:r>
              <a:rPr lang="pt-BR" i="1" dirty="0" err="1"/>
              <a:t>Completeness</a:t>
            </a:r>
            <a:r>
              <a:rPr lang="pt-BR" dirty="0"/>
              <a:t> do dados</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Null</a:t>
            </a:r>
            <a:r>
              <a:rPr lang="pt-BR" dirty="0"/>
              <a:t> </a:t>
            </a:r>
            <a:r>
              <a:rPr lang="pt-BR" dirty="0" err="1"/>
              <a:t>Handling</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Parsing</a:t>
            </a:r>
            <a:r>
              <a:rPr lang="pt-BR" dirty="0"/>
              <a:t> Dates</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Validity</a:t>
            </a:r>
            <a:r>
              <a:rPr lang="pt-BR" dirty="0"/>
              <a:t> dos dados</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Tratamento dos rótulos de categorias</a:t>
            </a:r>
          </a:p>
          <a:p>
            <a:pPr marR="0" algn="l" defTabSz="914400" rtl="0" fontAlgn="auto" latinLnBrk="0" hangingPunct="0">
              <a:lnSpc>
                <a:spcPct val="100000"/>
              </a:lnSpc>
              <a:spcBef>
                <a:spcPts val="0"/>
              </a:spcBef>
              <a:spcAft>
                <a:spcPts val="0"/>
              </a:spcAft>
              <a:buClrTx/>
              <a:buSzTx/>
              <a:tabLst/>
            </a:pPr>
            <a:endParaRPr lang="pt-BR" dirty="0"/>
          </a:p>
        </p:txBody>
      </p:sp>
      <p:cxnSp>
        <p:nvCxnSpPr>
          <p:cNvPr id="9" name="Conector reto 8">
            <a:extLst>
              <a:ext uri="{FF2B5EF4-FFF2-40B4-BE49-F238E27FC236}">
                <a16:creationId xmlns:a16="http://schemas.microsoft.com/office/drawing/2014/main" id="{8FAA0B68-6E00-C066-CAA4-18449DB0E99E}"/>
              </a:ext>
            </a:extLst>
          </p:cNvPr>
          <p:cNvCxnSpPr/>
          <p:nvPr/>
        </p:nvCxnSpPr>
        <p:spPr>
          <a:xfrm>
            <a:off x="2814221" y="1240763"/>
            <a:ext cx="0" cy="1754324"/>
          </a:xfrm>
          <a:prstGeom prst="line">
            <a:avLst/>
          </a:prstGeom>
          <a:ln/>
        </p:spPr>
        <p:style>
          <a:lnRef idx="1">
            <a:schemeClr val="dk1"/>
          </a:lnRef>
          <a:fillRef idx="0">
            <a:schemeClr val="dk1"/>
          </a:fillRef>
          <a:effectRef idx="0">
            <a:schemeClr val="dk1"/>
          </a:effectRef>
          <a:fontRef idx="minor">
            <a:schemeClr val="tx1"/>
          </a:fontRef>
        </p:style>
      </p:cxnSp>
      <p:sp>
        <p:nvSpPr>
          <p:cNvPr id="10" name="CaixaDeTexto 9">
            <a:extLst>
              <a:ext uri="{FF2B5EF4-FFF2-40B4-BE49-F238E27FC236}">
                <a16:creationId xmlns:a16="http://schemas.microsoft.com/office/drawing/2014/main" id="{3FDBE111-9E5A-CEB8-A56C-1585E521A1C5}"/>
              </a:ext>
            </a:extLst>
          </p:cNvPr>
          <p:cNvSpPr txBox="1"/>
          <p:nvPr/>
        </p:nvSpPr>
        <p:spPr>
          <a:xfrm>
            <a:off x="517525" y="3254354"/>
            <a:ext cx="6643953"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 e 2</a:t>
            </a:r>
            <a:r>
              <a:rPr lang="pt-BR" sz="2000" b="1" dirty="0">
                <a:solidFill>
                  <a:srgbClr val="FFFFFF"/>
                </a:solidFill>
              </a:rPr>
              <a:t> </a:t>
            </a:r>
            <a:r>
              <a:rPr lang="pt-BR" sz="1600" dirty="0"/>
              <a:t>Sem necessidade de inutilizar variável pela falta de informações (nulos) – abaixo de benchmark usual. </a:t>
            </a:r>
            <a:r>
              <a:rPr lang="pt-BR" sz="1400" i="1" dirty="0"/>
              <a:t>Opção de excluir registros nulos devido a alta disponibilidade de dados e cenário que já estava desbalanceado e com inconsistência nas outras colunas devido ao nulo.</a:t>
            </a:r>
          </a:p>
        </p:txBody>
      </p:sp>
      <p:pic>
        <p:nvPicPr>
          <p:cNvPr id="5" name="Imagem 4">
            <a:extLst>
              <a:ext uri="{FF2B5EF4-FFF2-40B4-BE49-F238E27FC236}">
                <a16:creationId xmlns:a16="http://schemas.microsoft.com/office/drawing/2014/main" id="{068D4336-80A0-01A6-23D5-78AD4A6C80A3}"/>
              </a:ext>
            </a:extLst>
          </p:cNvPr>
          <p:cNvPicPr>
            <a:picLocks noChangeAspect="1"/>
          </p:cNvPicPr>
          <p:nvPr/>
        </p:nvPicPr>
        <p:blipFill>
          <a:blip r:embed="rId3"/>
          <a:stretch>
            <a:fillRect/>
          </a:stretch>
        </p:blipFill>
        <p:spPr>
          <a:xfrm>
            <a:off x="7075041" y="1052304"/>
            <a:ext cx="5073668" cy="2686322"/>
          </a:xfrm>
          <a:prstGeom prst="rect">
            <a:avLst/>
          </a:prstGeom>
        </p:spPr>
      </p:pic>
      <p:sp>
        <p:nvSpPr>
          <p:cNvPr id="6" name="CaixaDeTexto 5">
            <a:extLst>
              <a:ext uri="{FF2B5EF4-FFF2-40B4-BE49-F238E27FC236}">
                <a16:creationId xmlns:a16="http://schemas.microsoft.com/office/drawing/2014/main" id="{09B709A8-5E78-FD15-9E09-514FEA307F4E}"/>
              </a:ext>
            </a:extLst>
          </p:cNvPr>
          <p:cNvSpPr txBox="1"/>
          <p:nvPr/>
        </p:nvSpPr>
        <p:spPr>
          <a:xfrm>
            <a:off x="517525" y="4410427"/>
            <a:ext cx="6643953"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3 e 4</a:t>
            </a:r>
            <a:r>
              <a:rPr lang="pt-BR" sz="2000" b="1" dirty="0">
                <a:solidFill>
                  <a:srgbClr val="FFFFFF"/>
                </a:solidFill>
              </a:rPr>
              <a:t> </a:t>
            </a:r>
            <a:r>
              <a:rPr lang="pt-BR" sz="1600" dirty="0"/>
              <a:t>criação de campo numérico de ano da data de venda e remoção de feature Vin por ser combinação linear de demais campos de altíssima cardinalidade</a:t>
            </a:r>
            <a:endParaRPr lang="pt-BR" sz="1400" i="1" dirty="0"/>
          </a:p>
        </p:txBody>
      </p:sp>
      <p:sp>
        <p:nvSpPr>
          <p:cNvPr id="8" name="CaixaDeTexto 7">
            <a:extLst>
              <a:ext uri="{FF2B5EF4-FFF2-40B4-BE49-F238E27FC236}">
                <a16:creationId xmlns:a16="http://schemas.microsoft.com/office/drawing/2014/main" id="{75F92BDC-D99D-C68B-BD84-6EA201C76210}"/>
              </a:ext>
            </a:extLst>
          </p:cNvPr>
          <p:cNvSpPr txBox="1"/>
          <p:nvPr/>
        </p:nvSpPr>
        <p:spPr>
          <a:xfrm>
            <a:off x="517524" y="5468963"/>
            <a:ext cx="6643953"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5</a:t>
            </a:r>
            <a:r>
              <a:rPr lang="pt-BR" sz="2000" b="1" dirty="0">
                <a:solidFill>
                  <a:srgbClr val="FFFFFF"/>
                </a:solidFill>
              </a:rPr>
              <a:t> </a:t>
            </a:r>
            <a:r>
              <a:rPr lang="pt-BR" sz="1600" dirty="0"/>
              <a:t>Rótulos ajustados para letra minúscula e para o campo make matriz de similaridade para definir termos próximos. Casos de Alta cardinalidade agrupados em ‘outros’ para os 20% menos frequentes – </a:t>
            </a:r>
            <a:r>
              <a:rPr lang="pt-BR" sz="1600" dirty="0" err="1"/>
              <a:t>pareto</a:t>
            </a:r>
            <a:r>
              <a:rPr lang="pt-BR" sz="1600" dirty="0"/>
              <a:t>.</a:t>
            </a:r>
            <a:endParaRPr lang="pt-BR" sz="1400" i="1" dirty="0"/>
          </a:p>
        </p:txBody>
      </p:sp>
      <p:pic>
        <p:nvPicPr>
          <p:cNvPr id="14" name="Imagem 13">
            <a:extLst>
              <a:ext uri="{FF2B5EF4-FFF2-40B4-BE49-F238E27FC236}">
                <a16:creationId xmlns:a16="http://schemas.microsoft.com/office/drawing/2014/main" id="{90A083E7-B514-2260-0267-5F5E310703A9}"/>
              </a:ext>
            </a:extLst>
          </p:cNvPr>
          <p:cNvPicPr>
            <a:picLocks noChangeAspect="1"/>
          </p:cNvPicPr>
          <p:nvPr/>
        </p:nvPicPr>
        <p:blipFill>
          <a:blip r:embed="rId4"/>
          <a:stretch>
            <a:fillRect/>
          </a:stretch>
        </p:blipFill>
        <p:spPr>
          <a:xfrm>
            <a:off x="7090812" y="3792962"/>
            <a:ext cx="5042126" cy="2904703"/>
          </a:xfrm>
          <a:prstGeom prst="rect">
            <a:avLst/>
          </a:prstGeom>
        </p:spPr>
      </p:pic>
    </p:spTree>
    <p:extLst>
      <p:ext uri="{BB962C8B-B14F-4D97-AF65-F5344CB8AC3E}">
        <p14:creationId xmlns:p14="http://schemas.microsoft.com/office/powerpoint/2010/main" val="22109829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aixaDeTexto 3"/>
          <p:cNvSpPr txBox="1"/>
          <p:nvPr/>
        </p:nvSpPr>
        <p:spPr>
          <a:xfrm>
            <a:off x="116041" y="156589"/>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Modelos e Premissas</a:t>
            </a:r>
          </a:p>
        </p:txBody>
      </p:sp>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CaixaDeTexto 6">
            <a:extLst>
              <a:ext uri="{FF2B5EF4-FFF2-40B4-BE49-F238E27FC236}">
                <a16:creationId xmlns:a16="http://schemas.microsoft.com/office/drawing/2014/main" id="{43FC1C30-5F25-22B8-41EE-2C40AC00C98F}"/>
              </a:ext>
            </a:extLst>
          </p:cNvPr>
          <p:cNvSpPr txBox="1"/>
          <p:nvPr/>
        </p:nvSpPr>
        <p:spPr>
          <a:xfrm>
            <a:off x="3793175" y="1505443"/>
            <a:ext cx="7715035"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Balanceamento e Distribuições</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Feature </a:t>
            </a:r>
            <a:r>
              <a:rPr lang="pt-BR" dirty="0" err="1"/>
              <a:t>Transformations</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Correlação</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Anova</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Outros</a:t>
            </a:r>
          </a:p>
        </p:txBody>
      </p:sp>
      <p:cxnSp>
        <p:nvCxnSpPr>
          <p:cNvPr id="9" name="Conector reto 8">
            <a:extLst>
              <a:ext uri="{FF2B5EF4-FFF2-40B4-BE49-F238E27FC236}">
                <a16:creationId xmlns:a16="http://schemas.microsoft.com/office/drawing/2014/main" id="{8FAA0B68-6E00-C066-CAA4-18449DB0E99E}"/>
              </a:ext>
            </a:extLst>
          </p:cNvPr>
          <p:cNvCxnSpPr>
            <a:cxnSpLocks/>
          </p:cNvCxnSpPr>
          <p:nvPr/>
        </p:nvCxnSpPr>
        <p:spPr>
          <a:xfrm>
            <a:off x="3568823" y="1240763"/>
            <a:ext cx="0" cy="1754324"/>
          </a:xfrm>
          <a:prstGeom prst="line">
            <a:avLst/>
          </a:prstGeom>
          <a:ln>
            <a:solidFill>
              <a:srgbClr val="FF4E33"/>
            </a:solidFill>
          </a:ln>
        </p:spPr>
        <p:style>
          <a:lnRef idx="1">
            <a:schemeClr val="dk1"/>
          </a:lnRef>
          <a:fillRef idx="0">
            <a:schemeClr val="dk1"/>
          </a:fillRef>
          <a:effectRef idx="0">
            <a:schemeClr val="dk1"/>
          </a:effectRef>
          <a:fontRef idx="minor">
            <a:schemeClr val="tx1"/>
          </a:fontRef>
        </p:style>
      </p:cxnSp>
      <p:sp>
        <p:nvSpPr>
          <p:cNvPr id="5" name="Seta: Divisa 4">
            <a:extLst>
              <a:ext uri="{FF2B5EF4-FFF2-40B4-BE49-F238E27FC236}">
                <a16:creationId xmlns:a16="http://schemas.microsoft.com/office/drawing/2014/main" id="{F193B494-C327-E255-A6EB-2F15D3FDD85E}"/>
              </a:ext>
            </a:extLst>
          </p:cNvPr>
          <p:cNvSpPr/>
          <p:nvPr/>
        </p:nvSpPr>
        <p:spPr>
          <a:xfrm>
            <a:off x="891587" y="1795759"/>
            <a:ext cx="1402672" cy="915589"/>
          </a:xfrm>
          <a:prstGeom prst="chevron">
            <a:avLst/>
          </a:prstGeom>
          <a:solidFill>
            <a:srgbClr val="FF4E33"/>
          </a:solidFill>
          <a:ln w="12700" cap="flat">
            <a:solidFill>
              <a:srgbClr val="FF4E33"/>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effectLst/>
              <a:uFillTx/>
              <a:latin typeface="Calibri"/>
              <a:ea typeface="Calibri"/>
              <a:cs typeface="Calibri"/>
              <a:sym typeface="Calibri"/>
            </a:endParaRPr>
          </a:p>
        </p:txBody>
      </p:sp>
      <p:sp>
        <p:nvSpPr>
          <p:cNvPr id="6" name="CaixaDeTexto 5">
            <a:extLst>
              <a:ext uri="{FF2B5EF4-FFF2-40B4-BE49-F238E27FC236}">
                <a16:creationId xmlns:a16="http://schemas.microsoft.com/office/drawing/2014/main" id="{434D4472-D869-FC8C-1DFA-AA0251F1641D}"/>
              </a:ext>
            </a:extLst>
          </p:cNvPr>
          <p:cNvSpPr txBox="1"/>
          <p:nvPr/>
        </p:nvSpPr>
        <p:spPr>
          <a:xfrm>
            <a:off x="844688" y="1305048"/>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Data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Exploration</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Seta: Divisa 7">
            <a:extLst>
              <a:ext uri="{FF2B5EF4-FFF2-40B4-BE49-F238E27FC236}">
                <a16:creationId xmlns:a16="http://schemas.microsoft.com/office/drawing/2014/main" id="{F9BF5185-7BED-B253-D3B1-7721BA0357E5}"/>
              </a:ext>
            </a:extLst>
          </p:cNvPr>
          <p:cNvSpPr/>
          <p:nvPr/>
        </p:nvSpPr>
        <p:spPr>
          <a:xfrm>
            <a:off x="1907940" y="1790181"/>
            <a:ext cx="1402672" cy="915589"/>
          </a:xfrm>
          <a:prstGeom prst="chevron">
            <a:avLst/>
          </a:prstGeom>
          <a:solidFill>
            <a:srgbClr val="FF4E33"/>
          </a:solidFill>
          <a:ln w="12700" cap="flat">
            <a:solidFill>
              <a:srgbClr val="FF4E33"/>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effectLst/>
              <a:uFillTx/>
              <a:latin typeface="Calibri"/>
              <a:ea typeface="Calibri"/>
              <a:cs typeface="Calibri"/>
              <a:sym typeface="Calibri"/>
            </a:endParaRPr>
          </a:p>
        </p:txBody>
      </p:sp>
      <p:sp>
        <p:nvSpPr>
          <p:cNvPr id="13" name="CaixaDeTexto 12">
            <a:extLst>
              <a:ext uri="{FF2B5EF4-FFF2-40B4-BE49-F238E27FC236}">
                <a16:creationId xmlns:a16="http://schemas.microsoft.com/office/drawing/2014/main" id="{23E4B2A4-9BEB-917C-24C7-5DA208BB18EA}"/>
              </a:ext>
            </a:extLst>
          </p:cNvPr>
          <p:cNvSpPr txBox="1"/>
          <p:nvPr/>
        </p:nvSpPr>
        <p:spPr>
          <a:xfrm>
            <a:off x="1797869" y="2673263"/>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a:ln>
                  <a:noFill/>
                </a:ln>
                <a:solidFill>
                  <a:srgbClr val="000000"/>
                </a:solidFill>
                <a:effectLst/>
                <a:uFillTx/>
                <a:latin typeface="Calibri"/>
                <a:ea typeface="Calibri"/>
                <a:cs typeface="Calibri"/>
                <a:sym typeface="Calibri"/>
              </a:rPr>
              <a:t>Feature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Engineering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CaixaDeTexto 2">
            <a:extLst>
              <a:ext uri="{FF2B5EF4-FFF2-40B4-BE49-F238E27FC236}">
                <a16:creationId xmlns:a16="http://schemas.microsoft.com/office/drawing/2014/main" id="{6F614ADF-102A-020F-BB67-531F4830EEAE}"/>
              </a:ext>
            </a:extLst>
          </p:cNvPr>
          <p:cNvSpPr txBox="1"/>
          <p:nvPr/>
        </p:nvSpPr>
        <p:spPr>
          <a:xfrm>
            <a:off x="517525" y="3254354"/>
            <a:ext cx="66439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 </a:t>
            </a:r>
            <a:r>
              <a:rPr lang="pt-BR" sz="2000" b="1" dirty="0">
                <a:solidFill>
                  <a:srgbClr val="FFFFFF"/>
                </a:solidFill>
              </a:rPr>
              <a:t> </a:t>
            </a:r>
            <a:r>
              <a:rPr lang="pt-BR" sz="1600" dirty="0"/>
              <a:t>Cenário altamente desbalanceado e com grande quantidade de variáveis categóricas de alta cardinalidade. </a:t>
            </a:r>
            <a:r>
              <a:rPr lang="pt-BR" sz="1400" i="1" dirty="0"/>
              <a:t>Necessidade de Feature </a:t>
            </a:r>
            <a:r>
              <a:rPr lang="pt-BR" sz="1400" i="1" dirty="0" err="1"/>
              <a:t>Selection</a:t>
            </a:r>
            <a:r>
              <a:rPr lang="pt-BR" sz="1400" i="1" dirty="0"/>
              <a:t> ou </a:t>
            </a:r>
            <a:r>
              <a:rPr lang="pt-BR" sz="1400" i="1" dirty="0" err="1"/>
              <a:t>Extraction</a:t>
            </a:r>
            <a:endParaRPr lang="pt-BR" sz="1400" i="1" dirty="0"/>
          </a:p>
        </p:txBody>
      </p:sp>
      <p:sp>
        <p:nvSpPr>
          <p:cNvPr id="4" name="CaixaDeTexto 3">
            <a:extLst>
              <a:ext uri="{FF2B5EF4-FFF2-40B4-BE49-F238E27FC236}">
                <a16:creationId xmlns:a16="http://schemas.microsoft.com/office/drawing/2014/main" id="{0F6F20D9-2334-2BC4-2537-D61C88B0067D}"/>
              </a:ext>
            </a:extLst>
          </p:cNvPr>
          <p:cNvSpPr txBox="1"/>
          <p:nvPr/>
        </p:nvSpPr>
        <p:spPr>
          <a:xfrm>
            <a:off x="517524" y="4131858"/>
            <a:ext cx="6643953"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 e 2</a:t>
            </a:r>
            <a:r>
              <a:rPr lang="pt-BR" sz="2000" b="1" dirty="0">
                <a:solidFill>
                  <a:srgbClr val="FFFFFF"/>
                </a:solidFill>
              </a:rPr>
              <a:t> </a:t>
            </a:r>
            <a:r>
              <a:rPr lang="pt-BR" sz="1600" dirty="0"/>
              <a:t>Dadas distribuições das variáveis continuas foram feitas transformações para aproximar da normalidade e fazer padronização, para melhoria de modelo. </a:t>
            </a:r>
            <a:r>
              <a:rPr lang="pt-BR" sz="1400" i="1" dirty="0"/>
              <a:t>Transformação Box-Cox e Logarítmica para right-skewed e raiz cúbica para </a:t>
            </a:r>
            <a:r>
              <a:rPr lang="pt-BR" sz="1400" i="1" dirty="0" err="1"/>
              <a:t>left</a:t>
            </a:r>
            <a:r>
              <a:rPr lang="pt-BR" sz="1400" i="1" dirty="0"/>
              <a:t>.</a:t>
            </a:r>
          </a:p>
        </p:txBody>
      </p:sp>
      <p:sp>
        <p:nvSpPr>
          <p:cNvPr id="16" name="CaixaDeTexto 15">
            <a:extLst>
              <a:ext uri="{FF2B5EF4-FFF2-40B4-BE49-F238E27FC236}">
                <a16:creationId xmlns:a16="http://schemas.microsoft.com/office/drawing/2014/main" id="{7E7231E0-13E2-DF5C-DD69-3665EC3D6C1D}"/>
              </a:ext>
            </a:extLst>
          </p:cNvPr>
          <p:cNvSpPr txBox="1"/>
          <p:nvPr/>
        </p:nvSpPr>
        <p:spPr>
          <a:xfrm>
            <a:off x="517524" y="5106677"/>
            <a:ext cx="66439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3 e 4</a:t>
            </a:r>
            <a:r>
              <a:rPr lang="pt-BR" sz="2000" b="1" dirty="0">
                <a:solidFill>
                  <a:srgbClr val="FFFFFF"/>
                </a:solidFill>
              </a:rPr>
              <a:t> </a:t>
            </a:r>
            <a:r>
              <a:rPr lang="pt-BR" sz="1600" dirty="0"/>
              <a:t>Tentativas de Feature </a:t>
            </a:r>
            <a:r>
              <a:rPr lang="pt-BR" sz="1600" dirty="0" err="1"/>
              <a:t>Selection</a:t>
            </a:r>
            <a:r>
              <a:rPr lang="pt-BR" sz="1600" dirty="0"/>
              <a:t> via correlação para identificar </a:t>
            </a:r>
            <a:r>
              <a:rPr lang="pt-BR" sz="1600" dirty="0" err="1"/>
              <a:t>multicolinearidade</a:t>
            </a:r>
            <a:r>
              <a:rPr lang="pt-BR" sz="1600" dirty="0"/>
              <a:t> e Anova para identificar pouca significância estatística. </a:t>
            </a:r>
            <a:endParaRPr lang="pt-BR" sz="1400" i="1" dirty="0"/>
          </a:p>
        </p:txBody>
      </p:sp>
      <p:sp>
        <p:nvSpPr>
          <p:cNvPr id="17" name="CaixaDeTexto 16">
            <a:extLst>
              <a:ext uri="{FF2B5EF4-FFF2-40B4-BE49-F238E27FC236}">
                <a16:creationId xmlns:a16="http://schemas.microsoft.com/office/drawing/2014/main" id="{989719D8-6019-EFD7-E835-663803A27FFF}"/>
              </a:ext>
            </a:extLst>
          </p:cNvPr>
          <p:cNvSpPr txBox="1"/>
          <p:nvPr/>
        </p:nvSpPr>
        <p:spPr>
          <a:xfrm>
            <a:off x="517524" y="5831553"/>
            <a:ext cx="66439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5</a:t>
            </a:r>
            <a:r>
              <a:rPr lang="pt-BR" sz="2000" b="1" dirty="0">
                <a:solidFill>
                  <a:srgbClr val="FFFFFF"/>
                </a:solidFill>
              </a:rPr>
              <a:t> </a:t>
            </a:r>
            <a:r>
              <a:rPr lang="pt-BR" sz="1600" dirty="0"/>
              <a:t>Possibilidades adicionais de Feature </a:t>
            </a:r>
            <a:r>
              <a:rPr lang="pt-BR" sz="1600" dirty="0" err="1"/>
              <a:t>Selection</a:t>
            </a:r>
            <a:r>
              <a:rPr lang="pt-BR" sz="1600" dirty="0"/>
              <a:t> e </a:t>
            </a:r>
            <a:r>
              <a:rPr lang="pt-BR" sz="1600" dirty="0" err="1"/>
              <a:t>Encoding</a:t>
            </a:r>
            <a:r>
              <a:rPr lang="pt-BR" sz="1600" dirty="0"/>
              <a:t>. </a:t>
            </a:r>
            <a:r>
              <a:rPr lang="pt-BR" sz="1400" i="1" dirty="0"/>
              <a:t>Target </a:t>
            </a:r>
            <a:r>
              <a:rPr lang="pt-BR" sz="1400" i="1" dirty="0" err="1"/>
              <a:t>Encoding</a:t>
            </a:r>
            <a:r>
              <a:rPr lang="pt-BR" sz="1400" i="1" dirty="0"/>
              <a:t> para variáveis categóricas. Feature </a:t>
            </a:r>
            <a:r>
              <a:rPr lang="pt-BR" sz="1400" i="1" dirty="0" err="1"/>
              <a:t>Selection</a:t>
            </a:r>
            <a:r>
              <a:rPr lang="pt-BR" sz="1400" i="1" dirty="0"/>
              <a:t> por </a:t>
            </a:r>
            <a:r>
              <a:rPr lang="pt-BR" sz="1400" i="1" dirty="0" err="1"/>
              <a:t>Low</a:t>
            </a:r>
            <a:r>
              <a:rPr lang="pt-BR" sz="1400" i="1" dirty="0"/>
              <a:t> </a:t>
            </a:r>
            <a:r>
              <a:rPr lang="pt-BR" sz="1400" i="1" dirty="0" err="1"/>
              <a:t>Variation</a:t>
            </a:r>
            <a:r>
              <a:rPr lang="pt-BR" sz="1400" i="1" dirty="0"/>
              <a:t> ou Correlação de variáveis categóricas com </a:t>
            </a:r>
            <a:r>
              <a:rPr lang="pt-BR" sz="1400" i="1" dirty="0" err="1"/>
              <a:t>Qui</a:t>
            </a:r>
            <a:r>
              <a:rPr lang="pt-BR" sz="1400" i="1" dirty="0"/>
              <a:t>-Square + Cramer V</a:t>
            </a:r>
          </a:p>
        </p:txBody>
      </p:sp>
      <p:pic>
        <p:nvPicPr>
          <p:cNvPr id="19" name="Imagem 18">
            <a:extLst>
              <a:ext uri="{FF2B5EF4-FFF2-40B4-BE49-F238E27FC236}">
                <a16:creationId xmlns:a16="http://schemas.microsoft.com/office/drawing/2014/main" id="{E535E555-C8B9-0D91-2F8A-E96410E9E930}"/>
              </a:ext>
            </a:extLst>
          </p:cNvPr>
          <p:cNvPicPr>
            <a:picLocks noChangeAspect="1"/>
          </p:cNvPicPr>
          <p:nvPr/>
        </p:nvPicPr>
        <p:blipFill>
          <a:blip r:embed="rId3"/>
          <a:stretch>
            <a:fillRect/>
          </a:stretch>
        </p:blipFill>
        <p:spPr>
          <a:xfrm>
            <a:off x="7271549" y="1505443"/>
            <a:ext cx="2391180" cy="2379430"/>
          </a:xfrm>
          <a:prstGeom prst="rect">
            <a:avLst/>
          </a:prstGeom>
        </p:spPr>
      </p:pic>
      <p:pic>
        <p:nvPicPr>
          <p:cNvPr id="21" name="Imagem 20">
            <a:extLst>
              <a:ext uri="{FF2B5EF4-FFF2-40B4-BE49-F238E27FC236}">
                <a16:creationId xmlns:a16="http://schemas.microsoft.com/office/drawing/2014/main" id="{9F77A074-FC8A-A932-7164-31C56D7E3FE1}"/>
              </a:ext>
            </a:extLst>
          </p:cNvPr>
          <p:cNvPicPr>
            <a:picLocks noChangeAspect="1"/>
          </p:cNvPicPr>
          <p:nvPr/>
        </p:nvPicPr>
        <p:blipFill>
          <a:blip r:embed="rId4"/>
          <a:stretch>
            <a:fillRect/>
          </a:stretch>
        </p:blipFill>
        <p:spPr>
          <a:xfrm>
            <a:off x="9711041" y="1505443"/>
            <a:ext cx="2426315" cy="2379430"/>
          </a:xfrm>
          <a:prstGeom prst="rect">
            <a:avLst/>
          </a:prstGeom>
        </p:spPr>
      </p:pic>
      <p:pic>
        <p:nvPicPr>
          <p:cNvPr id="23" name="Imagem 22">
            <a:extLst>
              <a:ext uri="{FF2B5EF4-FFF2-40B4-BE49-F238E27FC236}">
                <a16:creationId xmlns:a16="http://schemas.microsoft.com/office/drawing/2014/main" id="{F43737DD-FEF1-032A-95EC-FF7BD7D1B5D2}"/>
              </a:ext>
            </a:extLst>
          </p:cNvPr>
          <p:cNvPicPr>
            <a:picLocks noChangeAspect="1"/>
          </p:cNvPicPr>
          <p:nvPr/>
        </p:nvPicPr>
        <p:blipFill>
          <a:blip r:embed="rId5"/>
          <a:stretch>
            <a:fillRect/>
          </a:stretch>
        </p:blipFill>
        <p:spPr>
          <a:xfrm>
            <a:off x="7409767" y="3917942"/>
            <a:ext cx="4505923" cy="2889937"/>
          </a:xfrm>
          <a:prstGeom prst="rect">
            <a:avLst/>
          </a:prstGeom>
        </p:spPr>
      </p:pic>
    </p:spTree>
    <p:extLst>
      <p:ext uri="{BB962C8B-B14F-4D97-AF65-F5344CB8AC3E}">
        <p14:creationId xmlns:p14="http://schemas.microsoft.com/office/powerpoint/2010/main" val="34763884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aixaDeTexto 3"/>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Modelos e Premissas</a:t>
            </a:r>
          </a:p>
        </p:txBody>
      </p:sp>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CaixaDeTexto 6">
            <a:extLst>
              <a:ext uri="{FF2B5EF4-FFF2-40B4-BE49-F238E27FC236}">
                <a16:creationId xmlns:a16="http://schemas.microsoft.com/office/drawing/2014/main" id="{43FC1C30-5F25-22B8-41EE-2C40AC00C98F}"/>
              </a:ext>
            </a:extLst>
          </p:cNvPr>
          <p:cNvSpPr txBox="1"/>
          <p:nvPr/>
        </p:nvSpPr>
        <p:spPr>
          <a:xfrm>
            <a:off x="3793175" y="1120678"/>
            <a:ext cx="771503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Baseline | </a:t>
            </a:r>
            <a:r>
              <a:rPr lang="pt-BR" dirty="0" err="1"/>
              <a:t>LightGBM</a:t>
            </a:r>
            <a:r>
              <a:rPr lang="pt-BR" dirty="0"/>
              <a:t> </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Transformed</a:t>
            </a:r>
            <a:r>
              <a:rPr lang="pt-BR" dirty="0"/>
              <a:t> | </a:t>
            </a:r>
            <a:r>
              <a:rPr lang="pt-BR" dirty="0" err="1"/>
              <a:t>LightGBM</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XGBoost</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RandomForest</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Fature </a:t>
            </a:r>
            <a:r>
              <a:rPr lang="pt-BR" dirty="0" err="1"/>
              <a:t>Selection</a:t>
            </a:r>
            <a:r>
              <a:rPr lang="pt-BR" dirty="0"/>
              <a:t> Random Forest -&gt; </a:t>
            </a:r>
            <a:r>
              <a:rPr lang="pt-BR" dirty="0" err="1"/>
              <a:t>LightGBM</a:t>
            </a:r>
            <a:endParaRPr lang="pt-BR"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a:t>Feature </a:t>
            </a:r>
            <a:r>
              <a:rPr lang="pt-BR" dirty="0" err="1"/>
              <a:t>Selection</a:t>
            </a:r>
            <a:r>
              <a:rPr lang="pt-BR" dirty="0"/>
              <a:t> Random Forest -&gt; OLS </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pt-BR" dirty="0" err="1"/>
              <a:t>Dimensionality</a:t>
            </a:r>
            <a:r>
              <a:rPr lang="pt-BR" dirty="0"/>
              <a:t> </a:t>
            </a:r>
            <a:r>
              <a:rPr lang="pt-BR" dirty="0" err="1"/>
              <a:t>Reduction</a:t>
            </a:r>
            <a:r>
              <a:rPr lang="pt-BR" dirty="0"/>
              <a:t> FAMD -&gt; </a:t>
            </a:r>
            <a:r>
              <a:rPr lang="pt-BR" dirty="0" err="1"/>
              <a:t>LightGBM</a:t>
            </a:r>
            <a:r>
              <a:rPr lang="pt-BR" dirty="0"/>
              <a:t> </a:t>
            </a:r>
          </a:p>
        </p:txBody>
      </p:sp>
      <p:cxnSp>
        <p:nvCxnSpPr>
          <p:cNvPr id="9" name="Conector reto 8">
            <a:extLst>
              <a:ext uri="{FF2B5EF4-FFF2-40B4-BE49-F238E27FC236}">
                <a16:creationId xmlns:a16="http://schemas.microsoft.com/office/drawing/2014/main" id="{8FAA0B68-6E00-C066-CAA4-18449DB0E99E}"/>
              </a:ext>
            </a:extLst>
          </p:cNvPr>
          <p:cNvCxnSpPr>
            <a:cxnSpLocks/>
          </p:cNvCxnSpPr>
          <p:nvPr/>
        </p:nvCxnSpPr>
        <p:spPr>
          <a:xfrm>
            <a:off x="3568823" y="1240763"/>
            <a:ext cx="0" cy="1754324"/>
          </a:xfrm>
          <a:prstGeom prst="line">
            <a:avLst/>
          </a:prstGeom>
          <a:ln/>
        </p:spPr>
        <p:style>
          <a:lnRef idx="1">
            <a:schemeClr val="dk1"/>
          </a:lnRef>
          <a:fillRef idx="0">
            <a:schemeClr val="dk1"/>
          </a:fillRef>
          <a:effectRef idx="0">
            <a:schemeClr val="dk1"/>
          </a:effectRef>
          <a:fontRef idx="minor">
            <a:schemeClr val="tx1"/>
          </a:fontRef>
        </p:style>
      </p:cxnSp>
      <p:sp>
        <p:nvSpPr>
          <p:cNvPr id="17" name="Seta: Divisa 16">
            <a:extLst>
              <a:ext uri="{FF2B5EF4-FFF2-40B4-BE49-F238E27FC236}">
                <a16:creationId xmlns:a16="http://schemas.microsoft.com/office/drawing/2014/main" id="{B3FE3FB6-3029-E444-A581-870D97111BD6}"/>
              </a:ext>
            </a:extLst>
          </p:cNvPr>
          <p:cNvSpPr/>
          <p:nvPr/>
        </p:nvSpPr>
        <p:spPr>
          <a:xfrm>
            <a:off x="779104" y="1767355"/>
            <a:ext cx="1402672" cy="915589"/>
          </a:xfrm>
          <a:prstGeom prst="chevron">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8" name="CaixaDeTexto 17">
            <a:extLst>
              <a:ext uri="{FF2B5EF4-FFF2-40B4-BE49-F238E27FC236}">
                <a16:creationId xmlns:a16="http://schemas.microsoft.com/office/drawing/2014/main" id="{8CF2EF4C-8358-1B9F-389C-426042E212DA}"/>
              </a:ext>
            </a:extLst>
          </p:cNvPr>
          <p:cNvSpPr txBox="1"/>
          <p:nvPr/>
        </p:nvSpPr>
        <p:spPr>
          <a:xfrm>
            <a:off x="683790" y="1232534"/>
            <a:ext cx="11777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err="1">
                <a:ln>
                  <a:noFill/>
                </a:ln>
                <a:solidFill>
                  <a:srgbClr val="000000"/>
                </a:solidFill>
                <a:effectLst/>
                <a:uFillTx/>
                <a:latin typeface="Calibri"/>
                <a:ea typeface="Calibri"/>
                <a:cs typeface="Calibri"/>
                <a:sym typeface="Calibri"/>
              </a:rPr>
              <a:t>Predictive</a:t>
            </a:r>
            <a:r>
              <a:rPr kumimoji="0" lang="pt-BR" sz="1400" b="0" i="0" u="none" strike="noStrike" cap="none" spc="0" normalizeH="0" baseline="0" dirty="0">
                <a:ln>
                  <a:noFill/>
                </a:ln>
                <a:solidFill>
                  <a:srgbClr val="000000"/>
                </a:solidFill>
                <a:effectLst/>
                <a:uFillTx/>
                <a:latin typeface="Calibri"/>
                <a:ea typeface="Calibri"/>
                <a:cs typeface="Calibri"/>
                <a:sym typeface="Calibri"/>
              </a:rPr>
              <a:t> </a:t>
            </a:r>
            <a:r>
              <a:rPr kumimoji="0" lang="pt-BR" sz="1400" b="0" i="0" u="none" strike="noStrike" cap="none" spc="0" normalizeH="0" baseline="0" dirty="0" err="1">
                <a:ln>
                  <a:noFill/>
                </a:ln>
                <a:solidFill>
                  <a:srgbClr val="000000"/>
                </a:solidFill>
                <a:effectLst/>
                <a:uFillTx/>
                <a:latin typeface="Calibri"/>
                <a:ea typeface="Calibri"/>
                <a:cs typeface="Calibri"/>
                <a:sym typeface="Calibri"/>
              </a:rPr>
              <a:t>Modeling</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9" name="Seta: Divisa 18">
            <a:extLst>
              <a:ext uri="{FF2B5EF4-FFF2-40B4-BE49-F238E27FC236}">
                <a16:creationId xmlns:a16="http://schemas.microsoft.com/office/drawing/2014/main" id="{6625F0A1-830E-8A59-C259-9EA3798C913F}"/>
              </a:ext>
            </a:extLst>
          </p:cNvPr>
          <p:cNvSpPr/>
          <p:nvPr/>
        </p:nvSpPr>
        <p:spPr>
          <a:xfrm>
            <a:off x="1861560" y="1767355"/>
            <a:ext cx="1402672" cy="915589"/>
          </a:xfrm>
          <a:prstGeom prst="chevron">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0" name="CaixaDeTexto 19">
            <a:extLst>
              <a:ext uri="{FF2B5EF4-FFF2-40B4-BE49-F238E27FC236}">
                <a16:creationId xmlns:a16="http://schemas.microsoft.com/office/drawing/2014/main" id="{49A32BDE-D36D-313E-249B-45FF5948FC09}"/>
              </a:ext>
            </a:extLst>
          </p:cNvPr>
          <p:cNvSpPr txBox="1"/>
          <p:nvPr/>
        </p:nvSpPr>
        <p:spPr>
          <a:xfrm>
            <a:off x="1861560" y="2745107"/>
            <a:ext cx="117777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400" b="0" i="0" u="none" strike="noStrike" cap="none" spc="0" normalizeH="0" baseline="0" dirty="0" err="1">
                <a:ln>
                  <a:noFill/>
                </a:ln>
                <a:solidFill>
                  <a:srgbClr val="000000"/>
                </a:solidFill>
                <a:effectLst/>
                <a:uFillTx/>
                <a:latin typeface="Calibri"/>
                <a:ea typeface="Calibri"/>
                <a:cs typeface="Calibri"/>
                <a:sym typeface="Calibri"/>
              </a:rPr>
              <a:t>Evaluation</a:t>
            </a:r>
            <a:endParaRPr kumimoji="0" lang="pt-BR"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CaixaDeTexto 2">
            <a:extLst>
              <a:ext uri="{FF2B5EF4-FFF2-40B4-BE49-F238E27FC236}">
                <a16:creationId xmlns:a16="http://schemas.microsoft.com/office/drawing/2014/main" id="{58743FAB-7F57-0747-E03C-5CDB950FA054}"/>
              </a:ext>
            </a:extLst>
          </p:cNvPr>
          <p:cNvSpPr txBox="1"/>
          <p:nvPr/>
        </p:nvSpPr>
        <p:spPr>
          <a:xfrm>
            <a:off x="683792" y="3429000"/>
            <a:ext cx="66439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1,2,3 e 4 </a:t>
            </a:r>
            <a:r>
              <a:rPr lang="pt-BR" sz="2000" b="1" dirty="0">
                <a:solidFill>
                  <a:srgbClr val="FFFFFF"/>
                </a:solidFill>
              </a:rPr>
              <a:t> </a:t>
            </a:r>
            <a:r>
              <a:rPr lang="pt-BR" sz="1600" dirty="0"/>
              <a:t>Utilização de Ensembles e Árvores de Decisão, majoritariamente. </a:t>
            </a:r>
            <a:r>
              <a:rPr lang="pt-BR" sz="1400" i="1" dirty="0"/>
              <a:t>Não necessidade de assumir linearidade além de serem mais robustas a outliers (não removidos) e lidarem com muitas features categóricas.</a:t>
            </a:r>
          </a:p>
        </p:txBody>
      </p:sp>
      <p:sp>
        <p:nvSpPr>
          <p:cNvPr id="4" name="CaixaDeTexto 3">
            <a:extLst>
              <a:ext uri="{FF2B5EF4-FFF2-40B4-BE49-F238E27FC236}">
                <a16:creationId xmlns:a16="http://schemas.microsoft.com/office/drawing/2014/main" id="{F58BA5DB-17E9-56CE-F95C-BE48D87C6EF2}"/>
              </a:ext>
            </a:extLst>
          </p:cNvPr>
          <p:cNvSpPr txBox="1"/>
          <p:nvPr/>
        </p:nvSpPr>
        <p:spPr>
          <a:xfrm>
            <a:off x="683791" y="4306504"/>
            <a:ext cx="664395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5 ,6 e 7</a:t>
            </a:r>
            <a:r>
              <a:rPr lang="pt-BR" sz="2000" b="1" dirty="0">
                <a:solidFill>
                  <a:srgbClr val="FFFFFF"/>
                </a:solidFill>
              </a:rPr>
              <a:t> </a:t>
            </a:r>
            <a:r>
              <a:rPr lang="pt-BR" sz="1600" dirty="0"/>
              <a:t>Para facilitar ao lidar com muitas features não removidas em EDA, utilizou-se as features mais relevantes de </a:t>
            </a:r>
            <a:r>
              <a:rPr lang="pt-BR" sz="1600" dirty="0" err="1"/>
              <a:t>RandomForest</a:t>
            </a:r>
            <a:r>
              <a:rPr lang="pt-BR" sz="1600" dirty="0"/>
              <a:t> como Feature </a:t>
            </a:r>
            <a:r>
              <a:rPr lang="pt-BR" sz="1600" dirty="0" err="1"/>
              <a:t>Selection</a:t>
            </a:r>
            <a:r>
              <a:rPr lang="pt-BR" sz="1600" dirty="0"/>
              <a:t>, além do FAMD e análise de p-</a:t>
            </a:r>
            <a:r>
              <a:rPr lang="pt-BR" sz="1600" dirty="0" err="1"/>
              <a:t>values</a:t>
            </a:r>
            <a:r>
              <a:rPr lang="pt-BR" sz="1600" dirty="0"/>
              <a:t>. </a:t>
            </a:r>
            <a:r>
              <a:rPr lang="pt-BR" sz="1400" i="1" dirty="0"/>
              <a:t>Fazer inspeção iterativa por </a:t>
            </a:r>
            <a:r>
              <a:rPr lang="pt-BR" sz="1400" i="1" dirty="0" err="1"/>
              <a:t>stepwise</a:t>
            </a:r>
            <a:r>
              <a:rPr lang="pt-BR" sz="1400" i="1" dirty="0"/>
              <a:t> seria muito custoso e demorado. FAMD para redução de dimensionalidade via PCA e MCA.</a:t>
            </a:r>
          </a:p>
        </p:txBody>
      </p:sp>
      <p:sp>
        <p:nvSpPr>
          <p:cNvPr id="5" name="CaixaDeTexto 4">
            <a:extLst>
              <a:ext uri="{FF2B5EF4-FFF2-40B4-BE49-F238E27FC236}">
                <a16:creationId xmlns:a16="http://schemas.microsoft.com/office/drawing/2014/main" id="{32C041EA-1681-3236-FC2B-A35DB505170D}"/>
              </a:ext>
            </a:extLst>
          </p:cNvPr>
          <p:cNvSpPr txBox="1"/>
          <p:nvPr/>
        </p:nvSpPr>
        <p:spPr>
          <a:xfrm>
            <a:off x="683790" y="5611067"/>
            <a:ext cx="6643953"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Todos</a:t>
            </a:r>
            <a:r>
              <a:rPr lang="pt-BR" sz="2000" b="1" dirty="0">
                <a:solidFill>
                  <a:srgbClr val="FFFFFF"/>
                </a:solidFill>
              </a:rPr>
              <a:t> </a:t>
            </a:r>
            <a:r>
              <a:rPr lang="pt-BR" sz="1600" dirty="0" err="1"/>
              <a:t>Métriacas</a:t>
            </a:r>
            <a:r>
              <a:rPr lang="pt-BR" sz="1600" dirty="0"/>
              <a:t> usadas para avaliação foram MSE, RMSE, MAE, MAPE e </a:t>
            </a:r>
            <a:r>
              <a:rPr lang="pt-BR" sz="1600" dirty="0" err="1"/>
              <a:t>Variance</a:t>
            </a:r>
            <a:r>
              <a:rPr lang="pt-BR" sz="1600" dirty="0"/>
              <a:t> Score. </a:t>
            </a:r>
            <a:r>
              <a:rPr lang="pt-BR" sz="1400" i="1" dirty="0" err="1"/>
              <a:t>Mean</a:t>
            </a:r>
            <a:r>
              <a:rPr lang="pt-BR" sz="1400" i="1" dirty="0"/>
              <a:t> </a:t>
            </a:r>
            <a:r>
              <a:rPr lang="pt-BR" sz="1400" i="1" dirty="0" err="1"/>
              <a:t>Squared</a:t>
            </a:r>
            <a:r>
              <a:rPr lang="pt-BR" sz="1400" i="1" dirty="0"/>
              <a:t> </a:t>
            </a:r>
            <a:r>
              <a:rPr lang="pt-BR" sz="1400" i="1" dirty="0" err="1"/>
              <a:t>Error</a:t>
            </a:r>
            <a:r>
              <a:rPr lang="pt-BR" sz="1400" i="1" dirty="0"/>
              <a:t>, Root </a:t>
            </a:r>
            <a:r>
              <a:rPr lang="pt-BR" sz="1400" i="1" dirty="0" err="1"/>
              <a:t>Mean</a:t>
            </a:r>
            <a:r>
              <a:rPr lang="pt-BR" sz="1400" i="1" dirty="0"/>
              <a:t> </a:t>
            </a:r>
            <a:r>
              <a:rPr lang="pt-BR" sz="1400" i="1" dirty="0" err="1"/>
              <a:t>Squared</a:t>
            </a:r>
            <a:r>
              <a:rPr lang="pt-BR" sz="1400" i="1" dirty="0"/>
              <a:t> </a:t>
            </a:r>
            <a:r>
              <a:rPr lang="pt-BR" sz="1400" i="1" dirty="0" err="1"/>
              <a:t>Error</a:t>
            </a:r>
            <a:r>
              <a:rPr lang="pt-BR" sz="1400" i="1" dirty="0"/>
              <a:t>, </a:t>
            </a:r>
            <a:r>
              <a:rPr lang="pt-BR" sz="1400" i="1" dirty="0" err="1"/>
              <a:t>Mean</a:t>
            </a:r>
            <a:r>
              <a:rPr lang="pt-BR" sz="1400" i="1" dirty="0"/>
              <a:t> Absolute </a:t>
            </a:r>
            <a:r>
              <a:rPr lang="pt-BR" sz="1400" i="1" dirty="0" err="1"/>
              <a:t>Error</a:t>
            </a:r>
            <a:r>
              <a:rPr lang="pt-BR" sz="1400" i="1" dirty="0"/>
              <a:t> , </a:t>
            </a:r>
            <a:r>
              <a:rPr lang="pt-BR" sz="1400" i="1" dirty="0" err="1"/>
              <a:t>Mean</a:t>
            </a:r>
            <a:r>
              <a:rPr lang="pt-BR" sz="1400" i="1" dirty="0"/>
              <a:t> Absolute Percentual </a:t>
            </a:r>
            <a:r>
              <a:rPr lang="pt-BR" sz="1400" i="1" dirty="0" err="1"/>
              <a:t>Error</a:t>
            </a:r>
            <a:endParaRPr lang="pt-BR" sz="1400" i="1" dirty="0"/>
          </a:p>
        </p:txBody>
      </p:sp>
    </p:spTree>
    <p:extLst>
      <p:ext uri="{BB962C8B-B14F-4D97-AF65-F5344CB8AC3E}">
        <p14:creationId xmlns:p14="http://schemas.microsoft.com/office/powerpoint/2010/main" val="998719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Cantos Arredondados 24">
            <a:extLst>
              <a:ext uri="{FF2B5EF4-FFF2-40B4-BE49-F238E27FC236}">
                <a16:creationId xmlns:a16="http://schemas.microsoft.com/office/drawing/2014/main" id="{12D74C23-6B54-5F1F-FF17-7E7C5A2380CF}"/>
              </a:ext>
            </a:extLst>
          </p:cNvPr>
          <p:cNvSpPr/>
          <p:nvPr/>
        </p:nvSpPr>
        <p:spPr>
          <a:xfrm>
            <a:off x="517525" y="2818878"/>
            <a:ext cx="3856353" cy="3090671"/>
          </a:xfrm>
          <a:prstGeom prst="roundRect">
            <a:avLst/>
          </a:prstGeom>
          <a:noFill/>
          <a:ln w="12700" cap="flat">
            <a:solidFill>
              <a:srgbClr val="000E40"/>
            </a:solidFill>
            <a:prstDash val="lg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Calibri"/>
              <a:ea typeface="Calibri"/>
              <a:cs typeface="Calibri"/>
              <a:sym typeface="Calibri"/>
            </a:endParaRPr>
          </a:p>
        </p:txBody>
      </p:sp>
      <p:sp>
        <p:nvSpPr>
          <p:cNvPr id="545" name="CaixaDeTexto 3"/>
          <p:cNvSpPr txBox="1"/>
          <p:nvPr/>
        </p:nvSpPr>
        <p:spPr>
          <a:xfrm>
            <a:off x="142674" y="160338"/>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Diagrama de Modelos</a:t>
            </a:r>
          </a:p>
        </p:txBody>
      </p:sp>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Retângulo: Cantos Arredondados 2">
            <a:extLst>
              <a:ext uri="{FF2B5EF4-FFF2-40B4-BE49-F238E27FC236}">
                <a16:creationId xmlns:a16="http://schemas.microsoft.com/office/drawing/2014/main" id="{A8B92AA6-43FB-0172-5D42-87E179F80466}"/>
              </a:ext>
            </a:extLst>
          </p:cNvPr>
          <p:cNvSpPr/>
          <p:nvPr/>
        </p:nvSpPr>
        <p:spPr>
          <a:xfrm>
            <a:off x="972312" y="1186626"/>
            <a:ext cx="1362456" cy="408620"/>
          </a:xfrm>
          <a:prstGeom prst="roundRect">
            <a:avLst/>
          </a:prstGeom>
          <a:solidFill>
            <a:srgbClr val="000E40"/>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a:ln>
                  <a:noFill/>
                </a:ln>
                <a:solidFill>
                  <a:srgbClr val="FFFFFF"/>
                </a:solidFill>
                <a:effectLst/>
                <a:uFillTx/>
                <a:latin typeface="Calibri"/>
                <a:ea typeface="Calibri"/>
                <a:cs typeface="Calibri"/>
                <a:sym typeface="Calibri"/>
              </a:rPr>
              <a:t>CSV</a:t>
            </a:r>
          </a:p>
        </p:txBody>
      </p:sp>
      <p:sp>
        <p:nvSpPr>
          <p:cNvPr id="4" name="Retângulo: Cantos Arredondados 3">
            <a:extLst>
              <a:ext uri="{FF2B5EF4-FFF2-40B4-BE49-F238E27FC236}">
                <a16:creationId xmlns:a16="http://schemas.microsoft.com/office/drawing/2014/main" id="{AC0057A9-ED3D-27FD-C8A0-9BD015528631}"/>
              </a:ext>
            </a:extLst>
          </p:cNvPr>
          <p:cNvSpPr/>
          <p:nvPr/>
        </p:nvSpPr>
        <p:spPr>
          <a:xfrm>
            <a:off x="972312" y="2293289"/>
            <a:ext cx="1362456" cy="715087"/>
          </a:xfrm>
          <a:prstGeom prst="roundRect">
            <a:avLst/>
          </a:prstGeom>
          <a:solidFill>
            <a:srgbClr val="000E40"/>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FFFFFF"/>
                </a:solidFill>
                <a:effectLst/>
                <a:uFillTx/>
                <a:latin typeface="Calibri"/>
                <a:ea typeface="Calibri"/>
                <a:cs typeface="Calibri"/>
                <a:sym typeface="Calibri"/>
              </a:rPr>
              <a:t>Cleaned</a:t>
            </a:r>
            <a:r>
              <a:rPr kumimoji="0" lang="pt-BR" sz="1800" b="0" i="0" u="none" strike="noStrike" cap="none" spc="0" normalizeH="0" baseline="0" dirty="0">
                <a:ln>
                  <a:noFill/>
                </a:ln>
                <a:solidFill>
                  <a:srgbClr val="FFFFFF"/>
                </a:solidFill>
                <a:effectLst/>
                <a:uFillTx/>
                <a:latin typeface="Calibri"/>
                <a:ea typeface="Calibri"/>
                <a:cs typeface="Calibri"/>
                <a:sym typeface="Calibri"/>
              </a:rPr>
              <a:t> Data</a:t>
            </a:r>
          </a:p>
        </p:txBody>
      </p:sp>
      <p:cxnSp>
        <p:nvCxnSpPr>
          <p:cNvPr id="6" name="Conector de Seta Reta 5">
            <a:extLst>
              <a:ext uri="{FF2B5EF4-FFF2-40B4-BE49-F238E27FC236}">
                <a16:creationId xmlns:a16="http://schemas.microsoft.com/office/drawing/2014/main" id="{C6BB74B1-6341-8629-3532-F9FF233D6F1C}"/>
              </a:ext>
            </a:extLst>
          </p:cNvPr>
          <p:cNvCxnSpPr>
            <a:stCxn id="3" idx="2"/>
            <a:endCxn id="4" idx="0"/>
          </p:cNvCxnSpPr>
          <p:nvPr/>
        </p:nvCxnSpPr>
        <p:spPr>
          <a:xfrm>
            <a:off x="1653540" y="1595246"/>
            <a:ext cx="0" cy="698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ector de Seta Reta 7">
            <a:extLst>
              <a:ext uri="{FF2B5EF4-FFF2-40B4-BE49-F238E27FC236}">
                <a16:creationId xmlns:a16="http://schemas.microsoft.com/office/drawing/2014/main" id="{C09271A8-0ACA-1867-8A8F-E7B190FB58A4}"/>
              </a:ext>
            </a:extLst>
          </p:cNvPr>
          <p:cNvCxnSpPr>
            <a:cxnSpLocks/>
          </p:cNvCxnSpPr>
          <p:nvPr/>
        </p:nvCxnSpPr>
        <p:spPr>
          <a:xfrm>
            <a:off x="1914906" y="1928790"/>
            <a:ext cx="71247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13" name="CaixaDeTexto 12">
            <a:extLst>
              <a:ext uri="{FF2B5EF4-FFF2-40B4-BE49-F238E27FC236}">
                <a16:creationId xmlns:a16="http://schemas.microsoft.com/office/drawing/2014/main" id="{0B00AFA3-5A97-BC3C-9C74-A5C4CE5A0ACF}"/>
              </a:ext>
            </a:extLst>
          </p:cNvPr>
          <p:cNvSpPr txBox="1"/>
          <p:nvPr/>
        </p:nvSpPr>
        <p:spPr>
          <a:xfrm>
            <a:off x="2719718" y="1462296"/>
            <a:ext cx="11777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Drop</a:t>
            </a:r>
            <a:r>
              <a:rPr lang="pt-BR" sz="1200" dirty="0"/>
              <a:t> de Nulos</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4" name="CaixaDeTexto 13">
            <a:extLst>
              <a:ext uri="{FF2B5EF4-FFF2-40B4-BE49-F238E27FC236}">
                <a16:creationId xmlns:a16="http://schemas.microsoft.com/office/drawing/2014/main" id="{B1573B19-9847-95CE-2AD8-85747FAB63EF}"/>
              </a:ext>
            </a:extLst>
          </p:cNvPr>
          <p:cNvSpPr txBox="1"/>
          <p:nvPr/>
        </p:nvSpPr>
        <p:spPr>
          <a:xfrm>
            <a:off x="2627376" y="1770071"/>
            <a:ext cx="136245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200" b="0" i="0" u="none" strike="noStrike" cap="none" spc="0" normalizeH="0" baseline="0" dirty="0">
                <a:ln>
                  <a:noFill/>
                </a:ln>
                <a:solidFill>
                  <a:srgbClr val="000000"/>
                </a:solidFill>
                <a:effectLst/>
                <a:uFillTx/>
                <a:latin typeface="Calibri"/>
                <a:ea typeface="Calibri"/>
                <a:cs typeface="Calibri"/>
                <a:sym typeface="Calibri"/>
              </a:rPr>
              <a:t>Limpeza de rótulos</a:t>
            </a:r>
          </a:p>
        </p:txBody>
      </p:sp>
      <p:cxnSp>
        <p:nvCxnSpPr>
          <p:cNvPr id="15" name="Conector de Seta Reta 14">
            <a:extLst>
              <a:ext uri="{FF2B5EF4-FFF2-40B4-BE49-F238E27FC236}">
                <a16:creationId xmlns:a16="http://schemas.microsoft.com/office/drawing/2014/main" id="{58F3E642-4437-46BE-8CEE-83806416C958}"/>
              </a:ext>
            </a:extLst>
          </p:cNvPr>
          <p:cNvCxnSpPr/>
          <p:nvPr/>
        </p:nvCxnSpPr>
        <p:spPr>
          <a:xfrm>
            <a:off x="1653540" y="3073526"/>
            <a:ext cx="0" cy="698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tângulo: Cantos Arredondados 15">
            <a:extLst>
              <a:ext uri="{FF2B5EF4-FFF2-40B4-BE49-F238E27FC236}">
                <a16:creationId xmlns:a16="http://schemas.microsoft.com/office/drawing/2014/main" id="{25C9BD24-EE92-948B-19A4-10A22BF4FBBA}"/>
              </a:ext>
            </a:extLst>
          </p:cNvPr>
          <p:cNvSpPr/>
          <p:nvPr/>
        </p:nvSpPr>
        <p:spPr>
          <a:xfrm>
            <a:off x="769239" y="3808226"/>
            <a:ext cx="1768601" cy="408620"/>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FFFFFF"/>
                </a:solidFill>
                <a:effectLst/>
                <a:uFillTx/>
                <a:latin typeface="Calibri"/>
                <a:ea typeface="Calibri"/>
                <a:cs typeface="Calibri"/>
                <a:sym typeface="Calibri"/>
              </a:rPr>
              <a:t>Transformations</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cxnSp>
        <p:nvCxnSpPr>
          <p:cNvPr id="17" name="Conector de Seta Reta 16">
            <a:extLst>
              <a:ext uri="{FF2B5EF4-FFF2-40B4-BE49-F238E27FC236}">
                <a16:creationId xmlns:a16="http://schemas.microsoft.com/office/drawing/2014/main" id="{0E89AA8B-E0E6-16FF-9406-8B45D5DCD858}"/>
              </a:ext>
            </a:extLst>
          </p:cNvPr>
          <p:cNvCxnSpPr>
            <a:cxnSpLocks/>
          </p:cNvCxnSpPr>
          <p:nvPr/>
        </p:nvCxnSpPr>
        <p:spPr>
          <a:xfrm>
            <a:off x="1978533" y="3422547"/>
            <a:ext cx="71247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18" name="CaixaDeTexto 17">
            <a:extLst>
              <a:ext uri="{FF2B5EF4-FFF2-40B4-BE49-F238E27FC236}">
                <a16:creationId xmlns:a16="http://schemas.microsoft.com/office/drawing/2014/main" id="{3EF9C957-B587-38FC-A52A-B15B24ABA6E0}"/>
              </a:ext>
            </a:extLst>
          </p:cNvPr>
          <p:cNvSpPr txBox="1"/>
          <p:nvPr/>
        </p:nvSpPr>
        <p:spPr>
          <a:xfrm>
            <a:off x="2627376" y="2036513"/>
            <a:ext cx="136245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Drop</a:t>
            </a:r>
            <a:r>
              <a:rPr lang="pt-BR" sz="1200" dirty="0"/>
              <a:t> coluna Vin</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9" name="CaixaDeTexto 18">
            <a:extLst>
              <a:ext uri="{FF2B5EF4-FFF2-40B4-BE49-F238E27FC236}">
                <a16:creationId xmlns:a16="http://schemas.microsoft.com/office/drawing/2014/main" id="{A7274C3A-4A5E-BEFA-D466-814897620874}"/>
              </a:ext>
            </a:extLst>
          </p:cNvPr>
          <p:cNvSpPr txBox="1"/>
          <p:nvPr/>
        </p:nvSpPr>
        <p:spPr>
          <a:xfrm>
            <a:off x="2691003" y="3066058"/>
            <a:ext cx="136245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a:t>Box-Cox</a:t>
            </a:r>
          </a:p>
          <a:p>
            <a:pPr marL="0" marR="0" indent="0" algn="ctr" defTabSz="914400" rtl="0" fontAlgn="auto" latinLnBrk="0" hangingPunct="0">
              <a:lnSpc>
                <a:spcPct val="100000"/>
              </a:lnSpc>
              <a:spcBef>
                <a:spcPts val="0"/>
              </a:spcBef>
              <a:spcAft>
                <a:spcPts val="0"/>
              </a:spcAft>
              <a:buClrTx/>
              <a:buSzTx/>
              <a:buFontTx/>
              <a:buNone/>
              <a:tabLst/>
            </a:pPr>
            <a:r>
              <a:rPr kumimoji="0" lang="pt-BR" sz="1200" b="0" i="0" u="none" strike="noStrike" cap="none" spc="0" normalizeH="0" baseline="0" dirty="0">
                <a:ln>
                  <a:noFill/>
                </a:ln>
                <a:solidFill>
                  <a:srgbClr val="000000"/>
                </a:solidFill>
                <a:effectLst/>
                <a:uFillTx/>
                <a:latin typeface="Calibri"/>
                <a:ea typeface="Calibri"/>
                <a:cs typeface="Calibri"/>
                <a:sym typeface="Calibri"/>
              </a:rPr>
              <a:t>Logarítmica</a:t>
            </a:r>
          </a:p>
          <a:p>
            <a:pPr marL="0" marR="0" indent="0" algn="ctr" defTabSz="914400" rtl="0" fontAlgn="auto" latinLnBrk="0" hangingPunct="0">
              <a:lnSpc>
                <a:spcPct val="100000"/>
              </a:lnSpc>
              <a:spcBef>
                <a:spcPts val="0"/>
              </a:spcBef>
              <a:spcAft>
                <a:spcPts val="0"/>
              </a:spcAft>
              <a:buClrTx/>
              <a:buSzTx/>
              <a:buFontTx/>
              <a:buNone/>
              <a:tabLst/>
            </a:pPr>
            <a:r>
              <a:rPr lang="pt-BR" sz="1200" dirty="0"/>
              <a:t>Raiz Quadrada</a:t>
            </a:r>
          </a:p>
          <a:p>
            <a:pPr marL="0" marR="0" indent="0" algn="ctr" defTabSz="914400" rtl="0" fontAlgn="auto" latinLnBrk="0" hangingPunct="0">
              <a:lnSpc>
                <a:spcPct val="100000"/>
              </a:lnSpc>
              <a:spcBef>
                <a:spcPts val="0"/>
              </a:spcBef>
              <a:spcAft>
                <a:spcPts val="0"/>
              </a:spcAft>
              <a:buClrTx/>
              <a:buSzTx/>
              <a:buFontTx/>
              <a:buNone/>
              <a:tabLst/>
            </a:pPr>
            <a:r>
              <a:rPr kumimoji="0" lang="pt-BR" sz="1200" b="0" i="0" u="none" strike="noStrike" cap="none" spc="0" normalizeH="0" baseline="0" dirty="0" err="1">
                <a:ln>
                  <a:noFill/>
                </a:ln>
                <a:solidFill>
                  <a:srgbClr val="000000"/>
                </a:solidFill>
                <a:effectLst/>
                <a:uFillTx/>
                <a:latin typeface="Calibri"/>
                <a:ea typeface="Calibri"/>
                <a:cs typeface="Calibri"/>
                <a:sym typeface="Calibri"/>
              </a:rPr>
              <a:t>RobustScaler</a:t>
            </a:r>
            <a:r>
              <a:rPr kumimoji="0" lang="pt-BR" sz="1200" b="0" i="0" u="none" strike="noStrike" cap="none" spc="0" normalizeH="0" baseline="0" dirty="0">
                <a:ln>
                  <a:noFill/>
                </a:ln>
                <a:solidFill>
                  <a:srgbClr val="000000"/>
                </a:solidFill>
                <a:effectLst/>
                <a:uFillTx/>
                <a:latin typeface="Calibri"/>
                <a:ea typeface="Calibri"/>
                <a:cs typeface="Calibri"/>
                <a:sym typeface="Calibri"/>
              </a:rPr>
              <a:t>()</a:t>
            </a:r>
          </a:p>
          <a:p>
            <a:pPr marL="0" marR="0" indent="0" algn="ctr" defTabSz="914400" rtl="0" fontAlgn="auto" latinLnBrk="0" hangingPunct="0">
              <a:lnSpc>
                <a:spcPct val="100000"/>
              </a:lnSpc>
              <a:spcBef>
                <a:spcPts val="0"/>
              </a:spcBef>
              <a:spcAft>
                <a:spcPts val="0"/>
              </a:spcAft>
              <a:buClrTx/>
              <a:buSzTx/>
              <a:buFontTx/>
              <a:buNone/>
              <a:tabLst/>
            </a:pPr>
            <a:r>
              <a:rPr lang="pt-BR" sz="1200" dirty="0" err="1"/>
              <a:t>MinMaxScaler</a:t>
            </a:r>
            <a:r>
              <a:rPr lang="pt-BR" sz="1200" dirty="0"/>
              <a:t>()</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0" name="Retângulo: Cantos Arredondados 19">
            <a:extLst>
              <a:ext uri="{FF2B5EF4-FFF2-40B4-BE49-F238E27FC236}">
                <a16:creationId xmlns:a16="http://schemas.microsoft.com/office/drawing/2014/main" id="{F12E9B3F-BE8B-F66D-9F4C-CB5C35AE44A1}"/>
              </a:ext>
            </a:extLst>
          </p:cNvPr>
          <p:cNvSpPr/>
          <p:nvPr/>
        </p:nvSpPr>
        <p:spPr>
          <a:xfrm>
            <a:off x="806196" y="5061028"/>
            <a:ext cx="1768601" cy="715087"/>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a:ln>
                  <a:noFill/>
                </a:ln>
                <a:solidFill>
                  <a:srgbClr val="FFFFFF"/>
                </a:solidFill>
                <a:effectLst/>
                <a:uFillTx/>
                <a:latin typeface="Calibri"/>
                <a:ea typeface="Calibri"/>
                <a:cs typeface="Calibri"/>
                <a:sym typeface="Calibri"/>
              </a:rPr>
              <a:t>Early Feature </a:t>
            </a:r>
            <a:r>
              <a:rPr kumimoji="0" lang="pt-BR" sz="1800" b="0" i="0" u="none" strike="noStrike" cap="none" spc="0" normalizeH="0" baseline="0" dirty="0" err="1">
                <a:ln>
                  <a:noFill/>
                </a:ln>
                <a:solidFill>
                  <a:srgbClr val="FFFFFF"/>
                </a:solidFill>
                <a:effectLst/>
                <a:uFillTx/>
                <a:latin typeface="Calibri"/>
                <a:ea typeface="Calibri"/>
                <a:cs typeface="Calibri"/>
                <a:sym typeface="Calibri"/>
              </a:rPr>
              <a:t>Selection</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cxnSp>
        <p:nvCxnSpPr>
          <p:cNvPr id="21" name="Conector de Seta Reta 20">
            <a:extLst>
              <a:ext uri="{FF2B5EF4-FFF2-40B4-BE49-F238E27FC236}">
                <a16:creationId xmlns:a16="http://schemas.microsoft.com/office/drawing/2014/main" id="{0D48C234-E42D-2947-9E02-C4718A991E2F}"/>
              </a:ext>
            </a:extLst>
          </p:cNvPr>
          <p:cNvCxnSpPr/>
          <p:nvPr/>
        </p:nvCxnSpPr>
        <p:spPr>
          <a:xfrm>
            <a:off x="1645919" y="4295774"/>
            <a:ext cx="0" cy="698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de Seta Reta 21">
            <a:extLst>
              <a:ext uri="{FF2B5EF4-FFF2-40B4-BE49-F238E27FC236}">
                <a16:creationId xmlns:a16="http://schemas.microsoft.com/office/drawing/2014/main" id="{4C132A51-00C1-2A42-773B-FA9C97FE0A55}"/>
              </a:ext>
            </a:extLst>
          </p:cNvPr>
          <p:cNvCxnSpPr>
            <a:cxnSpLocks/>
          </p:cNvCxnSpPr>
          <p:nvPr/>
        </p:nvCxnSpPr>
        <p:spPr>
          <a:xfrm>
            <a:off x="2007248" y="4708803"/>
            <a:ext cx="71247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23" name="CaixaDeTexto 22">
            <a:extLst>
              <a:ext uri="{FF2B5EF4-FFF2-40B4-BE49-F238E27FC236}">
                <a16:creationId xmlns:a16="http://schemas.microsoft.com/office/drawing/2014/main" id="{908BD06F-7C0F-DB13-B0C5-7E9E6419D5A7}"/>
              </a:ext>
            </a:extLst>
          </p:cNvPr>
          <p:cNvSpPr txBox="1"/>
          <p:nvPr/>
        </p:nvSpPr>
        <p:spPr>
          <a:xfrm>
            <a:off x="2719718" y="4443669"/>
            <a:ext cx="136245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One</a:t>
            </a:r>
            <a:r>
              <a:rPr lang="pt-BR" sz="1200" dirty="0"/>
              <a:t> Way Anova</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4" name="CaixaDeTexto 23">
            <a:extLst>
              <a:ext uri="{FF2B5EF4-FFF2-40B4-BE49-F238E27FC236}">
                <a16:creationId xmlns:a16="http://schemas.microsoft.com/office/drawing/2014/main" id="{048A450A-16AF-0EC8-287F-2ABE70F9D056}"/>
              </a:ext>
            </a:extLst>
          </p:cNvPr>
          <p:cNvSpPr txBox="1"/>
          <p:nvPr/>
        </p:nvSpPr>
        <p:spPr>
          <a:xfrm>
            <a:off x="2719718" y="4701805"/>
            <a:ext cx="136245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Perason</a:t>
            </a:r>
            <a:r>
              <a:rPr lang="pt-BR" sz="1200" dirty="0"/>
              <a:t> </a:t>
            </a:r>
            <a:r>
              <a:rPr lang="pt-BR" sz="1200" dirty="0" err="1"/>
              <a:t>Correlationship</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6" name="CaixaDeTexto 25">
            <a:extLst>
              <a:ext uri="{FF2B5EF4-FFF2-40B4-BE49-F238E27FC236}">
                <a16:creationId xmlns:a16="http://schemas.microsoft.com/office/drawing/2014/main" id="{E834E9AA-CBF8-9DDD-52C2-EC4F82138E36}"/>
              </a:ext>
            </a:extLst>
          </p:cNvPr>
          <p:cNvSpPr txBox="1"/>
          <p:nvPr/>
        </p:nvSpPr>
        <p:spPr>
          <a:xfrm>
            <a:off x="669925" y="5953998"/>
            <a:ext cx="107075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400" b="1" dirty="0"/>
              <a:t>EDA</a:t>
            </a:r>
            <a:endParaRPr kumimoji="0" lang="pt-BR" sz="1200" b="1"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7" name="Conector de Seta Reta 26">
            <a:extLst>
              <a:ext uri="{FF2B5EF4-FFF2-40B4-BE49-F238E27FC236}">
                <a16:creationId xmlns:a16="http://schemas.microsoft.com/office/drawing/2014/main" id="{51BAC627-0724-08AD-AECB-A466A6F97B99}"/>
              </a:ext>
            </a:extLst>
          </p:cNvPr>
          <p:cNvCxnSpPr>
            <a:cxnSpLocks/>
          </p:cNvCxnSpPr>
          <p:nvPr/>
        </p:nvCxnSpPr>
        <p:spPr>
          <a:xfrm>
            <a:off x="2445701" y="2650832"/>
            <a:ext cx="21110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tângulo: Cantos Arredondados 31">
            <a:extLst>
              <a:ext uri="{FF2B5EF4-FFF2-40B4-BE49-F238E27FC236}">
                <a16:creationId xmlns:a16="http://schemas.microsoft.com/office/drawing/2014/main" id="{23E12C38-4C58-7726-1073-FB6815C76622}"/>
              </a:ext>
            </a:extLst>
          </p:cNvPr>
          <p:cNvSpPr/>
          <p:nvPr/>
        </p:nvSpPr>
        <p:spPr>
          <a:xfrm>
            <a:off x="4701396" y="2463560"/>
            <a:ext cx="1920849"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a:ln>
                  <a:noFill/>
                </a:ln>
                <a:solidFill>
                  <a:srgbClr val="000000"/>
                </a:solidFill>
                <a:effectLst/>
                <a:uFillTx/>
                <a:latin typeface="Calibri"/>
                <a:ea typeface="Calibri"/>
                <a:cs typeface="Calibri"/>
                <a:sym typeface="Calibri"/>
              </a:rPr>
              <a:t>Baseline </a:t>
            </a:r>
            <a:r>
              <a:rPr kumimoji="0" lang="pt-BR" sz="1800" b="0" i="0" u="none" strike="noStrike" cap="none" spc="0" normalizeH="0" baseline="0" dirty="0" err="1">
                <a:ln>
                  <a:noFill/>
                </a:ln>
                <a:solidFill>
                  <a:srgbClr val="000000"/>
                </a:solidFill>
                <a:effectLst/>
                <a:uFillTx/>
                <a:latin typeface="Calibri"/>
                <a:ea typeface="Calibri"/>
                <a:cs typeface="Calibri"/>
                <a:sym typeface="Calibri"/>
              </a:rPr>
              <a:t>LightGBM</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3" name="Conector de Seta Reta 32">
            <a:extLst>
              <a:ext uri="{FF2B5EF4-FFF2-40B4-BE49-F238E27FC236}">
                <a16:creationId xmlns:a16="http://schemas.microsoft.com/office/drawing/2014/main" id="{4474E1E4-04D7-9CEC-B9C0-5702DD3569FC}"/>
              </a:ext>
            </a:extLst>
          </p:cNvPr>
          <p:cNvCxnSpPr>
            <a:cxnSpLocks/>
          </p:cNvCxnSpPr>
          <p:nvPr/>
        </p:nvCxnSpPr>
        <p:spPr>
          <a:xfrm>
            <a:off x="2063057" y="5440465"/>
            <a:ext cx="24937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Chave Esquerda 34">
            <a:extLst>
              <a:ext uri="{FF2B5EF4-FFF2-40B4-BE49-F238E27FC236}">
                <a16:creationId xmlns:a16="http://schemas.microsoft.com/office/drawing/2014/main" id="{9D40F27A-9B7F-22AA-7E7F-0D963763FD36}"/>
              </a:ext>
            </a:extLst>
          </p:cNvPr>
          <p:cNvSpPr/>
          <p:nvPr/>
        </p:nvSpPr>
        <p:spPr>
          <a:xfrm>
            <a:off x="4533553" y="3045214"/>
            <a:ext cx="637769" cy="3216558"/>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endParaRPr>
          </a:p>
        </p:txBody>
      </p:sp>
      <p:sp>
        <p:nvSpPr>
          <p:cNvPr id="37" name="CaixaDeTexto 36">
            <a:extLst>
              <a:ext uri="{FF2B5EF4-FFF2-40B4-BE49-F238E27FC236}">
                <a16:creationId xmlns:a16="http://schemas.microsoft.com/office/drawing/2014/main" id="{C1D1A007-8C45-707A-3DBA-CAA96635F2BC}"/>
              </a:ext>
            </a:extLst>
          </p:cNvPr>
          <p:cNvSpPr txBox="1"/>
          <p:nvPr/>
        </p:nvSpPr>
        <p:spPr>
          <a:xfrm>
            <a:off x="3266813" y="2323337"/>
            <a:ext cx="1362456" cy="276997"/>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a:t>30% teste</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9" name="CaixaDeTexto 38">
            <a:extLst>
              <a:ext uri="{FF2B5EF4-FFF2-40B4-BE49-F238E27FC236}">
                <a16:creationId xmlns:a16="http://schemas.microsoft.com/office/drawing/2014/main" id="{13EFA52A-CE15-52F9-DB96-7F3C6875BCD9}"/>
              </a:ext>
            </a:extLst>
          </p:cNvPr>
          <p:cNvSpPr txBox="1"/>
          <p:nvPr/>
        </p:nvSpPr>
        <p:spPr>
          <a:xfrm>
            <a:off x="3240258" y="5107756"/>
            <a:ext cx="1362456" cy="276997"/>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a:t>30% teste</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0" name="Retângulo: Cantos Arredondados 39">
            <a:extLst>
              <a:ext uri="{FF2B5EF4-FFF2-40B4-BE49-F238E27FC236}">
                <a16:creationId xmlns:a16="http://schemas.microsoft.com/office/drawing/2014/main" id="{28808952-E11B-D20E-04F0-BCE8108BC67E}"/>
              </a:ext>
            </a:extLst>
          </p:cNvPr>
          <p:cNvSpPr/>
          <p:nvPr/>
        </p:nvSpPr>
        <p:spPr>
          <a:xfrm>
            <a:off x="5124773" y="3195296"/>
            <a:ext cx="2832946"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Transformed</a:t>
            </a:r>
            <a:r>
              <a:rPr kumimoji="0" lang="pt-BR" sz="1800" b="0" i="0" u="none" strike="noStrike" cap="none" spc="0" normalizeH="0" baseline="0" dirty="0">
                <a:ln>
                  <a:noFill/>
                </a:ln>
                <a:solidFill>
                  <a:srgbClr val="000000"/>
                </a:solidFill>
                <a:effectLst/>
                <a:uFillTx/>
                <a:latin typeface="Calibri"/>
                <a:ea typeface="Calibri"/>
                <a:cs typeface="Calibri"/>
                <a:sym typeface="Calibri"/>
              </a:rPr>
              <a:t> </a:t>
            </a:r>
            <a:r>
              <a:rPr kumimoji="0" lang="pt-BR" sz="1800" b="0" i="0" u="none" strike="noStrike" cap="none" spc="0" normalizeH="0" baseline="0" dirty="0" err="1">
                <a:ln>
                  <a:noFill/>
                </a:ln>
                <a:solidFill>
                  <a:srgbClr val="000000"/>
                </a:solidFill>
                <a:effectLst/>
                <a:uFillTx/>
                <a:latin typeface="Calibri"/>
                <a:ea typeface="Calibri"/>
                <a:cs typeface="Calibri"/>
                <a:sym typeface="Calibri"/>
              </a:rPr>
              <a:t>LightGBM</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1" name="Retângulo: Cantos Arredondados 40">
            <a:extLst>
              <a:ext uri="{FF2B5EF4-FFF2-40B4-BE49-F238E27FC236}">
                <a16:creationId xmlns:a16="http://schemas.microsoft.com/office/drawing/2014/main" id="{1A71AE85-C7E1-0B63-F7B3-AECA6E2A51D9}"/>
              </a:ext>
            </a:extLst>
          </p:cNvPr>
          <p:cNvSpPr/>
          <p:nvPr/>
        </p:nvSpPr>
        <p:spPr>
          <a:xfrm>
            <a:off x="5124772" y="3687742"/>
            <a:ext cx="2836153"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Transformed</a:t>
            </a:r>
            <a:r>
              <a:rPr kumimoji="0" lang="pt-BR" sz="1800" b="0" i="0" u="none" strike="noStrike" cap="none" spc="0" normalizeH="0" baseline="0" dirty="0">
                <a:ln>
                  <a:noFill/>
                </a:ln>
                <a:solidFill>
                  <a:srgbClr val="000000"/>
                </a:solidFill>
                <a:effectLst/>
                <a:uFillTx/>
                <a:latin typeface="Calibri"/>
                <a:ea typeface="Calibri"/>
                <a:cs typeface="Calibri"/>
                <a:sym typeface="Calibri"/>
              </a:rPr>
              <a:t> </a:t>
            </a:r>
            <a:r>
              <a:rPr kumimoji="0" lang="pt-BR" sz="1800" b="0" i="0" u="none" strike="noStrike" cap="none" spc="0" normalizeH="0" baseline="0" dirty="0" err="1">
                <a:ln>
                  <a:noFill/>
                </a:ln>
                <a:solidFill>
                  <a:srgbClr val="000000"/>
                </a:solidFill>
                <a:effectLst/>
                <a:uFillTx/>
                <a:latin typeface="Calibri"/>
                <a:ea typeface="Calibri"/>
                <a:cs typeface="Calibri"/>
                <a:sym typeface="Calibri"/>
              </a:rPr>
              <a:t>XGBoost</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2" name="Retângulo: Cantos Arredondados 41">
            <a:extLst>
              <a:ext uri="{FF2B5EF4-FFF2-40B4-BE49-F238E27FC236}">
                <a16:creationId xmlns:a16="http://schemas.microsoft.com/office/drawing/2014/main" id="{73B35BCB-2550-D9B3-22EA-E3A5F0D8DB95}"/>
              </a:ext>
            </a:extLst>
          </p:cNvPr>
          <p:cNvSpPr/>
          <p:nvPr/>
        </p:nvSpPr>
        <p:spPr>
          <a:xfrm>
            <a:off x="5124772" y="4180188"/>
            <a:ext cx="2836153"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Transformed</a:t>
            </a:r>
            <a:r>
              <a:rPr kumimoji="0" lang="pt-BR" sz="1800" b="0" i="0" u="none" strike="noStrike" cap="none" spc="0" normalizeH="0" baseline="0" dirty="0">
                <a:ln>
                  <a:noFill/>
                </a:ln>
                <a:solidFill>
                  <a:srgbClr val="000000"/>
                </a:solidFill>
                <a:effectLst/>
                <a:uFillTx/>
                <a:latin typeface="Calibri"/>
                <a:ea typeface="Calibri"/>
                <a:cs typeface="Calibri"/>
                <a:sym typeface="Calibri"/>
              </a:rPr>
              <a:t> </a:t>
            </a:r>
            <a:r>
              <a:rPr kumimoji="0" lang="pt-BR" sz="1800" b="0" i="0" u="none" strike="noStrike" cap="none" spc="0" normalizeH="0" baseline="0" dirty="0" err="1">
                <a:ln>
                  <a:noFill/>
                </a:ln>
                <a:solidFill>
                  <a:srgbClr val="000000"/>
                </a:solidFill>
                <a:effectLst/>
                <a:uFillTx/>
                <a:latin typeface="Calibri"/>
                <a:ea typeface="Calibri"/>
                <a:cs typeface="Calibri"/>
                <a:sym typeface="Calibri"/>
              </a:rPr>
              <a:t>RandomForest</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4" name="Retângulo: Cantos Arredondados 43">
            <a:extLst>
              <a:ext uri="{FF2B5EF4-FFF2-40B4-BE49-F238E27FC236}">
                <a16:creationId xmlns:a16="http://schemas.microsoft.com/office/drawing/2014/main" id="{29C8570B-6C66-C6B2-D6FD-C7081AB9BA05}"/>
              </a:ext>
            </a:extLst>
          </p:cNvPr>
          <p:cNvSpPr/>
          <p:nvPr/>
        </p:nvSpPr>
        <p:spPr>
          <a:xfrm>
            <a:off x="8331573" y="5163468"/>
            <a:ext cx="1467312"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a:ln>
                  <a:noFill/>
                </a:ln>
                <a:solidFill>
                  <a:srgbClr val="000000"/>
                </a:solidFill>
                <a:effectLst/>
                <a:uFillTx/>
                <a:latin typeface="Calibri"/>
                <a:ea typeface="Calibri"/>
                <a:cs typeface="Calibri"/>
                <a:sym typeface="Calibri"/>
              </a:rPr>
              <a:t>OLS</a:t>
            </a:r>
          </a:p>
        </p:txBody>
      </p:sp>
      <p:sp>
        <p:nvSpPr>
          <p:cNvPr id="45" name="Retângulo: Cantos Arredondados 44">
            <a:extLst>
              <a:ext uri="{FF2B5EF4-FFF2-40B4-BE49-F238E27FC236}">
                <a16:creationId xmlns:a16="http://schemas.microsoft.com/office/drawing/2014/main" id="{4756F8FD-5D24-0B36-112E-20E374F2E297}"/>
              </a:ext>
            </a:extLst>
          </p:cNvPr>
          <p:cNvSpPr/>
          <p:nvPr/>
        </p:nvSpPr>
        <p:spPr>
          <a:xfrm>
            <a:off x="5121565" y="4672634"/>
            <a:ext cx="1557689" cy="408620"/>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dirty="0" err="1">
                <a:solidFill>
                  <a:srgbClr val="FFFFFF"/>
                </a:solidFill>
              </a:rPr>
              <a:t>RandomForest</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sp>
        <p:nvSpPr>
          <p:cNvPr id="46" name="Retângulo: Cantos Arredondados 45">
            <a:extLst>
              <a:ext uri="{FF2B5EF4-FFF2-40B4-BE49-F238E27FC236}">
                <a16:creationId xmlns:a16="http://schemas.microsoft.com/office/drawing/2014/main" id="{6A6A73B1-23B5-2B30-FA09-66922E9956FC}"/>
              </a:ext>
            </a:extLst>
          </p:cNvPr>
          <p:cNvSpPr/>
          <p:nvPr/>
        </p:nvSpPr>
        <p:spPr>
          <a:xfrm>
            <a:off x="5121564" y="5165080"/>
            <a:ext cx="1557689" cy="408620"/>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dirty="0" err="1">
                <a:solidFill>
                  <a:srgbClr val="FFFFFF"/>
                </a:solidFill>
              </a:rPr>
              <a:t>RandomForest</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sp>
        <p:nvSpPr>
          <p:cNvPr id="47" name="Retângulo: Cantos Arredondados 46">
            <a:extLst>
              <a:ext uri="{FF2B5EF4-FFF2-40B4-BE49-F238E27FC236}">
                <a16:creationId xmlns:a16="http://schemas.microsoft.com/office/drawing/2014/main" id="{E98C3153-D31E-1E00-4BF5-BACB4C8E9AB2}"/>
              </a:ext>
            </a:extLst>
          </p:cNvPr>
          <p:cNvSpPr/>
          <p:nvPr/>
        </p:nvSpPr>
        <p:spPr>
          <a:xfrm>
            <a:off x="6733011" y="5163468"/>
            <a:ext cx="1557689" cy="408620"/>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dirty="0">
                <a:solidFill>
                  <a:srgbClr val="FFFFFF"/>
                </a:solidFill>
              </a:rPr>
              <a:t>p-</a:t>
            </a:r>
            <a:r>
              <a:rPr lang="pt-BR" dirty="0" err="1">
                <a:solidFill>
                  <a:srgbClr val="FFFFFF"/>
                </a:solidFill>
              </a:rPr>
              <a:t>value</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sp>
        <p:nvSpPr>
          <p:cNvPr id="49" name="Retângulo: Cantos Arredondados 48">
            <a:extLst>
              <a:ext uri="{FF2B5EF4-FFF2-40B4-BE49-F238E27FC236}">
                <a16:creationId xmlns:a16="http://schemas.microsoft.com/office/drawing/2014/main" id="{F1975D54-0369-1AED-6802-D4D486CE8C23}"/>
              </a:ext>
            </a:extLst>
          </p:cNvPr>
          <p:cNvSpPr/>
          <p:nvPr/>
        </p:nvSpPr>
        <p:spPr>
          <a:xfrm>
            <a:off x="5104654" y="5657528"/>
            <a:ext cx="1557689" cy="408620"/>
          </a:xfrm>
          <a:prstGeom prst="roundRect">
            <a:avLst/>
          </a:prstGeom>
          <a:solidFill>
            <a:srgbClr val="FF4E33"/>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dirty="0">
                <a:solidFill>
                  <a:srgbClr val="FFFFFF"/>
                </a:solidFill>
              </a:rPr>
              <a:t>FAMD </a:t>
            </a:r>
            <a:endParaRPr kumimoji="0" lang="pt-BR" sz="1800" b="0" i="0" u="none" strike="noStrike" cap="none" spc="0" normalizeH="0" baseline="0" dirty="0">
              <a:ln>
                <a:noFill/>
              </a:ln>
              <a:solidFill>
                <a:srgbClr val="FFFFFF"/>
              </a:solidFill>
              <a:effectLst/>
              <a:uFillTx/>
              <a:latin typeface="Calibri"/>
              <a:ea typeface="Calibri"/>
              <a:cs typeface="Calibri"/>
              <a:sym typeface="Calibri"/>
            </a:endParaRPr>
          </a:p>
        </p:txBody>
      </p:sp>
      <p:sp>
        <p:nvSpPr>
          <p:cNvPr id="51" name="Retângulo: Cantos Arredondados 50">
            <a:extLst>
              <a:ext uri="{FF2B5EF4-FFF2-40B4-BE49-F238E27FC236}">
                <a16:creationId xmlns:a16="http://schemas.microsoft.com/office/drawing/2014/main" id="{D2F68790-5357-8107-A2EF-E1701018CF7E}"/>
              </a:ext>
            </a:extLst>
          </p:cNvPr>
          <p:cNvSpPr/>
          <p:nvPr/>
        </p:nvSpPr>
        <p:spPr>
          <a:xfrm>
            <a:off x="6733011" y="5642032"/>
            <a:ext cx="1618153"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RandomForest</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7" name="Retângulo: Cantos Arredondados 56">
            <a:extLst>
              <a:ext uri="{FF2B5EF4-FFF2-40B4-BE49-F238E27FC236}">
                <a16:creationId xmlns:a16="http://schemas.microsoft.com/office/drawing/2014/main" id="{394F861F-072E-AE46-984F-A3E4482533CB}"/>
              </a:ext>
            </a:extLst>
          </p:cNvPr>
          <p:cNvSpPr/>
          <p:nvPr/>
        </p:nvSpPr>
        <p:spPr>
          <a:xfrm>
            <a:off x="6736998" y="4684904"/>
            <a:ext cx="1467312"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LightGBM</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8" name="Chave Esquerda 57">
            <a:extLst>
              <a:ext uri="{FF2B5EF4-FFF2-40B4-BE49-F238E27FC236}">
                <a16:creationId xmlns:a16="http://schemas.microsoft.com/office/drawing/2014/main" id="{17B1CB72-B576-59EC-1CDE-C90C5B0F2A57}"/>
              </a:ext>
            </a:extLst>
          </p:cNvPr>
          <p:cNvSpPr/>
          <p:nvPr/>
        </p:nvSpPr>
        <p:spPr>
          <a:xfrm rot="10800000">
            <a:off x="9797411" y="1777010"/>
            <a:ext cx="558487" cy="4367757"/>
          </a:xfrm>
          <a:prstGeom prst="leftBrace">
            <a:avLst>
              <a:gd name="adj1" fmla="val 8333"/>
              <a:gd name="adj2" fmla="val 50326"/>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endParaRPr>
          </a:p>
        </p:txBody>
      </p:sp>
      <p:sp>
        <p:nvSpPr>
          <p:cNvPr id="60" name="Retângulo: Cantos Arredondados 59">
            <a:extLst>
              <a:ext uri="{FF2B5EF4-FFF2-40B4-BE49-F238E27FC236}">
                <a16:creationId xmlns:a16="http://schemas.microsoft.com/office/drawing/2014/main" id="{78914939-F292-DD67-6BAF-306C239DEAC7}"/>
              </a:ext>
            </a:extLst>
          </p:cNvPr>
          <p:cNvSpPr/>
          <p:nvPr/>
        </p:nvSpPr>
        <p:spPr>
          <a:xfrm>
            <a:off x="10497080" y="3756578"/>
            <a:ext cx="1573000" cy="408620"/>
          </a:xfrm>
          <a:prstGeom prst="roundRect">
            <a:avLst/>
          </a:prstGeom>
          <a:solidFill>
            <a:srgbClr val="BAE8FF"/>
          </a:solidFill>
          <a:ln w="12700" cap="flat">
            <a:solidFill>
              <a:srgbClr val="BAE8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a:ln>
                  <a:noFill/>
                </a:ln>
                <a:solidFill>
                  <a:srgbClr val="000000"/>
                </a:solidFill>
                <a:effectLst/>
                <a:uFillTx/>
                <a:latin typeface="Calibri"/>
                <a:ea typeface="Calibri"/>
                <a:cs typeface="Calibri"/>
                <a:sym typeface="Calibri"/>
              </a:rPr>
              <a:t>Evaluation</a:t>
            </a:r>
            <a:endParaRPr kumimoji="0" lang="pt-BR"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1" name="CaixaDeTexto 60">
            <a:extLst>
              <a:ext uri="{FF2B5EF4-FFF2-40B4-BE49-F238E27FC236}">
                <a16:creationId xmlns:a16="http://schemas.microsoft.com/office/drawing/2014/main" id="{8EEE83AA-1BA3-276B-9A5B-C63CCC454F43}"/>
              </a:ext>
            </a:extLst>
          </p:cNvPr>
          <p:cNvSpPr txBox="1"/>
          <p:nvPr/>
        </p:nvSpPr>
        <p:spPr>
          <a:xfrm>
            <a:off x="3455258" y="5486632"/>
            <a:ext cx="1362456" cy="276997"/>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One</a:t>
            </a:r>
            <a:r>
              <a:rPr lang="pt-BR" sz="1200" dirty="0"/>
              <a:t>-hot </a:t>
            </a:r>
            <a:r>
              <a:rPr lang="pt-BR" sz="1200" dirty="0" err="1"/>
              <a:t>encoding</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2" name="CaixaDeTexto 61">
            <a:extLst>
              <a:ext uri="{FF2B5EF4-FFF2-40B4-BE49-F238E27FC236}">
                <a16:creationId xmlns:a16="http://schemas.microsoft.com/office/drawing/2014/main" id="{4E83B6D1-19EA-C638-2B24-E6D43E077893}"/>
              </a:ext>
            </a:extLst>
          </p:cNvPr>
          <p:cNvSpPr txBox="1"/>
          <p:nvPr/>
        </p:nvSpPr>
        <p:spPr>
          <a:xfrm>
            <a:off x="3240258" y="2678139"/>
            <a:ext cx="1226866" cy="276997"/>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pt-BR" sz="1200" dirty="0" err="1"/>
              <a:t>One</a:t>
            </a:r>
            <a:r>
              <a:rPr lang="pt-BR" sz="1200" dirty="0"/>
              <a:t>-hot </a:t>
            </a:r>
            <a:r>
              <a:rPr lang="pt-BR" sz="1200" dirty="0" err="1"/>
              <a:t>encoding</a:t>
            </a:r>
            <a:endParaRPr kumimoji="0" lang="pt-BR"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369872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Desafios Encontrados</a:t>
            </a:r>
          </a:p>
        </p:txBody>
      </p:sp>
      <p:sp>
        <p:nvSpPr>
          <p:cNvPr id="4" name="CaixaDeTexto 3">
            <a:extLst>
              <a:ext uri="{FF2B5EF4-FFF2-40B4-BE49-F238E27FC236}">
                <a16:creationId xmlns:a16="http://schemas.microsoft.com/office/drawing/2014/main" id="{07B09353-1427-DD0C-E0CF-93FE2453FC00}"/>
              </a:ext>
            </a:extLst>
          </p:cNvPr>
          <p:cNvSpPr txBox="1"/>
          <p:nvPr/>
        </p:nvSpPr>
        <p:spPr>
          <a:xfrm>
            <a:off x="691261" y="1543803"/>
            <a:ext cx="6185027" cy="50475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1.</a:t>
            </a:r>
            <a:r>
              <a:rPr lang="pt-BR" dirty="0"/>
              <a:t> </a:t>
            </a:r>
            <a:r>
              <a:rPr lang="pt-BR" sz="1600" dirty="0"/>
              <a:t>Dados Categóricos de alta cardinalidade e sem domínio de conhecimento:</a:t>
            </a:r>
          </a:p>
          <a:p>
            <a:pPr lvl="2" indent="0"/>
            <a:r>
              <a:rPr lang="pt-BR" sz="1600" dirty="0"/>
              <a:t>                          a. Performance de Modelo por Inúmeras Features                 					</a:t>
            </a:r>
            <a:r>
              <a:rPr lang="pt-BR" sz="1600" dirty="0" err="1"/>
              <a:t>Categoricas</a:t>
            </a:r>
            <a:endParaRPr lang="pt-BR" sz="1600" dirty="0"/>
          </a:p>
          <a:p>
            <a:pPr lvl="2" indent="0"/>
            <a:r>
              <a:rPr lang="pt-BR" sz="1600" dirty="0"/>
              <a:t>                          b. Generalização </a:t>
            </a:r>
            <a:r>
              <a:rPr lang="pt-BR" sz="1600" dirty="0" err="1"/>
              <a:t>vs</a:t>
            </a:r>
            <a:r>
              <a:rPr lang="pt-BR" sz="1600" dirty="0"/>
              <a:t> </a:t>
            </a:r>
            <a:r>
              <a:rPr lang="pt-BR" sz="1600" dirty="0" err="1"/>
              <a:t>Memory</a:t>
            </a:r>
            <a:r>
              <a:rPr lang="pt-BR" sz="1600" dirty="0"/>
              <a:t> </a:t>
            </a:r>
            <a:r>
              <a:rPr lang="pt-BR" sz="1600" dirty="0" err="1"/>
              <a:t>Consumption</a:t>
            </a:r>
            <a:endParaRPr lang="pt-BR" sz="1600" dirty="0"/>
          </a:p>
          <a:p>
            <a:pPr lvl="2" indent="0"/>
            <a:r>
              <a:rPr lang="pt-BR" sz="1600" dirty="0"/>
              <a:t>                          c. Necessidade de NLP para limpeza dos dados </a:t>
            </a:r>
            <a:r>
              <a:rPr lang="pt-BR" sz="1400" dirty="0"/>
              <a:t>(alternativa 					ingênua) </a:t>
            </a:r>
          </a:p>
          <a:p>
            <a:pPr lvl="2" indent="0"/>
            <a:endParaRPr lang="pt-BR" dirty="0"/>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2.</a:t>
            </a:r>
            <a:r>
              <a:rPr lang="pt-BR" dirty="0"/>
              <a:t> </a:t>
            </a:r>
            <a:r>
              <a:rPr lang="pt-BR" sz="1600" dirty="0"/>
              <a:t>Distribuição de Variáveis continuas não normal (</a:t>
            </a:r>
            <a:r>
              <a:rPr lang="pt-BR" sz="1600" dirty="0" err="1"/>
              <a:t>Skewed</a:t>
            </a:r>
            <a:r>
              <a:rPr lang="pt-BR" sz="1600" dirty="0"/>
              <a:t>)</a:t>
            </a:r>
          </a:p>
          <a:p>
            <a:pPr marL="342900" marR="0" indent="-342900" algn="l" defTabSz="914400" rtl="0" fontAlgn="auto" latinLnBrk="0" hangingPunct="0">
              <a:lnSpc>
                <a:spcPct val="100000"/>
              </a:lnSpc>
              <a:spcBef>
                <a:spcPts val="0"/>
              </a:spcBef>
              <a:spcAft>
                <a:spcPts val="0"/>
              </a:spcAft>
              <a:buClrTx/>
              <a:buSzTx/>
              <a:buAutoNum type="arabicPeriod"/>
              <a:tabLst/>
            </a:pPr>
            <a:endParaRPr lang="pt-BR" dirty="0"/>
          </a:p>
          <a:p>
            <a:pPr marL="342900" marR="0" indent="-342900" algn="l" defTabSz="914400" rtl="0" fontAlgn="auto" latinLnBrk="0" hangingPunct="0">
              <a:lnSpc>
                <a:spcPct val="100000"/>
              </a:lnSpc>
              <a:spcBef>
                <a:spcPts val="0"/>
              </a:spcBef>
              <a:spcAft>
                <a:spcPts val="0"/>
              </a:spcAft>
              <a:buClrTx/>
              <a:buSzTx/>
              <a:buAutoNum type="arabicPeriod"/>
              <a:tabLst/>
            </a:pPr>
            <a:endParaRPr lang="pt-BR" dirty="0"/>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3.</a:t>
            </a:r>
            <a:r>
              <a:rPr lang="pt-BR" dirty="0"/>
              <a:t> </a:t>
            </a:r>
            <a:r>
              <a:rPr lang="pt-BR" sz="1600" dirty="0"/>
              <a:t>Técnicas preliminares de Feature </a:t>
            </a:r>
            <a:r>
              <a:rPr lang="pt-BR" sz="1600" dirty="0" err="1"/>
              <a:t>Selection</a:t>
            </a:r>
            <a:r>
              <a:rPr lang="pt-BR" sz="1600" dirty="0"/>
              <a:t> não promissoras – como abandono de valores nulos, </a:t>
            </a:r>
            <a:r>
              <a:rPr lang="pt-BR" sz="1600" dirty="0" err="1"/>
              <a:t>multicolinearidade</a:t>
            </a:r>
            <a:r>
              <a:rPr lang="pt-BR" sz="1600" dirty="0"/>
              <a:t> evidente, etc.</a:t>
            </a:r>
          </a:p>
          <a:p>
            <a:pPr marL="342900" marR="0" indent="-342900" algn="l" defTabSz="914400" rtl="0" fontAlgn="auto" latinLnBrk="0" hangingPunct="0">
              <a:lnSpc>
                <a:spcPct val="100000"/>
              </a:lnSpc>
              <a:spcBef>
                <a:spcPts val="0"/>
              </a:spcBef>
              <a:spcAft>
                <a:spcPts val="0"/>
              </a:spcAft>
              <a:buClrTx/>
              <a:buSzTx/>
              <a:buAutoNum type="arabicPeriod"/>
              <a:tabLst/>
            </a:pPr>
            <a:endParaRPr lang="pt-BR" dirty="0"/>
          </a:p>
          <a:p>
            <a:pPr marR="0" algn="l" defTabSz="914400" rtl="0" fontAlgn="auto" latinLnBrk="0" hangingPunct="0">
              <a:lnSpc>
                <a:spcPct val="100000"/>
              </a:lnSpc>
              <a:spcBef>
                <a:spcPts val="0"/>
              </a:spcBef>
              <a:spcAft>
                <a:spcPts val="0"/>
              </a:spcAft>
              <a:buClrTx/>
              <a:buSzTx/>
              <a:tabLst/>
            </a:pPr>
            <a:r>
              <a:rPr lang="pt-BR" b="1" dirty="0">
                <a:solidFill>
                  <a:srgbClr val="FFFFFF"/>
                </a:solidFill>
                <a:highlight>
                  <a:srgbClr val="0000FF"/>
                </a:highlight>
              </a:rPr>
              <a:t>4.</a:t>
            </a:r>
            <a:r>
              <a:rPr lang="pt-BR" dirty="0"/>
              <a:t> </a:t>
            </a:r>
            <a:r>
              <a:rPr lang="pt-BR" sz="1600" dirty="0"/>
              <a:t>Desbalanceamento de variáveis  e feature </a:t>
            </a:r>
            <a:r>
              <a:rPr lang="pt-BR" sz="1600" dirty="0" err="1"/>
              <a:t>condition</a:t>
            </a:r>
            <a:r>
              <a:rPr lang="pt-BR" sz="1600" dirty="0"/>
              <a:t> necessitando Feature </a:t>
            </a:r>
            <a:r>
              <a:rPr lang="pt-BR" sz="1600" dirty="0" err="1"/>
              <a:t>Distribution</a:t>
            </a:r>
            <a:r>
              <a:rPr lang="pt-BR" sz="1600" dirty="0"/>
              <a:t> </a:t>
            </a:r>
            <a:r>
              <a:rPr lang="pt-BR" sz="1600" dirty="0" err="1"/>
              <a:t>Soomthing</a:t>
            </a:r>
            <a:endParaRPr lang="pt-BR" sz="1600" dirty="0"/>
          </a:p>
          <a:p>
            <a:pPr marR="0" algn="l" defTabSz="914400" rtl="0" fontAlgn="auto" latinLnBrk="0" hangingPunct="0">
              <a:lnSpc>
                <a:spcPct val="100000"/>
              </a:lnSpc>
              <a:spcBef>
                <a:spcPts val="0"/>
              </a:spcBef>
              <a:spcAft>
                <a:spcPts val="0"/>
              </a:spcAft>
              <a:buClrTx/>
              <a:buSzTx/>
              <a:tabLst/>
            </a:pPr>
            <a:endParaRPr lang="pt-BR" sz="1600" dirty="0"/>
          </a:p>
          <a:p>
            <a:pPr marR="0" algn="l" defTabSz="914400" rtl="0" fontAlgn="auto" latinLnBrk="0" hangingPunct="0">
              <a:lnSpc>
                <a:spcPct val="100000"/>
              </a:lnSpc>
              <a:spcBef>
                <a:spcPts val="0"/>
              </a:spcBef>
              <a:spcAft>
                <a:spcPts val="0"/>
              </a:spcAft>
              <a:buClrTx/>
              <a:buSzTx/>
              <a:tabLst/>
            </a:pPr>
            <a:r>
              <a:rPr lang="pt-BR" sz="1600" b="1" dirty="0">
                <a:solidFill>
                  <a:srgbClr val="FFFFFF"/>
                </a:solidFill>
                <a:highlight>
                  <a:srgbClr val="0000FF"/>
                </a:highlight>
              </a:rPr>
              <a:t> 5.</a:t>
            </a:r>
            <a:r>
              <a:rPr lang="pt-BR" sz="1600" dirty="0"/>
              <a:t> Informações hierárquicas </a:t>
            </a:r>
            <a:r>
              <a:rPr lang="pt-BR" sz="1200" dirty="0"/>
              <a:t>(Não superado)</a:t>
            </a:r>
            <a:r>
              <a:rPr lang="pt-BR" sz="1800" dirty="0"/>
              <a:t> </a:t>
            </a:r>
            <a:endParaRPr lang="pt-BR" dirty="0"/>
          </a:p>
          <a:p>
            <a:pPr marL="342900" marR="0" indent="-342900" algn="l" defTabSz="914400" rtl="0" fontAlgn="auto" latinLnBrk="0" hangingPunct="0">
              <a:lnSpc>
                <a:spcPct val="100000"/>
              </a:lnSpc>
              <a:spcBef>
                <a:spcPts val="0"/>
              </a:spcBef>
              <a:spcAft>
                <a:spcPts val="0"/>
              </a:spcAft>
              <a:buClrTx/>
              <a:buSzTx/>
              <a:buAutoNum type="arabicPeriod"/>
              <a:tabLst/>
            </a:pPr>
            <a:endParaRPr lang="pt-BR" dirty="0"/>
          </a:p>
        </p:txBody>
      </p:sp>
      <p:pic>
        <p:nvPicPr>
          <p:cNvPr id="7" name="Imagem 6">
            <a:extLst>
              <a:ext uri="{FF2B5EF4-FFF2-40B4-BE49-F238E27FC236}">
                <a16:creationId xmlns:a16="http://schemas.microsoft.com/office/drawing/2014/main" id="{3E4FD4B7-46B2-D6F0-BC60-0F4F3B0307D7}"/>
              </a:ext>
            </a:extLst>
          </p:cNvPr>
          <p:cNvPicPr>
            <a:picLocks noChangeAspect="1"/>
          </p:cNvPicPr>
          <p:nvPr/>
        </p:nvPicPr>
        <p:blipFill>
          <a:blip r:embed="rId3"/>
          <a:stretch>
            <a:fillRect/>
          </a:stretch>
        </p:blipFill>
        <p:spPr>
          <a:xfrm>
            <a:off x="6967728" y="2843784"/>
            <a:ext cx="4898578" cy="3605684"/>
          </a:xfrm>
          <a:prstGeom prst="rect">
            <a:avLst/>
          </a:prstGeom>
        </p:spPr>
      </p:pic>
      <p:pic>
        <p:nvPicPr>
          <p:cNvPr id="9" name="Imagem 8">
            <a:extLst>
              <a:ext uri="{FF2B5EF4-FFF2-40B4-BE49-F238E27FC236}">
                <a16:creationId xmlns:a16="http://schemas.microsoft.com/office/drawing/2014/main" id="{A8284923-33E0-B78F-77CB-D70F83D06BE7}"/>
              </a:ext>
            </a:extLst>
          </p:cNvPr>
          <p:cNvPicPr>
            <a:picLocks noChangeAspect="1"/>
          </p:cNvPicPr>
          <p:nvPr/>
        </p:nvPicPr>
        <p:blipFill>
          <a:blip r:embed="rId4"/>
          <a:stretch>
            <a:fillRect/>
          </a:stretch>
        </p:blipFill>
        <p:spPr>
          <a:xfrm>
            <a:off x="8087209" y="1934322"/>
            <a:ext cx="2318663" cy="389393"/>
          </a:xfrm>
          <a:prstGeom prst="rect">
            <a:avLst/>
          </a:prstGeom>
        </p:spPr>
      </p:pic>
    </p:spTree>
    <p:extLst>
      <p:ext uri="{BB962C8B-B14F-4D97-AF65-F5344CB8AC3E}">
        <p14:creationId xmlns:p14="http://schemas.microsoft.com/office/powerpoint/2010/main" val="13322489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brc-powerpoint.officeapps.live.com/pods/GetClipboardImage.ashx?Id=a2bfe6e6-e154-44b5-9f55-f7ef83b64e68&amp;DC=GBR1&amp;pkey=9f668fe0-edb1-462d-ba59-e0abb9a47479&amp;wdwaccluster=GBR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3">
            <a:extLst>
              <a:ext uri="{FF2B5EF4-FFF2-40B4-BE49-F238E27FC236}">
                <a16:creationId xmlns:a16="http://schemas.microsoft.com/office/drawing/2014/main" id="{FAB76813-BBD8-8BAE-ADB2-7FE1764582D1}"/>
              </a:ext>
            </a:extLst>
          </p:cNvPr>
          <p:cNvSpPr txBox="1"/>
          <p:nvPr/>
        </p:nvSpPr>
        <p:spPr>
          <a:xfrm>
            <a:off x="116041" y="156589"/>
            <a:ext cx="7607799" cy="62388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lvl1pPr>
              <a:lnSpc>
                <a:spcPts val="4400"/>
              </a:lnSpc>
              <a:defRPr sz="4400" b="1">
                <a:solidFill>
                  <a:srgbClr val="000E40"/>
                </a:solidFill>
                <a:latin typeface="Dasa Sans Negrito"/>
                <a:ea typeface="Dasa Sans Negrito"/>
                <a:cs typeface="Dasa Sans Negrito"/>
                <a:sym typeface="Dasa Sans Negrito"/>
              </a:defRPr>
            </a:lvl1pPr>
          </a:lstStyle>
          <a:p>
            <a:r>
              <a:rPr lang="pt-BR" sz="3200" dirty="0"/>
              <a:t>Insights </a:t>
            </a:r>
            <a:r>
              <a:rPr lang="pt-BR" sz="3200" dirty="0">
                <a:solidFill>
                  <a:srgbClr val="0072F0"/>
                </a:solidFill>
              </a:rPr>
              <a:t>| EDA</a:t>
            </a:r>
          </a:p>
        </p:txBody>
      </p:sp>
      <p:sp>
        <p:nvSpPr>
          <p:cNvPr id="4" name="CaixaDeTexto 3">
            <a:extLst>
              <a:ext uri="{FF2B5EF4-FFF2-40B4-BE49-F238E27FC236}">
                <a16:creationId xmlns:a16="http://schemas.microsoft.com/office/drawing/2014/main" id="{378BEFAF-B233-8697-260D-1AEDED3CBB75}"/>
              </a:ext>
            </a:extLst>
          </p:cNvPr>
          <p:cNvSpPr txBox="1"/>
          <p:nvPr/>
        </p:nvSpPr>
        <p:spPr>
          <a:xfrm>
            <a:off x="517524" y="1000438"/>
            <a:ext cx="500240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1</a:t>
            </a:r>
            <a:r>
              <a:rPr lang="pt-BR" sz="2000" b="1" dirty="0">
                <a:solidFill>
                  <a:srgbClr val="FFFFFF"/>
                </a:solidFill>
              </a:rPr>
              <a:t> </a:t>
            </a:r>
            <a:r>
              <a:rPr lang="pt-BR" sz="1600" dirty="0"/>
              <a:t>Não Normalidade de Features (mesmo após transformação) e relação não linear.</a:t>
            </a:r>
            <a:r>
              <a:rPr lang="pt-BR" sz="1400" i="1" dirty="0"/>
              <a:t> </a:t>
            </a:r>
            <a:r>
              <a:rPr lang="pt-BR" sz="1400" i="1" dirty="0" err="1"/>
              <a:t>Lilliefors</a:t>
            </a:r>
            <a:r>
              <a:rPr lang="pt-BR" sz="1400" i="1" dirty="0"/>
              <a:t> </a:t>
            </a:r>
            <a:r>
              <a:rPr lang="pt-BR" sz="1400" i="1" dirty="0" err="1"/>
              <a:t>test</a:t>
            </a:r>
            <a:r>
              <a:rPr lang="pt-BR" sz="1400" i="1" dirty="0"/>
              <a:t> + Q-Q </a:t>
            </a:r>
          </a:p>
        </p:txBody>
      </p:sp>
      <p:sp>
        <p:nvSpPr>
          <p:cNvPr id="6" name="CaixaDeTexto 5">
            <a:extLst>
              <a:ext uri="{FF2B5EF4-FFF2-40B4-BE49-F238E27FC236}">
                <a16:creationId xmlns:a16="http://schemas.microsoft.com/office/drawing/2014/main" id="{6A54B296-EAC2-B400-B873-41B93D59D3B2}"/>
              </a:ext>
            </a:extLst>
          </p:cNvPr>
          <p:cNvSpPr txBox="1"/>
          <p:nvPr/>
        </p:nvSpPr>
        <p:spPr>
          <a:xfrm>
            <a:off x="116041" y="611202"/>
            <a:ext cx="226834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1600" dirty="0">
                <a:solidFill>
                  <a:srgbClr val="0D2056"/>
                </a:solidFill>
              </a:rPr>
              <a:t>Não contemplados ainda</a:t>
            </a:r>
            <a:endParaRPr lang="pt-BR" sz="1100" i="1" dirty="0">
              <a:solidFill>
                <a:srgbClr val="0D2056"/>
              </a:solidFill>
            </a:endParaRPr>
          </a:p>
        </p:txBody>
      </p:sp>
      <p:pic>
        <p:nvPicPr>
          <p:cNvPr id="10" name="Imagem 9">
            <a:extLst>
              <a:ext uri="{FF2B5EF4-FFF2-40B4-BE49-F238E27FC236}">
                <a16:creationId xmlns:a16="http://schemas.microsoft.com/office/drawing/2014/main" id="{C590F8F3-14C6-A83E-50D8-8C29A6A41A33}"/>
              </a:ext>
            </a:extLst>
          </p:cNvPr>
          <p:cNvPicPr>
            <a:picLocks noChangeAspect="1"/>
          </p:cNvPicPr>
          <p:nvPr/>
        </p:nvPicPr>
        <p:blipFill>
          <a:blip r:embed="rId3"/>
          <a:stretch>
            <a:fillRect/>
          </a:stretch>
        </p:blipFill>
        <p:spPr>
          <a:xfrm>
            <a:off x="369696" y="1618405"/>
            <a:ext cx="4557395" cy="4599142"/>
          </a:xfrm>
          <a:prstGeom prst="rect">
            <a:avLst/>
          </a:prstGeom>
        </p:spPr>
      </p:pic>
      <p:sp>
        <p:nvSpPr>
          <p:cNvPr id="12" name="CaixaDeTexto 11">
            <a:extLst>
              <a:ext uri="{FF2B5EF4-FFF2-40B4-BE49-F238E27FC236}">
                <a16:creationId xmlns:a16="http://schemas.microsoft.com/office/drawing/2014/main" id="{65486CEC-5204-AB67-7351-6E316C183100}"/>
              </a:ext>
            </a:extLst>
          </p:cNvPr>
          <p:cNvSpPr txBox="1"/>
          <p:nvPr/>
        </p:nvSpPr>
        <p:spPr>
          <a:xfrm>
            <a:off x="1321398" y="6217547"/>
            <a:ext cx="2500794"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pt-BR" sz="2000" dirty="0"/>
              <a:t>Y transformado</a:t>
            </a:r>
            <a:endParaRPr lang="pt-BR" dirty="0"/>
          </a:p>
        </p:txBody>
      </p:sp>
      <p:pic>
        <p:nvPicPr>
          <p:cNvPr id="14" name="Imagem 13">
            <a:extLst>
              <a:ext uri="{FF2B5EF4-FFF2-40B4-BE49-F238E27FC236}">
                <a16:creationId xmlns:a16="http://schemas.microsoft.com/office/drawing/2014/main" id="{7DB346EF-C216-D056-1688-5E1E54FF4CA1}"/>
              </a:ext>
            </a:extLst>
          </p:cNvPr>
          <p:cNvPicPr>
            <a:picLocks noChangeAspect="1"/>
          </p:cNvPicPr>
          <p:nvPr/>
        </p:nvPicPr>
        <p:blipFill>
          <a:blip r:embed="rId4"/>
          <a:stretch>
            <a:fillRect/>
          </a:stretch>
        </p:blipFill>
        <p:spPr>
          <a:xfrm>
            <a:off x="6318057" y="1454378"/>
            <a:ext cx="3372613" cy="2554530"/>
          </a:xfrm>
          <a:prstGeom prst="rect">
            <a:avLst/>
          </a:prstGeom>
        </p:spPr>
      </p:pic>
      <p:sp>
        <p:nvSpPr>
          <p:cNvPr id="15" name="CaixaDeTexto 14">
            <a:extLst>
              <a:ext uri="{FF2B5EF4-FFF2-40B4-BE49-F238E27FC236}">
                <a16:creationId xmlns:a16="http://schemas.microsoft.com/office/drawing/2014/main" id="{0A9439F4-8B76-1773-7651-91E7347C9DC8}"/>
              </a:ext>
            </a:extLst>
          </p:cNvPr>
          <p:cNvSpPr txBox="1"/>
          <p:nvPr/>
        </p:nvSpPr>
        <p:spPr>
          <a:xfrm>
            <a:off x="5281103" y="975818"/>
            <a:ext cx="500240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2</a:t>
            </a:r>
            <a:r>
              <a:rPr lang="pt-BR" sz="2000" b="1" dirty="0">
                <a:solidFill>
                  <a:srgbClr val="FFFFFF"/>
                </a:solidFill>
              </a:rPr>
              <a:t> </a:t>
            </a:r>
            <a:r>
              <a:rPr lang="pt-BR" sz="1600" dirty="0"/>
              <a:t>Rótulos desbalanceados dentro de categorias, mesmo pós ajuste</a:t>
            </a:r>
            <a:endParaRPr lang="pt-BR" sz="1400" i="1" dirty="0"/>
          </a:p>
        </p:txBody>
      </p:sp>
      <p:sp>
        <p:nvSpPr>
          <p:cNvPr id="16" name="CaixaDeTexto 15">
            <a:extLst>
              <a:ext uri="{FF2B5EF4-FFF2-40B4-BE49-F238E27FC236}">
                <a16:creationId xmlns:a16="http://schemas.microsoft.com/office/drawing/2014/main" id="{34DE178D-FC4C-2992-D1D3-C2F5E16EF54B}"/>
              </a:ext>
            </a:extLst>
          </p:cNvPr>
          <p:cNvSpPr txBox="1"/>
          <p:nvPr/>
        </p:nvSpPr>
        <p:spPr>
          <a:xfrm>
            <a:off x="5281102" y="4356380"/>
            <a:ext cx="362362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pt-BR" sz="2000" b="1" dirty="0">
                <a:solidFill>
                  <a:srgbClr val="FFFFFF"/>
                </a:solidFill>
                <a:highlight>
                  <a:srgbClr val="0000FF"/>
                </a:highlight>
              </a:rPr>
              <a:t>3</a:t>
            </a:r>
            <a:r>
              <a:rPr lang="pt-BR" sz="2000" b="1" dirty="0">
                <a:solidFill>
                  <a:srgbClr val="FFFFFF"/>
                </a:solidFill>
              </a:rPr>
              <a:t> </a:t>
            </a:r>
            <a:r>
              <a:rPr lang="pt-BR" sz="1600" dirty="0"/>
              <a:t>Anova falhando em rejeitar hipótese de não diferença entre médias de categorias</a:t>
            </a:r>
            <a:endParaRPr lang="pt-BR" sz="1400" i="1" dirty="0"/>
          </a:p>
        </p:txBody>
      </p:sp>
      <p:pic>
        <p:nvPicPr>
          <p:cNvPr id="18" name="Imagem 17">
            <a:extLst>
              <a:ext uri="{FF2B5EF4-FFF2-40B4-BE49-F238E27FC236}">
                <a16:creationId xmlns:a16="http://schemas.microsoft.com/office/drawing/2014/main" id="{F9EDB1D2-F8F6-8792-0FCE-D7A255F243AD}"/>
              </a:ext>
            </a:extLst>
          </p:cNvPr>
          <p:cNvPicPr>
            <a:picLocks noChangeAspect="1"/>
          </p:cNvPicPr>
          <p:nvPr/>
        </p:nvPicPr>
        <p:blipFill>
          <a:blip r:embed="rId5"/>
          <a:stretch>
            <a:fillRect/>
          </a:stretch>
        </p:blipFill>
        <p:spPr>
          <a:xfrm>
            <a:off x="8891453" y="4148107"/>
            <a:ext cx="3214117" cy="2511030"/>
          </a:xfrm>
          <a:prstGeom prst="rect">
            <a:avLst/>
          </a:prstGeom>
        </p:spPr>
      </p:pic>
    </p:spTree>
    <p:extLst>
      <p:ext uri="{BB962C8B-B14F-4D97-AF65-F5344CB8AC3E}">
        <p14:creationId xmlns:p14="http://schemas.microsoft.com/office/powerpoint/2010/main" val="907043612"/>
      </p:ext>
    </p:extLst>
  </p:cSld>
  <p:clrMapOvr>
    <a:masterClrMapping/>
  </p:clrMapOvr>
  <p:transition spd="med"/>
</p:sld>
</file>

<file path=ppt/theme/theme1.xml><?xml version="1.0" encoding="utf-8"?>
<a:theme xmlns:a="http://schemas.openxmlformats.org/drawingml/2006/main" name="DASA, 2">
  <a:themeElements>
    <a:clrScheme name="DASA, 2">
      <a:dk1>
        <a:srgbClr val="000000"/>
      </a:dk1>
      <a:lt1>
        <a:srgbClr val="ABE6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ASA, 2">
      <a:majorFont>
        <a:latin typeface="DASA201210"/>
        <a:ea typeface="DASA201210"/>
        <a:cs typeface="DASA201210"/>
      </a:majorFont>
      <a:minorFont>
        <a:latin typeface="Helvetica"/>
        <a:ea typeface="Helvetica"/>
        <a:cs typeface="Helvetica"/>
      </a:minorFont>
    </a:fontScheme>
    <a:fmtScheme name="DASA, 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DASA,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SA, 2">
  <a:themeElements>
    <a:clrScheme name="DASA, 2">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ASA, 2">
      <a:majorFont>
        <a:latin typeface="DASA201210"/>
        <a:ea typeface="DASA201210"/>
        <a:cs typeface="DASA201210"/>
      </a:majorFont>
      <a:minorFont>
        <a:latin typeface="Helvetica"/>
        <a:ea typeface="Helvetica"/>
        <a:cs typeface="Helvetica"/>
      </a:minorFont>
    </a:fontScheme>
    <a:fmtScheme name="DASA, 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58703A5BB673B449365D7DBB0EB129A" ma:contentTypeVersion="11" ma:contentTypeDescription="Crie um novo documento." ma:contentTypeScope="" ma:versionID="262a5be2a62c1b96743d539fc18b13f3">
  <xsd:schema xmlns:xsd="http://www.w3.org/2001/XMLSchema" xmlns:xs="http://www.w3.org/2001/XMLSchema" xmlns:p="http://schemas.microsoft.com/office/2006/metadata/properties" xmlns:ns3="0a6ef5a8-8189-4eaf-8739-c5c2704d825e" xmlns:ns4="939cfeda-0034-418e-8afa-f34fa7acf8eb" targetNamespace="http://schemas.microsoft.com/office/2006/metadata/properties" ma:root="true" ma:fieldsID="0d8aa8f24e79bb4f335d7e6ff5bb5b18" ns3:_="" ns4:_="">
    <xsd:import namespace="0a6ef5a8-8189-4eaf-8739-c5c2704d825e"/>
    <xsd:import namespace="939cfeda-0034-418e-8afa-f34fa7acf8eb"/>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bjectDetectorVersion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6ef5a8-8189-4eaf-8739-c5c2704d825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9cfeda-0034-418e-8afa-f34fa7acf8eb" elementFormDefault="qualified">
    <xsd:import namespace="http://schemas.microsoft.com/office/2006/documentManagement/types"/>
    <xsd:import namespace="http://schemas.microsoft.com/office/infopath/2007/PartnerControls"/>
    <xsd:element name="SharedWithUsers" ma:index="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Detalhes de Compartilhado Com" ma:internalName="SharedWithDetails" ma:readOnly="true">
      <xsd:simpleType>
        <xsd:restriction base="dms:Note">
          <xsd:maxLength value="255"/>
        </xsd:restriction>
      </xsd:simpleType>
    </xsd:element>
    <xsd:element name="SharingHintHash" ma:index="11"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a6ef5a8-8189-4eaf-8739-c5c2704d825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D4542E-3160-4883-8979-8ACE76379AFA}">
  <ds:schemaRefs>
    <ds:schemaRef ds:uri="0a6ef5a8-8189-4eaf-8739-c5c2704d825e"/>
    <ds:schemaRef ds:uri="939cfeda-0034-418e-8afa-f34fa7acf8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34BE9D-EF8C-4746-9FF5-3514A07AD319}">
  <ds:schemaRefs>
    <ds:schemaRef ds:uri="0a6ef5a8-8189-4eaf-8739-c5c2704d825e"/>
    <ds:schemaRef ds:uri="939cfeda-0034-418e-8afa-f34fa7acf8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E05AA96-8B53-4DEB-BDEC-5280314AAD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881</TotalTime>
  <Words>1014</Words>
  <Application>Microsoft Office PowerPoint</Application>
  <PresentationFormat>Widescreen</PresentationFormat>
  <Paragraphs>149</Paragraphs>
  <Slides>14</Slides>
  <Notes>12</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14</vt:i4>
      </vt:variant>
    </vt:vector>
  </HeadingPairs>
  <TitlesOfParts>
    <vt:vector size="26" baseType="lpstr">
      <vt:lpstr>Arial</vt:lpstr>
      <vt:lpstr>Calibri</vt:lpstr>
      <vt:lpstr>Dasa Sans Bold</vt:lpstr>
      <vt:lpstr>Dasa Sans Leve</vt:lpstr>
      <vt:lpstr>Dasa Sans Light</vt:lpstr>
      <vt:lpstr>Dasa Sans Negrito</vt:lpstr>
      <vt:lpstr>Dasa Sans Regular</vt:lpstr>
      <vt:lpstr>DASA201210</vt:lpstr>
      <vt:lpstr>DASA201210 Bold</vt:lpstr>
      <vt:lpstr>DASA201210 Light</vt:lpstr>
      <vt:lpstr>DASA, 2</vt:lpstr>
      <vt:lpstr>3_DASA, 1</vt:lpstr>
      <vt:lpstr>Predição de Preço de Carros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Mauricio Teixeira Bernardini</dc:creator>
  <cp:lastModifiedBy>Mauricio Bernardini</cp:lastModifiedBy>
  <cp:revision>30</cp:revision>
  <dcterms:modified xsi:type="dcterms:W3CDTF">2024-04-02T04:22:08Z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0x010100158703A5BB673B449365D7DBB0EB129A</vt:lpwstr>
  </property>
  <property fmtid="{D5CDD505-2E9C-101B-9397-08002B2CF9AE}" pid="3" name="MSIP_Label_251f5f10-191f-4c21-b3b4-b7c87c6e653a_Enabled">
    <vt:lpwstr>true</vt:lpwstr>
  </property>
  <property fmtid="{D5CDD505-2E9C-101B-9397-08002B2CF9AE}" pid="4" name="MSIP_Label_251f5f10-191f-4c21-b3b4-b7c87c6e653a_SetDate">
    <vt:lpwstr>2023-04-10T17:59:41Z</vt:lpwstr>
  </property>
  <property fmtid="{D5CDD505-2E9C-101B-9397-08002B2CF9AE}" pid="5" name="MSIP_Label_251f5f10-191f-4c21-b3b4-b7c87c6e653a_Method">
    <vt:lpwstr>Privileged</vt:lpwstr>
  </property>
  <property fmtid="{D5CDD505-2E9C-101B-9397-08002B2CF9AE}" pid="6" name="MSIP_Label_251f5f10-191f-4c21-b3b4-b7c87c6e653a_Name">
    <vt:lpwstr>_#publico#_</vt:lpwstr>
  </property>
  <property fmtid="{D5CDD505-2E9C-101B-9397-08002B2CF9AE}" pid="7" name="MSIP_Label_251f5f10-191f-4c21-b3b4-b7c87c6e653a_SiteId">
    <vt:lpwstr>f41c4a4c-314b-499d-9a7a-39581944c704</vt:lpwstr>
  </property>
  <property fmtid="{D5CDD505-2E9C-101B-9397-08002B2CF9AE}" pid="8" name="MSIP_Label_251f5f10-191f-4c21-b3b4-b7c87c6e653a_ActionId">
    <vt:lpwstr>667bac78-f880-4e07-b9db-c573c72e094d</vt:lpwstr>
  </property>
  <property fmtid="{D5CDD505-2E9C-101B-9397-08002B2CF9AE}" pid="9" name="MSIP_Label_251f5f10-191f-4c21-b3b4-b7c87c6e653a_ContentBits">
    <vt:lpwstr>0</vt:lpwstr>
  </property>
</Properties>
</file>