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  <p:sldMasterId id="2147483677" r:id="rId6"/>
  </p:sldMasterIdLst>
  <p:notesMasterIdLst>
    <p:notesMasterId r:id="rId9"/>
  </p:notesMasterIdLst>
  <p:sldIdLst>
    <p:sldId id="2147477272" r:id="rId7"/>
    <p:sldId id="2147477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CEEE79-465E-41D7-ADBD-B2B6717D5C1E}">
          <p14:sldIdLst>
            <p14:sldId id="2147477272"/>
            <p14:sldId id="2147477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16AE07-6109-B331-E2C7-86A41D21006B}" name="Federico Golia" initials="FG" userId="S::federico.golia@jakala.com::2c549114-9794-4cc4-a38c-b02b623eacc8" providerId="AD"/>
  <p188:author id="{B22FBE11-C1C9-213D-1468-E12C28A5389D}" name="Matteo Zini" initials="" userId="S::matteo.zini@jakala.com::8e085392-1238-464c-8dc3-f7464d9c8139" providerId="AD"/>
  <p188:author id="{BCBEFD1E-082B-CA94-C649-8C7A424AFB83}" name="Alice Corritore" initials="AC" userId="S::alice.corritore@jakala.com::20b8efb1-9961-44cd-bca6-a308e5ce138c" providerId="AD"/>
  <p188:author id="{B55F9182-D2C6-0BE7-CB56-21C20BD1055A}" name="Matteo Zini" initials="MZ" userId="Matteo Zini" providerId="None"/>
  <p188:author id="{0B36C18B-C9BD-FA6E-A11A-C6D29CEE2522}" name="Antonino Marra" initials="AM" userId="S::antonino.marra@jakala.com::b5ce91db-8b01-4c09-9c5b-57c6496fd0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8FF"/>
    <a:srgbClr val="2180FF"/>
    <a:srgbClr val="FFFFFF"/>
    <a:srgbClr val="FF1A31"/>
    <a:srgbClr val="D1D7FF"/>
    <a:srgbClr val="7687FF"/>
    <a:srgbClr val="A4AFFF"/>
    <a:srgbClr val="EFF1FF"/>
    <a:srgbClr val="D1CDFF"/>
    <a:srgbClr val="0F0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F68C7-19F5-4F09-B49D-CD7A6656CD80}" v="1" dt="2024-06-14T08:13:48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Toccu" userId="3b4f1a10-1171-4d6b-8aeb-84ec02264455" providerId="ADAL" clId="{643F68C7-19F5-4F09-B49D-CD7A6656CD80}"/>
    <pc:docChg chg="undo custSel addSld delSld modSld modSection">
      <pc:chgData name="Maurizio Toccu" userId="3b4f1a10-1171-4d6b-8aeb-84ec02264455" providerId="ADAL" clId="{643F68C7-19F5-4F09-B49D-CD7A6656CD80}" dt="2024-06-14T08:16:54.610" v="140" actId="20577"/>
      <pc:docMkLst>
        <pc:docMk/>
      </pc:docMkLst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1576172613" sldId="276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206057608" sldId="2147471418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2878605051" sldId="2147477204"/>
        </pc:sldMkLst>
      </pc:sldChg>
      <pc:sldChg chg="del">
        <pc:chgData name="Maurizio Toccu" userId="3b4f1a10-1171-4d6b-8aeb-84ec02264455" providerId="ADAL" clId="{643F68C7-19F5-4F09-B49D-CD7A6656CD80}" dt="2024-06-14T08:10:04.165" v="1" actId="47"/>
        <pc:sldMkLst>
          <pc:docMk/>
          <pc:sldMk cId="4138166359" sldId="2147477220"/>
        </pc:sldMkLst>
      </pc:sldChg>
      <pc:sldChg chg="del">
        <pc:chgData name="Maurizio Toccu" userId="3b4f1a10-1171-4d6b-8aeb-84ec02264455" providerId="ADAL" clId="{643F68C7-19F5-4F09-B49D-CD7A6656CD80}" dt="2024-06-14T08:10:04.165" v="1" actId="47"/>
        <pc:sldMkLst>
          <pc:docMk/>
          <pc:sldMk cId="1329841798" sldId="2147477273"/>
        </pc:sldMkLst>
      </pc:sldChg>
      <pc:sldChg chg="modSp add mod">
        <pc:chgData name="Maurizio Toccu" userId="3b4f1a10-1171-4d6b-8aeb-84ec02264455" providerId="ADAL" clId="{643F68C7-19F5-4F09-B49D-CD7A6656CD80}" dt="2024-06-14T08:16:54.610" v="140" actId="20577"/>
        <pc:sldMkLst>
          <pc:docMk/>
          <pc:sldMk cId="4080468039" sldId="2147477273"/>
        </pc:sldMkLst>
        <pc:spChg chg="mod">
          <ac:chgData name="Maurizio Toccu" userId="3b4f1a10-1171-4d6b-8aeb-84ec02264455" providerId="ADAL" clId="{643F68C7-19F5-4F09-B49D-CD7A6656CD80}" dt="2024-06-14T08:14:26.249" v="32" actId="20577"/>
          <ac:spMkLst>
            <pc:docMk/>
            <pc:sldMk cId="4080468039" sldId="2147477273"/>
            <ac:spMk id="51" creationId="{4DA9B78D-0DC3-8CEE-1D80-90FCADE58218}"/>
          </ac:spMkLst>
        </pc:spChg>
        <pc:spChg chg="mod">
          <ac:chgData name="Maurizio Toccu" userId="3b4f1a10-1171-4d6b-8aeb-84ec02264455" providerId="ADAL" clId="{643F68C7-19F5-4F09-B49D-CD7A6656CD80}" dt="2024-06-14T08:15:52.562" v="72" actId="20577"/>
          <ac:spMkLst>
            <pc:docMk/>
            <pc:sldMk cId="4080468039" sldId="2147477273"/>
            <ac:spMk id="52" creationId="{1F64AE26-C90C-C405-0355-6EC50E6D5367}"/>
          </ac:spMkLst>
        </pc:spChg>
        <pc:spChg chg="mod">
          <ac:chgData name="Maurizio Toccu" userId="3b4f1a10-1171-4d6b-8aeb-84ec02264455" providerId="ADAL" clId="{643F68C7-19F5-4F09-B49D-CD7A6656CD80}" dt="2024-06-14T08:16:19.506" v="98" actId="1038"/>
          <ac:spMkLst>
            <pc:docMk/>
            <pc:sldMk cId="4080468039" sldId="2147477273"/>
            <ac:spMk id="53" creationId="{7B66FC1A-576A-430C-FB0E-D2846ED3D601}"/>
          </ac:spMkLst>
        </pc:spChg>
        <pc:spChg chg="mod">
          <ac:chgData name="Maurizio Toccu" userId="3b4f1a10-1171-4d6b-8aeb-84ec02264455" providerId="ADAL" clId="{643F68C7-19F5-4F09-B49D-CD7A6656CD80}" dt="2024-06-14T08:16:54.610" v="140" actId="20577"/>
          <ac:spMkLst>
            <pc:docMk/>
            <pc:sldMk cId="4080468039" sldId="2147477273"/>
            <ac:spMk id="54" creationId="{27F34232-767D-2C80-B7D5-B0586A3E5854}"/>
          </ac:spMkLst>
        </pc:spChg>
      </pc:sldChg>
      <pc:sldChg chg="del">
        <pc:chgData name="Maurizio Toccu" userId="3b4f1a10-1171-4d6b-8aeb-84ec02264455" providerId="ADAL" clId="{643F68C7-19F5-4F09-B49D-CD7A6656CD80}" dt="2024-06-14T08:10:04.165" v="1" actId="47"/>
        <pc:sldMkLst>
          <pc:docMk/>
          <pc:sldMk cId="2574090861" sldId="2147477274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2908088352" sldId="2147477275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3272820937" sldId="2147477276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3952636070" sldId="2147477277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2044680391" sldId="2147477278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3447909615" sldId="2147477279"/>
        </pc:sldMkLst>
      </pc:sldChg>
      <pc:sldChg chg="del">
        <pc:chgData name="Maurizio Toccu" userId="3b4f1a10-1171-4d6b-8aeb-84ec02264455" providerId="ADAL" clId="{643F68C7-19F5-4F09-B49D-CD7A6656CD80}" dt="2024-06-14T08:10:04.165" v="1" actId="47"/>
        <pc:sldMkLst>
          <pc:docMk/>
          <pc:sldMk cId="1624413993" sldId="2147477285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1981267465" sldId="2147477286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2381334044" sldId="2147477288"/>
        </pc:sldMkLst>
      </pc:sldChg>
      <pc:sldChg chg="del">
        <pc:chgData name="Maurizio Toccu" userId="3b4f1a10-1171-4d6b-8aeb-84ec02264455" providerId="ADAL" clId="{643F68C7-19F5-4F09-B49D-CD7A6656CD80}" dt="2024-06-14T08:10:04.165" v="1" actId="47"/>
        <pc:sldMkLst>
          <pc:docMk/>
          <pc:sldMk cId="2115391707" sldId="2147477289"/>
        </pc:sldMkLst>
      </pc:sldChg>
      <pc:sldChg chg="del">
        <pc:chgData name="Maurizio Toccu" userId="3b4f1a10-1171-4d6b-8aeb-84ec02264455" providerId="ADAL" clId="{643F68C7-19F5-4F09-B49D-CD7A6656CD80}" dt="2024-06-14T08:10:04.165" v="1" actId="47"/>
        <pc:sldMkLst>
          <pc:docMk/>
          <pc:sldMk cId="1573270421" sldId="2147477290"/>
        </pc:sldMkLst>
      </pc:sldChg>
      <pc:sldChg chg="del">
        <pc:chgData name="Maurizio Toccu" userId="3b4f1a10-1171-4d6b-8aeb-84ec02264455" providerId="ADAL" clId="{643F68C7-19F5-4F09-B49D-CD7A6656CD80}" dt="2024-06-14T08:10:04.165" v="1" actId="47"/>
        <pc:sldMkLst>
          <pc:docMk/>
          <pc:sldMk cId="3939728294" sldId="2147477291"/>
        </pc:sldMkLst>
      </pc:sldChg>
      <pc:sldChg chg="del">
        <pc:chgData name="Maurizio Toccu" userId="3b4f1a10-1171-4d6b-8aeb-84ec02264455" providerId="ADAL" clId="{643F68C7-19F5-4F09-B49D-CD7A6656CD80}" dt="2024-06-14T08:09:59.337" v="0" actId="47"/>
        <pc:sldMkLst>
          <pc:docMk/>
          <pc:sldMk cId="4197718189" sldId="2147477292"/>
        </pc:sldMkLst>
      </pc:sldChg>
    </pc:docChg>
  </pc:docChgLst>
  <pc:docChgLst>
    <pc:chgData name="Alice Corritore" userId="20b8efb1-9961-44cd-bca6-a308e5ce138c" providerId="ADAL" clId="{C35D3288-A8BB-4BB1-BA34-ABFF9922C8BD}"/>
    <pc:docChg chg="undo custSel addSld delSld modSld sldOrd modSection">
      <pc:chgData name="Alice Corritore" userId="20b8efb1-9961-44cd-bca6-a308e5ce138c" providerId="ADAL" clId="{C35D3288-A8BB-4BB1-BA34-ABFF9922C8BD}" dt="2024-05-28T13:39:58.735" v="14330" actId="20577"/>
      <pc:docMkLst>
        <pc:docMk/>
      </pc:docMkLst>
      <pc:sldChg chg="delSp modSp mod">
        <pc:chgData name="Alice Corritore" userId="20b8efb1-9961-44cd-bca6-a308e5ce138c" providerId="ADAL" clId="{C35D3288-A8BB-4BB1-BA34-ABFF9922C8BD}" dt="2024-05-27T09:40:27.211" v="14325" actId="20577"/>
        <pc:sldMkLst>
          <pc:docMk/>
          <pc:sldMk cId="1576172613" sldId="276"/>
        </pc:sldMkLst>
        <pc:spChg chg="mod">
          <ac:chgData name="Alice Corritore" userId="20b8efb1-9961-44cd-bca6-a308e5ce138c" providerId="ADAL" clId="{C35D3288-A8BB-4BB1-BA34-ABFF9922C8BD}" dt="2024-05-27T09:40:27.211" v="14325" actId="20577"/>
          <ac:spMkLst>
            <pc:docMk/>
            <pc:sldMk cId="1576172613" sldId="276"/>
            <ac:spMk id="2" creationId="{E476E196-2157-E2EA-5997-E9A93E9DD3F3}"/>
          </ac:spMkLst>
        </pc:spChg>
        <pc:spChg chg="del mod">
          <ac:chgData name="Alice Corritore" userId="20b8efb1-9961-44cd-bca6-a308e5ce138c" providerId="ADAL" clId="{C35D3288-A8BB-4BB1-BA34-ABFF9922C8BD}" dt="2024-05-08T13:22:44.293" v="490" actId="478"/>
          <ac:spMkLst>
            <pc:docMk/>
            <pc:sldMk cId="1576172613" sldId="276"/>
            <ac:spMk id="3" creationId="{1BE111F0-ED94-175E-2D9E-AAA76494D0AD}"/>
          </ac:spMkLst>
        </pc:spChg>
      </pc:sldChg>
      <pc:sldChg chg="del">
        <pc:chgData name="Alice Corritore" userId="20b8efb1-9961-44cd-bca6-a308e5ce138c" providerId="ADAL" clId="{C35D3288-A8BB-4BB1-BA34-ABFF9922C8BD}" dt="2024-05-13T09:51:36.847" v="628" actId="47"/>
        <pc:sldMkLst>
          <pc:docMk/>
          <pc:sldMk cId="1474980095" sldId="26748"/>
        </pc:sldMkLst>
      </pc:sldChg>
      <pc:sldChg chg="del">
        <pc:chgData name="Alice Corritore" userId="20b8efb1-9961-44cd-bca6-a308e5ce138c" providerId="ADAL" clId="{C35D3288-A8BB-4BB1-BA34-ABFF9922C8BD}" dt="2024-05-14T14:42:36.338" v="1601" actId="47"/>
        <pc:sldMkLst>
          <pc:docMk/>
          <pc:sldMk cId="3654943042" sldId="26759"/>
        </pc:sldMkLst>
      </pc:sldChg>
      <pc:sldChg chg="del">
        <pc:chgData name="Alice Corritore" userId="20b8efb1-9961-44cd-bca6-a308e5ce138c" providerId="ADAL" clId="{C35D3288-A8BB-4BB1-BA34-ABFF9922C8BD}" dt="2024-05-14T14:42:37.364" v="1602" actId="47"/>
        <pc:sldMkLst>
          <pc:docMk/>
          <pc:sldMk cId="1318757582" sldId="26760"/>
        </pc:sldMkLst>
      </pc:sldChg>
      <pc:sldChg chg="del">
        <pc:chgData name="Alice Corritore" userId="20b8efb1-9961-44cd-bca6-a308e5ce138c" providerId="ADAL" clId="{C35D3288-A8BB-4BB1-BA34-ABFF9922C8BD}" dt="2024-05-14T10:23:42.470" v="1262" actId="47"/>
        <pc:sldMkLst>
          <pc:docMk/>
          <pc:sldMk cId="2622971991" sldId="26761"/>
        </pc:sldMkLst>
      </pc:sldChg>
      <pc:sldChg chg="del">
        <pc:chgData name="Alice Corritore" userId="20b8efb1-9961-44cd-bca6-a308e5ce138c" providerId="ADAL" clId="{C35D3288-A8BB-4BB1-BA34-ABFF9922C8BD}" dt="2024-05-15T07:39:27.701" v="5134" actId="47"/>
        <pc:sldMkLst>
          <pc:docMk/>
          <pc:sldMk cId="493266392" sldId="26763"/>
        </pc:sldMkLst>
      </pc:sldChg>
      <pc:sldChg chg="delSp modSp del mod ord modShow">
        <pc:chgData name="Alice Corritore" userId="20b8efb1-9961-44cd-bca6-a308e5ce138c" providerId="ADAL" clId="{C35D3288-A8BB-4BB1-BA34-ABFF9922C8BD}" dt="2024-05-15T10:40:12.501" v="7819" actId="47"/>
        <pc:sldMkLst>
          <pc:docMk/>
          <pc:sldMk cId="3112503222" sldId="26764"/>
        </pc:sldMkLst>
        <pc:spChg chg="del mod">
          <ac:chgData name="Alice Corritore" userId="20b8efb1-9961-44cd-bca6-a308e5ce138c" providerId="ADAL" clId="{C35D3288-A8BB-4BB1-BA34-ABFF9922C8BD}" dt="2024-05-14T15:38:15.124" v="4514" actId="478"/>
          <ac:spMkLst>
            <pc:docMk/>
            <pc:sldMk cId="3112503222" sldId="26764"/>
            <ac:spMk id="26" creationId="{C3B8EC39-1705-4ADD-A5EE-5B4FD6BCC80C}"/>
          </ac:spMkLst>
        </pc:spChg>
        <pc:cxnChg chg="del mod">
          <ac:chgData name="Alice Corritore" userId="20b8efb1-9961-44cd-bca6-a308e5ce138c" providerId="ADAL" clId="{C35D3288-A8BB-4BB1-BA34-ABFF9922C8BD}" dt="2024-05-14T15:38:22.673" v="4516" actId="21"/>
          <ac:cxnSpMkLst>
            <pc:docMk/>
            <pc:sldMk cId="3112503222" sldId="26764"/>
            <ac:cxnSpMk id="40" creationId="{9166F3B5-4C54-44E6-A65F-B6EA0A067127}"/>
          </ac:cxnSpMkLst>
        </pc:cxnChg>
      </pc:sldChg>
      <pc:sldChg chg="del mod ord modShow">
        <pc:chgData name="Alice Corritore" userId="20b8efb1-9961-44cd-bca6-a308e5ce138c" providerId="ADAL" clId="{C35D3288-A8BB-4BB1-BA34-ABFF9922C8BD}" dt="2024-05-15T10:40:13.404" v="7820" actId="47"/>
        <pc:sldMkLst>
          <pc:docMk/>
          <pc:sldMk cId="3993701379" sldId="26777"/>
        </pc:sldMkLst>
      </pc:sldChg>
      <pc:sldChg chg="del mod ord modShow">
        <pc:chgData name="Alice Corritore" userId="20b8efb1-9961-44cd-bca6-a308e5ce138c" providerId="ADAL" clId="{C35D3288-A8BB-4BB1-BA34-ABFF9922C8BD}" dt="2024-05-15T10:40:14.235" v="7821" actId="47"/>
        <pc:sldMkLst>
          <pc:docMk/>
          <pc:sldMk cId="1547127772" sldId="26778"/>
        </pc:sldMkLst>
      </pc:sldChg>
      <pc:sldChg chg="del mod ord modShow">
        <pc:chgData name="Alice Corritore" userId="20b8efb1-9961-44cd-bca6-a308e5ce138c" providerId="ADAL" clId="{C35D3288-A8BB-4BB1-BA34-ABFF9922C8BD}" dt="2024-05-17T08:58:25.627" v="12632" actId="47"/>
        <pc:sldMkLst>
          <pc:docMk/>
          <pc:sldMk cId="3952943933" sldId="26780"/>
        </pc:sldMkLst>
      </pc:sldChg>
      <pc:sldChg chg="delSp add del mod">
        <pc:chgData name="Alice Corritore" userId="20b8efb1-9961-44cd-bca6-a308e5ce138c" providerId="ADAL" clId="{C35D3288-A8BB-4BB1-BA34-ABFF9922C8BD}" dt="2024-05-14T15:10:09.125" v="3253" actId="47"/>
        <pc:sldMkLst>
          <pc:docMk/>
          <pc:sldMk cId="2637894308" sldId="2147471512"/>
        </pc:sldMkLst>
        <pc:spChg chg="del">
          <ac:chgData name="Alice Corritore" userId="20b8efb1-9961-44cd-bca6-a308e5ce138c" providerId="ADAL" clId="{C35D3288-A8BB-4BB1-BA34-ABFF9922C8BD}" dt="2024-05-14T15:10:05.740" v="3251" actId="21"/>
          <ac:spMkLst>
            <pc:docMk/>
            <pc:sldMk cId="2637894308" sldId="2147471512"/>
            <ac:spMk id="6" creationId="{60C615A3-6BAE-9325-619C-D9A4BC9D926D}"/>
          </ac:spMkLst>
        </pc:spChg>
        <pc:spChg chg="del">
          <ac:chgData name="Alice Corritore" userId="20b8efb1-9961-44cd-bca6-a308e5ce138c" providerId="ADAL" clId="{C35D3288-A8BB-4BB1-BA34-ABFF9922C8BD}" dt="2024-05-14T15:10:05.740" v="3251" actId="21"/>
          <ac:spMkLst>
            <pc:docMk/>
            <pc:sldMk cId="2637894308" sldId="2147471512"/>
            <ac:spMk id="9" creationId="{6A7B77A0-22EC-168F-4782-069503C0A58C}"/>
          </ac:spMkLst>
        </pc:spChg>
        <pc:spChg chg="del">
          <ac:chgData name="Alice Corritore" userId="20b8efb1-9961-44cd-bca6-a308e5ce138c" providerId="ADAL" clId="{C35D3288-A8BB-4BB1-BA34-ABFF9922C8BD}" dt="2024-05-14T15:10:05.740" v="3251" actId="21"/>
          <ac:spMkLst>
            <pc:docMk/>
            <pc:sldMk cId="2637894308" sldId="2147471512"/>
            <ac:spMk id="14" creationId="{EBEE5286-E2DB-C4A9-6A59-D2995AA0D6E7}"/>
          </ac:spMkLst>
        </pc:spChg>
        <pc:spChg chg="del">
          <ac:chgData name="Alice Corritore" userId="20b8efb1-9961-44cd-bca6-a308e5ce138c" providerId="ADAL" clId="{C35D3288-A8BB-4BB1-BA34-ABFF9922C8BD}" dt="2024-05-14T15:10:05.740" v="3251" actId="21"/>
          <ac:spMkLst>
            <pc:docMk/>
            <pc:sldMk cId="2637894308" sldId="2147471512"/>
            <ac:spMk id="17" creationId="{B4015172-AECE-37EB-23F1-0A086C50D72E}"/>
          </ac:spMkLst>
        </pc:spChg>
        <pc:spChg chg="del">
          <ac:chgData name="Alice Corritore" userId="20b8efb1-9961-44cd-bca6-a308e5ce138c" providerId="ADAL" clId="{C35D3288-A8BB-4BB1-BA34-ABFF9922C8BD}" dt="2024-05-14T15:10:05.740" v="3251" actId="21"/>
          <ac:spMkLst>
            <pc:docMk/>
            <pc:sldMk cId="2637894308" sldId="2147471512"/>
            <ac:spMk id="18" creationId="{3E4C7CFD-49EE-2A76-61C9-3A6042597025}"/>
          </ac:spMkLst>
        </pc:spChg>
        <pc:graphicFrameChg chg="del">
          <ac:chgData name="Alice Corritore" userId="20b8efb1-9961-44cd-bca6-a308e5ce138c" providerId="ADAL" clId="{C35D3288-A8BB-4BB1-BA34-ABFF9922C8BD}" dt="2024-05-14T15:10:05.740" v="3251" actId="21"/>
          <ac:graphicFrameMkLst>
            <pc:docMk/>
            <pc:sldMk cId="2637894308" sldId="2147471512"/>
            <ac:graphicFrameMk id="5" creationId="{B56F8A5E-392E-AD1A-7901-47C035560244}"/>
          </ac:graphicFrameMkLst>
        </pc:graphicFrameChg>
      </pc:sldChg>
      <pc:sldChg chg="modSp mod ord">
        <pc:chgData name="Alice Corritore" userId="20b8efb1-9961-44cd-bca6-a308e5ce138c" providerId="ADAL" clId="{C35D3288-A8BB-4BB1-BA34-ABFF9922C8BD}" dt="2024-05-17T08:58:37.476" v="12636"/>
        <pc:sldMkLst>
          <pc:docMk/>
          <pc:sldMk cId="2878605051" sldId="2147477204"/>
        </pc:sldMkLst>
        <pc:spChg chg="mod">
          <ac:chgData name="Alice Corritore" userId="20b8efb1-9961-44cd-bca6-a308e5ce138c" providerId="ADAL" clId="{C35D3288-A8BB-4BB1-BA34-ABFF9922C8BD}" dt="2024-05-14T14:58:33.388" v="3170" actId="14100"/>
          <ac:spMkLst>
            <pc:docMk/>
            <pc:sldMk cId="2878605051" sldId="2147477204"/>
            <ac:spMk id="3" creationId="{1DCB7DDB-9618-47DC-4520-1491B878A2DD}"/>
          </ac:spMkLst>
        </pc:spChg>
        <pc:spChg chg="mod">
          <ac:chgData name="Alice Corritore" userId="20b8efb1-9961-44cd-bca6-a308e5ce138c" providerId="ADAL" clId="{C35D3288-A8BB-4BB1-BA34-ABFF9922C8BD}" dt="2024-05-16T13:18:22.899" v="10615" actId="113"/>
          <ac:spMkLst>
            <pc:docMk/>
            <pc:sldMk cId="2878605051" sldId="2147477204"/>
            <ac:spMk id="6" creationId="{78283A7F-AD9F-A1C2-7A7C-13C929583694}"/>
          </ac:spMkLst>
        </pc:spChg>
        <pc:spChg chg="mod">
          <ac:chgData name="Alice Corritore" userId="20b8efb1-9961-44cd-bca6-a308e5ce138c" providerId="ADAL" clId="{C35D3288-A8BB-4BB1-BA34-ABFF9922C8BD}" dt="2024-05-14T14:58:54.241" v="3218" actId="113"/>
          <ac:spMkLst>
            <pc:docMk/>
            <pc:sldMk cId="2878605051" sldId="2147477204"/>
            <ac:spMk id="37" creationId="{165AB4CC-89FA-FDBB-7255-83198FAF7EA7}"/>
          </ac:spMkLst>
        </pc:spChg>
      </pc:sldChg>
      <pc:sldChg chg="delSp modSp mod">
        <pc:chgData name="Alice Corritore" userId="20b8efb1-9961-44cd-bca6-a308e5ce138c" providerId="ADAL" clId="{C35D3288-A8BB-4BB1-BA34-ABFF9922C8BD}" dt="2024-05-15T16:11:09.009" v="9598" actId="115"/>
        <pc:sldMkLst>
          <pc:docMk/>
          <pc:sldMk cId="4138166359" sldId="2147477220"/>
        </pc:sldMkLst>
        <pc:spChg chg="mod">
          <ac:chgData name="Alice Corritore" userId="20b8efb1-9961-44cd-bca6-a308e5ce138c" providerId="ADAL" clId="{C35D3288-A8BB-4BB1-BA34-ABFF9922C8BD}" dt="2024-05-15T16:11:09.009" v="9598" actId="115"/>
          <ac:spMkLst>
            <pc:docMk/>
            <pc:sldMk cId="4138166359" sldId="2147477220"/>
            <ac:spMk id="4" creationId="{A7921986-979E-6BAA-D9C0-5BEF788ECEFE}"/>
          </ac:spMkLst>
        </pc:spChg>
        <pc:picChg chg="del">
          <ac:chgData name="Alice Corritore" userId="20b8efb1-9961-44cd-bca6-a308e5ce138c" providerId="ADAL" clId="{C35D3288-A8BB-4BB1-BA34-ABFF9922C8BD}" dt="2024-05-15T16:10:45.510" v="9589" actId="478"/>
          <ac:picMkLst>
            <pc:docMk/>
            <pc:sldMk cId="4138166359" sldId="2147477220"/>
            <ac:picMk id="2" creationId="{403FE6E0-4B8E-3A7F-6B62-F72942DC30A7}"/>
          </ac:picMkLst>
        </pc:picChg>
      </pc:sldChg>
      <pc:sldChg chg="del">
        <pc:chgData name="Alice Corritore" userId="20b8efb1-9961-44cd-bca6-a308e5ce138c" providerId="ADAL" clId="{C35D3288-A8BB-4BB1-BA34-ABFF9922C8BD}" dt="2024-05-24T12:45:44.814" v="13926" actId="47"/>
        <pc:sldMkLst>
          <pc:docMk/>
          <pc:sldMk cId="1843327134" sldId="2147477271"/>
        </pc:sldMkLst>
      </pc:sldChg>
      <pc:sldChg chg="modSp mod ord">
        <pc:chgData name="Alice Corritore" userId="20b8efb1-9961-44cd-bca6-a308e5ce138c" providerId="ADAL" clId="{C35D3288-A8BB-4BB1-BA34-ABFF9922C8BD}" dt="2024-05-17T08:58:37.476" v="12636"/>
        <pc:sldMkLst>
          <pc:docMk/>
          <pc:sldMk cId="1499311228" sldId="2147477272"/>
        </pc:sldMkLst>
        <pc:spChg chg="mod">
          <ac:chgData name="Alice Corritore" userId="20b8efb1-9961-44cd-bca6-a308e5ce138c" providerId="ADAL" clId="{C35D3288-A8BB-4BB1-BA34-ABFF9922C8BD}" dt="2024-05-14T14:45:07.473" v="1879" actId="404"/>
          <ac:spMkLst>
            <pc:docMk/>
            <pc:sldMk cId="1499311228" sldId="2147477272"/>
            <ac:spMk id="3" creationId="{1DCB7DDB-9618-47DC-4520-1491B878A2DD}"/>
          </ac:spMkLst>
        </pc:spChg>
      </pc:sldChg>
      <pc:sldChg chg="delSp modSp mod ord">
        <pc:chgData name="Alice Corritore" userId="20b8efb1-9961-44cd-bca6-a308e5ce138c" providerId="ADAL" clId="{C35D3288-A8BB-4BB1-BA34-ABFF9922C8BD}" dt="2024-05-24T12:56:13.185" v="14255" actId="20577"/>
        <pc:sldMkLst>
          <pc:docMk/>
          <pc:sldMk cId="1329841798" sldId="2147477273"/>
        </pc:sldMkLst>
        <pc:spChg chg="del">
          <ac:chgData name="Alice Corritore" userId="20b8efb1-9961-44cd-bca6-a308e5ce138c" providerId="ADAL" clId="{C35D3288-A8BB-4BB1-BA34-ABFF9922C8BD}" dt="2024-05-14T15:09:38.371" v="3247" actId="478"/>
          <ac:spMkLst>
            <pc:docMk/>
            <pc:sldMk cId="1329841798" sldId="2147477273"/>
            <ac:spMk id="3" creationId="{46412EAD-7200-5E0E-029E-D087B2B2D36F}"/>
          </ac:spMkLst>
        </pc:spChg>
        <pc:spChg chg="mod">
          <ac:chgData name="Alice Corritore" userId="20b8efb1-9961-44cd-bca6-a308e5ce138c" providerId="ADAL" clId="{C35D3288-A8BB-4BB1-BA34-ABFF9922C8BD}" dt="2024-05-24T12:56:13.185" v="14255" actId="20577"/>
          <ac:spMkLst>
            <pc:docMk/>
            <pc:sldMk cId="1329841798" sldId="2147477273"/>
            <ac:spMk id="5" creationId="{3B9C8A6E-9A22-89F6-8C9B-CB4B7BFB80E5}"/>
          </ac:spMkLst>
        </pc:spChg>
        <pc:spChg chg="mod">
          <ac:chgData name="Alice Corritore" userId="20b8efb1-9961-44cd-bca6-a308e5ce138c" providerId="ADAL" clId="{C35D3288-A8BB-4BB1-BA34-ABFF9922C8BD}" dt="2024-05-14T15:09:42.447" v="3248" actId="20577"/>
          <ac:spMkLst>
            <pc:docMk/>
            <pc:sldMk cId="1329841798" sldId="2147477273"/>
            <ac:spMk id="38" creationId="{F91BDDE4-C5BD-EF81-FCD2-EF1C7F56A01B}"/>
          </ac:spMkLst>
        </pc:spChg>
      </pc:sldChg>
      <pc:sldChg chg="addSp delSp modSp mod ord">
        <pc:chgData name="Alice Corritore" userId="20b8efb1-9961-44cd-bca6-a308e5ce138c" providerId="ADAL" clId="{C35D3288-A8BB-4BB1-BA34-ABFF9922C8BD}" dt="2024-05-24T12:57:08.289" v="14287" actId="14100"/>
        <pc:sldMkLst>
          <pc:docMk/>
          <pc:sldMk cId="2574090861" sldId="2147477274"/>
        </pc:sldMkLst>
        <pc:spChg chg="add mod">
          <ac:chgData name="Alice Corritore" userId="20b8efb1-9961-44cd-bca6-a308e5ce138c" providerId="ADAL" clId="{C35D3288-A8BB-4BB1-BA34-ABFF9922C8BD}" dt="2024-05-14T15:09:02.450" v="3239" actId="14100"/>
          <ac:spMkLst>
            <pc:docMk/>
            <pc:sldMk cId="2574090861" sldId="2147477274"/>
            <ac:spMk id="5" creationId="{F668AA35-09D7-81C8-DF9C-59682E2F190F}"/>
          </ac:spMkLst>
        </pc:spChg>
        <pc:spChg chg="del">
          <ac:chgData name="Alice Corritore" userId="20b8efb1-9961-44cd-bca6-a308e5ce138c" providerId="ADAL" clId="{C35D3288-A8BB-4BB1-BA34-ABFF9922C8BD}" dt="2024-05-14T15:08:39.843" v="3237" actId="478"/>
          <ac:spMkLst>
            <pc:docMk/>
            <pc:sldMk cId="2574090861" sldId="2147477274"/>
            <ac:spMk id="6" creationId="{263E81EB-D9C5-9D04-02B3-FABD5DFFF1A5}"/>
          </ac:spMkLst>
        </pc:spChg>
        <pc:spChg chg="mod">
          <ac:chgData name="Alice Corritore" userId="20b8efb1-9961-44cd-bca6-a308e5ce138c" providerId="ADAL" clId="{C35D3288-A8BB-4BB1-BA34-ABFF9922C8BD}" dt="2024-05-24T12:57:08.289" v="14287" actId="14100"/>
          <ac:spMkLst>
            <pc:docMk/>
            <pc:sldMk cId="2574090861" sldId="2147477274"/>
            <ac:spMk id="10" creationId="{538B9D67-A400-A7B8-11F4-FF35EBE1BC60}"/>
          </ac:spMkLst>
        </pc:spChg>
      </pc:sldChg>
      <pc:sldChg chg="modSp mod ord">
        <pc:chgData name="Alice Corritore" userId="20b8efb1-9961-44cd-bca6-a308e5ce138c" providerId="ADAL" clId="{C35D3288-A8BB-4BB1-BA34-ABFF9922C8BD}" dt="2024-05-17T08:58:57.720" v="12720" actId="20577"/>
        <pc:sldMkLst>
          <pc:docMk/>
          <pc:sldMk cId="2908088352" sldId="2147477275"/>
        </pc:sldMkLst>
        <pc:spChg chg="mod">
          <ac:chgData name="Alice Corritore" userId="20b8efb1-9961-44cd-bca6-a308e5ce138c" providerId="ADAL" clId="{C35D3288-A8BB-4BB1-BA34-ABFF9922C8BD}" dt="2024-05-17T08:58:57.720" v="12720" actId="20577"/>
          <ac:spMkLst>
            <pc:docMk/>
            <pc:sldMk cId="2908088352" sldId="2147477275"/>
            <ac:spMk id="20" creationId="{466E7851-2B72-5803-77CA-0B3ABE22C355}"/>
          </ac:spMkLst>
        </pc:spChg>
      </pc:sldChg>
      <pc:sldChg chg="addSp delSp modSp mod modAnim">
        <pc:chgData name="Alice Corritore" userId="20b8efb1-9961-44cd-bca6-a308e5ce138c" providerId="ADAL" clId="{C35D3288-A8BB-4BB1-BA34-ABFF9922C8BD}" dt="2024-05-17T08:11:04.095" v="12004" actId="13926"/>
        <pc:sldMkLst>
          <pc:docMk/>
          <pc:sldMk cId="3272820937" sldId="2147477276"/>
        </pc:sldMkLst>
        <pc:spChg chg="del mod">
          <ac:chgData name="Alice Corritore" userId="20b8efb1-9961-44cd-bca6-a308e5ce138c" providerId="ADAL" clId="{C35D3288-A8BB-4BB1-BA34-ABFF9922C8BD}" dt="2024-05-13T09:48:21.339" v="548" actId="478"/>
          <ac:spMkLst>
            <pc:docMk/>
            <pc:sldMk cId="3272820937" sldId="2147477276"/>
            <ac:spMk id="2" creationId="{EAF1D75E-572B-DBE3-81E2-D86136CD4DA1}"/>
          </ac:spMkLst>
        </pc:spChg>
        <pc:spChg chg="add mod">
          <ac:chgData name="Alice Corritore" userId="20b8efb1-9961-44cd-bca6-a308e5ce138c" providerId="ADAL" clId="{C35D3288-A8BB-4BB1-BA34-ABFF9922C8BD}" dt="2024-05-13T09:49:51.443" v="563" actId="207"/>
          <ac:spMkLst>
            <pc:docMk/>
            <pc:sldMk cId="3272820937" sldId="2147477276"/>
            <ac:spMk id="3" creationId="{76B76F49-F64A-C1B3-2DD5-44097E17B182}"/>
          </ac:spMkLst>
        </pc:spChg>
        <pc:spChg chg="add mod">
          <ac:chgData name="Alice Corritore" userId="20b8efb1-9961-44cd-bca6-a308e5ce138c" providerId="ADAL" clId="{C35D3288-A8BB-4BB1-BA34-ABFF9922C8BD}" dt="2024-05-13T09:48:15.689" v="546" actId="14861"/>
          <ac:spMkLst>
            <pc:docMk/>
            <pc:sldMk cId="3272820937" sldId="2147477276"/>
            <ac:spMk id="5" creationId="{FD5B2870-440D-152D-2E1F-831A63E377CB}"/>
          </ac:spMkLst>
        </pc:spChg>
        <pc:spChg chg="add mod">
          <ac:chgData name="Alice Corritore" userId="20b8efb1-9961-44cd-bca6-a308e5ce138c" providerId="ADAL" clId="{C35D3288-A8BB-4BB1-BA34-ABFF9922C8BD}" dt="2024-05-13T09:47:47.119" v="539" actId="571"/>
          <ac:spMkLst>
            <pc:docMk/>
            <pc:sldMk cId="3272820937" sldId="2147477276"/>
            <ac:spMk id="6" creationId="{1888C158-6A55-B5EA-1078-6C77A2C61123}"/>
          </ac:spMkLst>
        </pc:spChg>
        <pc:spChg chg="del mod">
          <ac:chgData name="Alice Corritore" userId="20b8efb1-9961-44cd-bca6-a308e5ce138c" providerId="ADAL" clId="{C35D3288-A8BB-4BB1-BA34-ABFF9922C8BD}" dt="2024-05-13T09:49:35.065" v="560" actId="478"/>
          <ac:spMkLst>
            <pc:docMk/>
            <pc:sldMk cId="3272820937" sldId="2147477276"/>
            <ac:spMk id="7" creationId="{8091E34F-810C-6830-6674-8FE99FEBFD92}"/>
          </ac:spMkLst>
        </pc:spChg>
        <pc:spChg chg="add mod">
          <ac:chgData name="Alice Corritore" userId="20b8efb1-9961-44cd-bca6-a308e5ce138c" providerId="ADAL" clId="{C35D3288-A8BB-4BB1-BA34-ABFF9922C8BD}" dt="2024-05-13T09:47:47.119" v="539" actId="571"/>
          <ac:spMkLst>
            <pc:docMk/>
            <pc:sldMk cId="3272820937" sldId="2147477276"/>
            <ac:spMk id="8" creationId="{5417D248-FBA0-777C-C186-75E5F27ADE6C}"/>
          </ac:spMkLst>
        </pc:spChg>
        <pc:spChg chg="mod">
          <ac:chgData name="Alice Corritore" userId="20b8efb1-9961-44cd-bca6-a308e5ce138c" providerId="ADAL" clId="{C35D3288-A8BB-4BB1-BA34-ABFF9922C8BD}" dt="2024-05-14T15:11:38.200" v="3317" actId="207"/>
          <ac:spMkLst>
            <pc:docMk/>
            <pc:sldMk cId="3272820937" sldId="2147477276"/>
            <ac:spMk id="9" creationId="{CB0A1805-C407-7481-3DF8-8BB57E49F226}"/>
          </ac:spMkLst>
        </pc:spChg>
        <pc:spChg chg="del mod">
          <ac:chgData name="Alice Corritore" userId="20b8efb1-9961-44cd-bca6-a308e5ce138c" providerId="ADAL" clId="{C35D3288-A8BB-4BB1-BA34-ABFF9922C8BD}" dt="2024-05-14T10:23:21.544" v="1258" actId="478"/>
          <ac:spMkLst>
            <pc:docMk/>
            <pc:sldMk cId="3272820937" sldId="2147477276"/>
            <ac:spMk id="10" creationId="{ACE968BB-E98F-A171-7383-6063FCD9DD9A}"/>
          </ac:spMkLst>
        </pc:spChg>
        <pc:spChg chg="add mod">
          <ac:chgData name="Alice Corritore" userId="20b8efb1-9961-44cd-bca6-a308e5ce138c" providerId="ADAL" clId="{C35D3288-A8BB-4BB1-BA34-ABFF9922C8BD}" dt="2024-05-14T14:42:59.503" v="1680" actId="20577"/>
          <ac:spMkLst>
            <pc:docMk/>
            <pc:sldMk cId="3272820937" sldId="2147477276"/>
            <ac:spMk id="13" creationId="{F264E040-8ECB-45ED-3554-72FB84A16595}"/>
          </ac:spMkLst>
        </pc:spChg>
        <pc:spChg chg="add mod">
          <ac:chgData name="Alice Corritore" userId="20b8efb1-9961-44cd-bca6-a308e5ce138c" providerId="ADAL" clId="{C35D3288-A8BB-4BB1-BA34-ABFF9922C8BD}" dt="2024-05-13T15:03:50.317" v="688"/>
          <ac:spMkLst>
            <pc:docMk/>
            <pc:sldMk cId="3272820937" sldId="2147477276"/>
            <ac:spMk id="15" creationId="{7F6DB57F-B300-53B4-2F53-E355D414DE06}"/>
          </ac:spMkLst>
        </pc:spChg>
        <pc:spChg chg="add mod">
          <ac:chgData name="Alice Corritore" userId="20b8efb1-9961-44cd-bca6-a308e5ce138c" providerId="ADAL" clId="{C35D3288-A8BB-4BB1-BA34-ABFF9922C8BD}" dt="2024-05-13T15:02:26.722" v="663" actId="1037"/>
          <ac:spMkLst>
            <pc:docMk/>
            <pc:sldMk cId="3272820937" sldId="2147477276"/>
            <ac:spMk id="18" creationId="{216E0F25-3C8E-259A-B7D3-4EEE2529380A}"/>
          </ac:spMkLst>
        </pc:spChg>
        <pc:spChg chg="add mod">
          <ac:chgData name="Alice Corritore" userId="20b8efb1-9961-44cd-bca6-a308e5ce138c" providerId="ADAL" clId="{C35D3288-A8BB-4BB1-BA34-ABFF9922C8BD}" dt="2024-05-13T15:02:26.722" v="663" actId="1037"/>
          <ac:spMkLst>
            <pc:docMk/>
            <pc:sldMk cId="3272820937" sldId="2147477276"/>
            <ac:spMk id="20" creationId="{622F9634-A015-FB8A-1DD5-3A7EB455E1B1}"/>
          </ac:spMkLst>
        </pc:spChg>
        <pc:spChg chg="add mod">
          <ac:chgData name="Alice Corritore" userId="20b8efb1-9961-44cd-bca6-a308e5ce138c" providerId="ADAL" clId="{C35D3288-A8BB-4BB1-BA34-ABFF9922C8BD}" dt="2024-05-17T08:11:04.095" v="12004" actId="13926"/>
          <ac:spMkLst>
            <pc:docMk/>
            <pc:sldMk cId="3272820937" sldId="2147477276"/>
            <ac:spMk id="22" creationId="{43C9AF9A-A170-40F6-6D29-5532FAFAD90F}"/>
          </ac:spMkLst>
        </pc:spChg>
        <pc:spChg chg="add mod">
          <ac:chgData name="Alice Corritore" userId="20b8efb1-9961-44cd-bca6-a308e5ce138c" providerId="ADAL" clId="{C35D3288-A8BB-4BB1-BA34-ABFF9922C8BD}" dt="2024-05-15T13:52:07.871" v="9559" actId="113"/>
          <ac:spMkLst>
            <pc:docMk/>
            <pc:sldMk cId="3272820937" sldId="2147477276"/>
            <ac:spMk id="23" creationId="{86C1F2E5-7720-CA4A-B049-F975D6283CED}"/>
          </ac:spMkLst>
        </pc:spChg>
        <pc:spChg chg="add del mod">
          <ac:chgData name="Alice Corritore" userId="20b8efb1-9961-44cd-bca6-a308e5ce138c" providerId="ADAL" clId="{C35D3288-A8BB-4BB1-BA34-ABFF9922C8BD}" dt="2024-05-13T15:05:08.677" v="711" actId="478"/>
          <ac:spMkLst>
            <pc:docMk/>
            <pc:sldMk cId="3272820937" sldId="2147477276"/>
            <ac:spMk id="25" creationId="{D49A4293-112D-56F4-0DBB-B38B54BEDFDD}"/>
          </ac:spMkLst>
        </pc:spChg>
        <pc:spChg chg="add mod">
          <ac:chgData name="Alice Corritore" userId="20b8efb1-9961-44cd-bca6-a308e5ce138c" providerId="ADAL" clId="{C35D3288-A8BB-4BB1-BA34-ABFF9922C8BD}" dt="2024-05-13T15:05:02.416" v="705" actId="1076"/>
          <ac:spMkLst>
            <pc:docMk/>
            <pc:sldMk cId="3272820937" sldId="2147477276"/>
            <ac:spMk id="26" creationId="{3FCE2431-66CA-817A-685B-D34EAE469670}"/>
          </ac:spMkLst>
        </pc:spChg>
        <pc:spChg chg="add mod">
          <ac:chgData name="Alice Corritore" userId="20b8efb1-9961-44cd-bca6-a308e5ce138c" providerId="ADAL" clId="{C35D3288-A8BB-4BB1-BA34-ABFF9922C8BD}" dt="2024-05-15T08:08:48.530" v="6491" actId="113"/>
          <ac:spMkLst>
            <pc:docMk/>
            <pc:sldMk cId="3272820937" sldId="2147477276"/>
            <ac:spMk id="27" creationId="{42CEE363-167C-7187-8BB8-225CB1C62D6A}"/>
          </ac:spMkLst>
        </pc:spChg>
        <pc:spChg chg="add mod">
          <ac:chgData name="Alice Corritore" userId="20b8efb1-9961-44cd-bca6-a308e5ce138c" providerId="ADAL" clId="{C35D3288-A8BB-4BB1-BA34-ABFF9922C8BD}" dt="2024-05-15T08:08:52.027" v="6492" actId="20577"/>
          <ac:spMkLst>
            <pc:docMk/>
            <pc:sldMk cId="3272820937" sldId="2147477276"/>
            <ac:spMk id="28" creationId="{D6C10375-C849-AB75-8FEC-8EC07F3FDD87}"/>
          </ac:spMkLst>
        </pc:spChg>
        <pc:spChg chg="add mod">
          <ac:chgData name="Alice Corritore" userId="20b8efb1-9961-44cd-bca6-a308e5ce138c" providerId="ADAL" clId="{C35D3288-A8BB-4BB1-BA34-ABFF9922C8BD}" dt="2024-05-15T08:04:15.773" v="6349" actId="1035"/>
          <ac:spMkLst>
            <pc:docMk/>
            <pc:sldMk cId="3272820937" sldId="2147477276"/>
            <ac:spMk id="30" creationId="{CA028F92-34C8-D938-3E53-208F2B55B7FE}"/>
          </ac:spMkLst>
        </pc:spChg>
        <pc:spChg chg="add mod">
          <ac:chgData name="Alice Corritore" userId="20b8efb1-9961-44cd-bca6-a308e5ce138c" providerId="ADAL" clId="{C35D3288-A8BB-4BB1-BA34-ABFF9922C8BD}" dt="2024-05-15T08:04:15.773" v="6349" actId="1035"/>
          <ac:spMkLst>
            <pc:docMk/>
            <pc:sldMk cId="3272820937" sldId="2147477276"/>
            <ac:spMk id="32" creationId="{95BE6112-0288-2B43-ED80-F2AAB936F603}"/>
          </ac:spMkLst>
        </pc:spChg>
        <pc:spChg chg="add mod">
          <ac:chgData name="Alice Corritore" userId="20b8efb1-9961-44cd-bca6-a308e5ce138c" providerId="ADAL" clId="{C35D3288-A8BB-4BB1-BA34-ABFF9922C8BD}" dt="2024-05-13T15:07:16.826" v="777" actId="2711"/>
          <ac:spMkLst>
            <pc:docMk/>
            <pc:sldMk cId="3272820937" sldId="2147477276"/>
            <ac:spMk id="33" creationId="{4EC4581C-6BC7-A01C-C0D1-B4D79C14E29D}"/>
          </ac:spMkLst>
        </pc:spChg>
        <pc:picChg chg="del mod">
          <ac:chgData name="Alice Corritore" userId="20b8efb1-9961-44cd-bca6-a308e5ce138c" providerId="ADAL" clId="{C35D3288-A8BB-4BB1-BA34-ABFF9922C8BD}" dt="2024-05-13T14:58:33.653" v="634" actId="478"/>
          <ac:picMkLst>
            <pc:docMk/>
            <pc:sldMk cId="3272820937" sldId="2147477276"/>
            <ac:picMk id="11" creationId="{9BC8FB0A-C5CD-9BD2-A9A7-77E84001C1CF}"/>
          </ac:picMkLst>
        </pc:picChg>
        <pc:picChg chg="del">
          <ac:chgData name="Alice Corritore" userId="20b8efb1-9961-44cd-bca6-a308e5ce138c" providerId="ADAL" clId="{C35D3288-A8BB-4BB1-BA34-ABFF9922C8BD}" dt="2024-05-13T14:58:33.653" v="634" actId="478"/>
          <ac:picMkLst>
            <pc:docMk/>
            <pc:sldMk cId="3272820937" sldId="2147477276"/>
            <ac:picMk id="14" creationId="{CE010023-D98E-7DA0-1B68-D8C8F5163573}"/>
          </ac:picMkLst>
        </pc:picChg>
        <pc:picChg chg="add del">
          <ac:chgData name="Alice Corritore" userId="20b8efb1-9961-44cd-bca6-a308e5ce138c" providerId="ADAL" clId="{C35D3288-A8BB-4BB1-BA34-ABFF9922C8BD}" dt="2024-05-13T09:51:08.173" v="598" actId="22"/>
          <ac:picMkLst>
            <pc:docMk/>
            <pc:sldMk cId="3272820937" sldId="2147477276"/>
            <ac:picMk id="17" creationId="{B3DB1DBB-94E2-C970-6566-910C09F48958}"/>
          </ac:picMkLst>
        </pc:picChg>
        <pc:picChg chg="add mod">
          <ac:chgData name="Alice Corritore" userId="20b8efb1-9961-44cd-bca6-a308e5ce138c" providerId="ADAL" clId="{C35D3288-A8BB-4BB1-BA34-ABFF9922C8BD}" dt="2024-05-13T15:02:26.722" v="663" actId="1037"/>
          <ac:picMkLst>
            <pc:docMk/>
            <pc:sldMk cId="3272820937" sldId="2147477276"/>
            <ac:picMk id="19" creationId="{9DD49E3A-EDCE-E660-8C07-06BF43108D04}"/>
          </ac:picMkLst>
        </pc:picChg>
        <pc:picChg chg="add mod">
          <ac:chgData name="Alice Corritore" userId="20b8efb1-9961-44cd-bca6-a308e5ce138c" providerId="ADAL" clId="{C35D3288-A8BB-4BB1-BA34-ABFF9922C8BD}" dt="2024-05-13T15:02:26.722" v="663" actId="1037"/>
          <ac:picMkLst>
            <pc:docMk/>
            <pc:sldMk cId="3272820937" sldId="2147477276"/>
            <ac:picMk id="21" creationId="{97237CC7-CB65-7307-E455-7C32C6D7C983}"/>
          </ac:picMkLst>
        </pc:picChg>
        <pc:picChg chg="add mod">
          <ac:chgData name="Alice Corritore" userId="20b8efb1-9961-44cd-bca6-a308e5ce138c" providerId="ADAL" clId="{C35D3288-A8BB-4BB1-BA34-ABFF9922C8BD}" dt="2024-05-14T14:44:09.872" v="1857" actId="1036"/>
          <ac:picMkLst>
            <pc:docMk/>
            <pc:sldMk cId="3272820937" sldId="2147477276"/>
            <ac:picMk id="29" creationId="{FFE165D7-E1AE-2749-B3B4-31A2FC86E94B}"/>
          </ac:picMkLst>
        </pc:picChg>
        <pc:picChg chg="add mod">
          <ac:chgData name="Alice Corritore" userId="20b8efb1-9961-44cd-bca6-a308e5ce138c" providerId="ADAL" clId="{C35D3288-A8BB-4BB1-BA34-ABFF9922C8BD}" dt="2024-05-15T08:04:15.773" v="6349" actId="1035"/>
          <ac:picMkLst>
            <pc:docMk/>
            <pc:sldMk cId="3272820937" sldId="2147477276"/>
            <ac:picMk id="31" creationId="{89042E7A-F66B-3CA9-C508-400A642E7028}"/>
          </ac:picMkLst>
        </pc:picChg>
      </pc:sldChg>
      <pc:sldChg chg="addSp delSp modSp mod ord modNotesTx">
        <pc:chgData name="Alice Corritore" userId="20b8efb1-9961-44cd-bca6-a308e5ce138c" providerId="ADAL" clId="{C35D3288-A8BB-4BB1-BA34-ABFF9922C8BD}" dt="2024-05-24T12:45:29.113" v="13923"/>
        <pc:sldMkLst>
          <pc:docMk/>
          <pc:sldMk cId="3952636070" sldId="2147477277"/>
        </pc:sldMkLst>
        <pc:spChg chg="add del mod">
          <ac:chgData name="Alice Corritore" userId="20b8efb1-9961-44cd-bca6-a308e5ce138c" providerId="ADAL" clId="{C35D3288-A8BB-4BB1-BA34-ABFF9922C8BD}" dt="2024-05-16T13:16:29.801" v="10450" actId="478"/>
          <ac:spMkLst>
            <pc:docMk/>
            <pc:sldMk cId="3952636070" sldId="2147477277"/>
            <ac:spMk id="2" creationId="{8ECADE79-F6FC-99A9-64FB-FE4E7FA3719A}"/>
          </ac:spMkLst>
        </pc:spChg>
        <pc:spChg chg="del">
          <ac:chgData name="Alice Corritore" userId="20b8efb1-9961-44cd-bca6-a308e5ce138c" providerId="ADAL" clId="{C35D3288-A8BB-4BB1-BA34-ABFF9922C8BD}" dt="2024-05-14T10:24:58.268" v="1299" actId="478"/>
          <ac:spMkLst>
            <pc:docMk/>
            <pc:sldMk cId="3952636070" sldId="2147477277"/>
            <ac:spMk id="2" creationId="{EAF1D75E-572B-DBE3-81E2-D86136CD4DA1}"/>
          </ac:spMkLst>
        </pc:spChg>
        <pc:spChg chg="del">
          <ac:chgData name="Alice Corritore" userId="20b8efb1-9961-44cd-bca6-a308e5ce138c" providerId="ADAL" clId="{C35D3288-A8BB-4BB1-BA34-ABFF9922C8BD}" dt="2024-05-14T10:25:01.873" v="1300" actId="478"/>
          <ac:spMkLst>
            <pc:docMk/>
            <pc:sldMk cId="3952636070" sldId="2147477277"/>
            <ac:spMk id="3" creationId="{437F8B2C-0D33-9E46-E010-9608694C29EE}"/>
          </ac:spMkLst>
        </pc:spChg>
        <pc:spChg chg="add del mod">
          <ac:chgData name="Alice Corritore" userId="20b8efb1-9961-44cd-bca6-a308e5ce138c" providerId="ADAL" clId="{C35D3288-A8BB-4BB1-BA34-ABFF9922C8BD}" dt="2024-05-14T10:26:35.829" v="1390" actId="478"/>
          <ac:spMkLst>
            <pc:docMk/>
            <pc:sldMk cId="3952636070" sldId="2147477277"/>
            <ac:spMk id="6" creationId="{FF975C1F-EB82-B4DD-8396-E19287272910}"/>
          </ac:spMkLst>
        </pc:spChg>
        <pc:spChg chg="add mod">
          <ac:chgData name="Alice Corritore" userId="20b8efb1-9961-44cd-bca6-a308e5ce138c" providerId="ADAL" clId="{C35D3288-A8BB-4BB1-BA34-ABFF9922C8BD}" dt="2024-05-17T13:54:15.759" v="12948" actId="1036"/>
          <ac:spMkLst>
            <pc:docMk/>
            <pc:sldMk cId="3952636070" sldId="2147477277"/>
            <ac:spMk id="8" creationId="{A0C38EC4-95AF-2C1B-8149-C5C41DFD2377}"/>
          </ac:spMkLst>
        </pc:spChg>
        <pc:spChg chg="add del mod">
          <ac:chgData name="Alice Corritore" userId="20b8efb1-9961-44cd-bca6-a308e5ce138c" providerId="ADAL" clId="{C35D3288-A8BB-4BB1-BA34-ABFF9922C8BD}" dt="2024-05-14T14:44:51.085" v="1870" actId="478"/>
          <ac:spMkLst>
            <pc:docMk/>
            <pc:sldMk cId="3952636070" sldId="2147477277"/>
            <ac:spMk id="9" creationId="{2AE1413D-A025-9A00-D021-138BFADA0052}"/>
          </ac:spMkLst>
        </pc:spChg>
        <pc:spChg chg="add mod">
          <ac:chgData name="Alice Corritore" userId="20b8efb1-9961-44cd-bca6-a308e5ce138c" providerId="ADAL" clId="{C35D3288-A8BB-4BB1-BA34-ABFF9922C8BD}" dt="2024-05-17T13:50:18.772" v="12737" actId="1035"/>
          <ac:spMkLst>
            <pc:docMk/>
            <pc:sldMk cId="3952636070" sldId="2147477277"/>
            <ac:spMk id="10" creationId="{6FBAA9BA-01D3-0C60-F342-7D7CF1E8E9DD}"/>
          </ac:spMkLst>
        </pc:spChg>
        <pc:spChg chg="add del mod">
          <ac:chgData name="Alice Corritore" userId="20b8efb1-9961-44cd-bca6-a308e5ce138c" providerId="ADAL" clId="{C35D3288-A8BB-4BB1-BA34-ABFF9922C8BD}" dt="2024-05-14T14:32:36.757" v="1497" actId="478"/>
          <ac:spMkLst>
            <pc:docMk/>
            <pc:sldMk cId="3952636070" sldId="2147477277"/>
            <ac:spMk id="11" creationId="{142CD1A8-AFDE-B4AA-A6B7-393A7BEEA12A}"/>
          </ac:spMkLst>
        </pc:spChg>
        <pc:spChg chg="add mod">
          <ac:chgData name="Alice Corritore" userId="20b8efb1-9961-44cd-bca6-a308e5ce138c" providerId="ADAL" clId="{C35D3288-A8BB-4BB1-BA34-ABFF9922C8BD}" dt="2024-05-17T13:50:18.772" v="12737" actId="1035"/>
          <ac:spMkLst>
            <pc:docMk/>
            <pc:sldMk cId="3952636070" sldId="2147477277"/>
            <ac:spMk id="13" creationId="{95BFD48F-BB96-E81F-1D4D-37F604C7C2D8}"/>
          </ac:spMkLst>
        </pc:spChg>
        <pc:spChg chg="add del mod">
          <ac:chgData name="Alice Corritore" userId="20b8efb1-9961-44cd-bca6-a308e5ce138c" providerId="ADAL" clId="{C35D3288-A8BB-4BB1-BA34-ABFF9922C8BD}" dt="2024-05-14T14:32:42.310" v="1499" actId="478"/>
          <ac:spMkLst>
            <pc:docMk/>
            <pc:sldMk cId="3952636070" sldId="2147477277"/>
            <ac:spMk id="14" creationId="{3EBF58AB-23C5-0FD4-6911-661D076E2CA4}"/>
          </ac:spMkLst>
        </pc:spChg>
        <pc:spChg chg="add del mod">
          <ac:chgData name="Alice Corritore" userId="20b8efb1-9961-44cd-bca6-a308e5ce138c" providerId="ADAL" clId="{C35D3288-A8BB-4BB1-BA34-ABFF9922C8BD}" dt="2024-05-14T14:32:59.678" v="1511" actId="478"/>
          <ac:spMkLst>
            <pc:docMk/>
            <pc:sldMk cId="3952636070" sldId="2147477277"/>
            <ac:spMk id="15" creationId="{2CFCC636-7634-9DA0-7CC3-53E9B715BA83}"/>
          </ac:spMkLst>
        </pc:spChg>
        <pc:spChg chg="add mod">
          <ac:chgData name="Alice Corritore" userId="20b8efb1-9961-44cd-bca6-a308e5ce138c" providerId="ADAL" clId="{C35D3288-A8BB-4BB1-BA34-ABFF9922C8BD}" dt="2024-05-17T13:50:18.772" v="12737" actId="1035"/>
          <ac:spMkLst>
            <pc:docMk/>
            <pc:sldMk cId="3952636070" sldId="2147477277"/>
            <ac:spMk id="16" creationId="{304A6061-1435-F255-EA20-5B05740B004F}"/>
          </ac:spMkLst>
        </pc:spChg>
        <pc:spChg chg="add mod">
          <ac:chgData name="Alice Corritore" userId="20b8efb1-9961-44cd-bca6-a308e5ce138c" providerId="ADAL" clId="{C35D3288-A8BB-4BB1-BA34-ABFF9922C8BD}" dt="2024-05-17T13:50:18.772" v="12737" actId="1035"/>
          <ac:spMkLst>
            <pc:docMk/>
            <pc:sldMk cId="3952636070" sldId="2147477277"/>
            <ac:spMk id="17" creationId="{97F9131A-3590-1C82-4F46-276506F5C345}"/>
          </ac:spMkLst>
        </pc:spChg>
        <pc:spChg chg="add mod">
          <ac:chgData name="Alice Corritore" userId="20b8efb1-9961-44cd-bca6-a308e5ce138c" providerId="ADAL" clId="{C35D3288-A8BB-4BB1-BA34-ABFF9922C8BD}" dt="2024-05-14T14:45:13.844" v="1881" actId="1076"/>
          <ac:spMkLst>
            <pc:docMk/>
            <pc:sldMk cId="3952636070" sldId="2147477277"/>
            <ac:spMk id="19" creationId="{CFB96BB0-D570-4A9B-4401-BBC353CA7BA3}"/>
          </ac:spMkLst>
        </pc:spChg>
        <pc:spChg chg="add mod ord">
          <ac:chgData name="Alice Corritore" userId="20b8efb1-9961-44cd-bca6-a308e5ce138c" providerId="ADAL" clId="{C35D3288-A8BB-4BB1-BA34-ABFF9922C8BD}" dt="2024-05-17T13:54:19.377" v="12949" actId="14100"/>
          <ac:spMkLst>
            <pc:docMk/>
            <pc:sldMk cId="3952636070" sldId="2147477277"/>
            <ac:spMk id="20" creationId="{531F97C6-0F21-113C-9037-2ECCF63FFE36}"/>
          </ac:spMkLst>
        </pc:spChg>
        <pc:picChg chg="add mod">
          <ac:chgData name="Alice Corritore" userId="20b8efb1-9961-44cd-bca6-a308e5ce138c" providerId="ADAL" clId="{C35D3288-A8BB-4BB1-BA34-ABFF9922C8BD}" dt="2024-05-17T13:54:23.554" v="12952" actId="1036"/>
          <ac:picMkLst>
            <pc:docMk/>
            <pc:sldMk cId="3952636070" sldId="2147477277"/>
            <ac:picMk id="22" creationId="{B4ADF18C-567E-1425-4028-86E89E5706CA}"/>
          </ac:picMkLst>
        </pc:picChg>
      </pc:sldChg>
      <pc:sldChg chg="modSp mod ord">
        <pc:chgData name="Alice Corritore" userId="20b8efb1-9961-44cd-bca6-a308e5ce138c" providerId="ADAL" clId="{C35D3288-A8BB-4BB1-BA34-ABFF9922C8BD}" dt="2024-05-27T08:02:54.196" v="14304"/>
        <pc:sldMkLst>
          <pc:docMk/>
          <pc:sldMk cId="2044680391" sldId="2147477278"/>
        </pc:sldMkLst>
        <pc:spChg chg="mod">
          <ac:chgData name="Alice Corritore" userId="20b8efb1-9961-44cd-bca6-a308e5ce138c" providerId="ADAL" clId="{C35D3288-A8BB-4BB1-BA34-ABFF9922C8BD}" dt="2024-05-17T08:58:14.153" v="12629" actId="1076"/>
          <ac:spMkLst>
            <pc:docMk/>
            <pc:sldMk cId="2044680391" sldId="2147477278"/>
            <ac:spMk id="20" creationId="{466E7851-2B72-5803-77CA-0B3ABE22C355}"/>
          </ac:spMkLst>
        </pc:spChg>
      </pc:sldChg>
      <pc:sldChg chg="addSp delSp modSp mod ord">
        <pc:chgData name="Alice Corritore" userId="20b8efb1-9961-44cd-bca6-a308e5ce138c" providerId="ADAL" clId="{C35D3288-A8BB-4BB1-BA34-ABFF9922C8BD}" dt="2024-05-24T12:53:30.414" v="14249" actId="1076"/>
        <pc:sldMkLst>
          <pc:docMk/>
          <pc:sldMk cId="3447909615" sldId="2147477279"/>
        </pc:sldMkLst>
        <pc:spChg chg="add del mod">
          <ac:chgData name="Alice Corritore" userId="20b8efb1-9961-44cd-bca6-a308e5ce138c" providerId="ADAL" clId="{C35D3288-A8BB-4BB1-BA34-ABFF9922C8BD}" dt="2024-05-15T08:33:58.871" v="7623" actId="478"/>
          <ac:spMkLst>
            <pc:docMk/>
            <pc:sldMk cId="3447909615" sldId="2147477279"/>
            <ac:spMk id="2" creationId="{479C9197-E346-3C16-7983-0D764C702FDB}"/>
          </ac:spMkLst>
        </pc:spChg>
        <pc:spChg chg="add mod">
          <ac:chgData name="Alice Corritore" userId="20b8efb1-9961-44cd-bca6-a308e5ce138c" providerId="ADAL" clId="{C35D3288-A8BB-4BB1-BA34-ABFF9922C8BD}" dt="2024-05-17T13:58:26.815" v="13291" actId="1076"/>
          <ac:spMkLst>
            <pc:docMk/>
            <pc:sldMk cId="3447909615" sldId="2147477279"/>
            <ac:spMk id="2" creationId="{4CE21CDD-34AA-C01C-CD11-95DB61A5C917}"/>
          </ac:spMkLst>
        </pc:spChg>
        <pc:spChg chg="del mod">
          <ac:chgData name="Alice Corritore" userId="20b8efb1-9961-44cd-bca6-a308e5ce138c" providerId="ADAL" clId="{C35D3288-A8BB-4BB1-BA34-ABFF9922C8BD}" dt="2024-05-14T15:26:24.498" v="3506" actId="478"/>
          <ac:spMkLst>
            <pc:docMk/>
            <pc:sldMk cId="3447909615" sldId="2147477279"/>
            <ac:spMk id="2" creationId="{EAF1D75E-572B-DBE3-81E2-D86136CD4DA1}"/>
          </ac:spMkLst>
        </pc:spChg>
        <pc:spChg chg="del">
          <ac:chgData name="Alice Corritore" userId="20b8efb1-9961-44cd-bca6-a308e5ce138c" providerId="ADAL" clId="{C35D3288-A8BB-4BB1-BA34-ABFF9922C8BD}" dt="2024-05-14T15:10:47.509" v="3310" actId="478"/>
          <ac:spMkLst>
            <pc:docMk/>
            <pc:sldMk cId="3447909615" sldId="2147477279"/>
            <ac:spMk id="3" creationId="{379FD75A-12FC-BE45-AAF4-A4C92245ECF5}"/>
          </ac:spMkLst>
        </pc:spChg>
        <pc:spChg chg="add mod">
          <ac:chgData name="Alice Corritore" userId="20b8efb1-9961-44cd-bca6-a308e5ce138c" providerId="ADAL" clId="{C35D3288-A8BB-4BB1-BA34-ABFF9922C8BD}" dt="2024-05-17T13:58:03.109" v="13267" actId="1038"/>
          <ac:spMkLst>
            <pc:docMk/>
            <pc:sldMk cId="3447909615" sldId="2147477279"/>
            <ac:spMk id="6" creationId="{60C615A3-6BAE-9325-619C-D9A4BC9D926D}"/>
          </ac:spMkLst>
        </pc:spChg>
        <pc:spChg chg="add mod">
          <ac:chgData name="Alice Corritore" userId="20b8efb1-9961-44cd-bca6-a308e5ce138c" providerId="ADAL" clId="{C35D3288-A8BB-4BB1-BA34-ABFF9922C8BD}" dt="2024-05-16T13:22:14.959" v="11044" actId="1038"/>
          <ac:spMkLst>
            <pc:docMk/>
            <pc:sldMk cId="3447909615" sldId="2147477279"/>
            <ac:spMk id="7" creationId="{88AEA776-A3B5-1CEF-82FC-871B2195782F}"/>
          </ac:spMkLst>
        </pc:spChg>
        <pc:spChg chg="add mod">
          <ac:chgData name="Alice Corritore" userId="20b8efb1-9961-44cd-bca6-a308e5ce138c" providerId="ADAL" clId="{C35D3288-A8BB-4BB1-BA34-ABFF9922C8BD}" dt="2024-05-17T13:58:03.109" v="13267" actId="1038"/>
          <ac:spMkLst>
            <pc:docMk/>
            <pc:sldMk cId="3447909615" sldId="2147477279"/>
            <ac:spMk id="8" creationId="{D70F338C-8DE8-BAFB-1743-4882C899C0DE}"/>
          </ac:spMkLst>
        </pc:spChg>
        <pc:spChg chg="add del mod">
          <ac:chgData name="Alice Corritore" userId="20b8efb1-9961-44cd-bca6-a308e5ce138c" providerId="ADAL" clId="{C35D3288-A8BB-4BB1-BA34-ABFF9922C8BD}" dt="2024-05-14T15:31:25.387" v="3543" actId="478"/>
          <ac:spMkLst>
            <pc:docMk/>
            <pc:sldMk cId="3447909615" sldId="2147477279"/>
            <ac:spMk id="9" creationId="{6A7B77A0-22EC-168F-4782-069503C0A58C}"/>
          </ac:spMkLst>
        </pc:spChg>
        <pc:spChg chg="add del mod">
          <ac:chgData name="Alice Corritore" userId="20b8efb1-9961-44cd-bca6-a308e5ce138c" providerId="ADAL" clId="{C35D3288-A8BB-4BB1-BA34-ABFF9922C8BD}" dt="2024-05-15T07:57:26.022" v="6256" actId="478"/>
          <ac:spMkLst>
            <pc:docMk/>
            <pc:sldMk cId="3447909615" sldId="2147477279"/>
            <ac:spMk id="10" creationId="{B012DDDB-2104-8EBB-E635-954C4C07C257}"/>
          </ac:spMkLst>
        </pc:spChg>
        <pc:spChg chg="add mod ord">
          <ac:chgData name="Alice Corritore" userId="20b8efb1-9961-44cd-bca6-a308e5ce138c" providerId="ADAL" clId="{C35D3288-A8BB-4BB1-BA34-ABFF9922C8BD}" dt="2024-05-17T13:58:11.570" v="13281" actId="1038"/>
          <ac:spMkLst>
            <pc:docMk/>
            <pc:sldMk cId="3447909615" sldId="2147477279"/>
            <ac:spMk id="11" creationId="{18BE343C-5C9F-FEFC-E4E3-6C6544A9C5F2}"/>
          </ac:spMkLst>
        </pc:spChg>
        <pc:spChg chg="add mod">
          <ac:chgData name="Alice Corritore" userId="20b8efb1-9961-44cd-bca6-a308e5ce138c" providerId="ADAL" clId="{C35D3288-A8BB-4BB1-BA34-ABFF9922C8BD}" dt="2024-05-17T13:58:03.109" v="13267" actId="1038"/>
          <ac:spMkLst>
            <pc:docMk/>
            <pc:sldMk cId="3447909615" sldId="2147477279"/>
            <ac:spMk id="14" creationId="{EBEE5286-E2DB-C4A9-6A59-D2995AA0D6E7}"/>
          </ac:spMkLst>
        </pc:spChg>
        <pc:spChg chg="add mod">
          <ac:chgData name="Alice Corritore" userId="20b8efb1-9961-44cd-bca6-a308e5ce138c" providerId="ADAL" clId="{C35D3288-A8BB-4BB1-BA34-ABFF9922C8BD}" dt="2024-05-17T13:58:03.109" v="13267" actId="1038"/>
          <ac:spMkLst>
            <pc:docMk/>
            <pc:sldMk cId="3447909615" sldId="2147477279"/>
            <ac:spMk id="17" creationId="{B4015172-AECE-37EB-23F1-0A086C50D72E}"/>
          </ac:spMkLst>
        </pc:spChg>
        <pc:spChg chg="add del mod">
          <ac:chgData name="Alice Corritore" userId="20b8efb1-9961-44cd-bca6-a308e5ce138c" providerId="ADAL" clId="{C35D3288-A8BB-4BB1-BA34-ABFF9922C8BD}" dt="2024-05-14T15:31:38.936" v="3583" actId="478"/>
          <ac:spMkLst>
            <pc:docMk/>
            <pc:sldMk cId="3447909615" sldId="2147477279"/>
            <ac:spMk id="18" creationId="{3E4C7CFD-49EE-2A76-61C9-3A6042597025}"/>
          </ac:spMkLst>
        </pc:spChg>
        <pc:spChg chg="add mod">
          <ac:chgData name="Alice Corritore" userId="20b8efb1-9961-44cd-bca6-a308e5ce138c" providerId="ADAL" clId="{C35D3288-A8BB-4BB1-BA34-ABFF9922C8BD}" dt="2024-05-17T13:58:03.109" v="13267" actId="1038"/>
          <ac:spMkLst>
            <pc:docMk/>
            <pc:sldMk cId="3447909615" sldId="2147477279"/>
            <ac:spMk id="19" creationId="{E974A346-6FEB-BBBA-FF1C-45E56E72CD14}"/>
          </ac:spMkLst>
        </pc:spChg>
        <pc:spChg chg="mod">
          <ac:chgData name="Alice Corritore" userId="20b8efb1-9961-44cd-bca6-a308e5ce138c" providerId="ADAL" clId="{C35D3288-A8BB-4BB1-BA34-ABFF9922C8BD}" dt="2024-05-14T15:26:22.155" v="3505" actId="20577"/>
          <ac:spMkLst>
            <pc:docMk/>
            <pc:sldMk cId="3447909615" sldId="2147477279"/>
            <ac:spMk id="50" creationId="{A350B138-04E6-FC58-2C89-3CEF71A5D926}"/>
          </ac:spMkLst>
        </pc:spChg>
        <pc:grpChg chg="add mod">
          <ac:chgData name="Alice Corritore" userId="20b8efb1-9961-44cd-bca6-a308e5ce138c" providerId="ADAL" clId="{C35D3288-A8BB-4BB1-BA34-ABFF9922C8BD}" dt="2024-05-24T12:53:30.414" v="14249" actId="1076"/>
          <ac:grpSpMkLst>
            <pc:docMk/>
            <pc:sldMk cId="3447909615" sldId="2147477279"/>
            <ac:grpSpMk id="13" creationId="{9894A4E5-4FB2-DA40-7790-11677AA306B4}"/>
          </ac:grpSpMkLst>
        </pc:grpChg>
        <pc:graphicFrameChg chg="add mod modGraphic">
          <ac:chgData name="Alice Corritore" userId="20b8efb1-9961-44cd-bca6-a308e5ce138c" providerId="ADAL" clId="{C35D3288-A8BB-4BB1-BA34-ABFF9922C8BD}" dt="2024-05-17T13:57:43.041" v="13253"/>
          <ac:graphicFrameMkLst>
            <pc:docMk/>
            <pc:sldMk cId="3447909615" sldId="2147477279"/>
            <ac:graphicFrameMk id="5" creationId="{B56F8A5E-392E-AD1A-7901-47C035560244}"/>
          </ac:graphicFrameMkLst>
        </pc:graphicFrameChg>
        <pc:picChg chg="add mod">
          <ac:chgData name="Alice Corritore" userId="20b8efb1-9961-44cd-bca6-a308e5ce138c" providerId="ADAL" clId="{C35D3288-A8BB-4BB1-BA34-ABFF9922C8BD}" dt="2024-05-17T13:58:03.109" v="13267" actId="1038"/>
          <ac:picMkLst>
            <pc:docMk/>
            <pc:sldMk cId="3447909615" sldId="2147477279"/>
            <ac:picMk id="9" creationId="{E93FDDAE-A64C-F4B1-7AA5-0DC784BBBCCC}"/>
          </ac:picMkLst>
        </pc:picChg>
        <pc:cxnChg chg="mod">
          <ac:chgData name="Alice Corritore" userId="20b8efb1-9961-44cd-bca6-a308e5ce138c" providerId="ADAL" clId="{C35D3288-A8BB-4BB1-BA34-ABFF9922C8BD}" dt="2024-05-15T13:37:58.003" v="7827"/>
          <ac:cxnSpMkLst>
            <pc:docMk/>
            <pc:sldMk cId="3447909615" sldId="2147477279"/>
            <ac:cxnSpMk id="15" creationId="{EF4A910E-452A-4C00-4A1A-91073E1EE183}"/>
          </ac:cxnSpMkLst>
        </pc:cxnChg>
        <pc:cxnChg chg="mod">
          <ac:chgData name="Alice Corritore" userId="20b8efb1-9961-44cd-bca6-a308e5ce138c" providerId="ADAL" clId="{C35D3288-A8BB-4BB1-BA34-ABFF9922C8BD}" dt="2024-05-15T13:37:58.003" v="7827"/>
          <ac:cxnSpMkLst>
            <pc:docMk/>
            <pc:sldMk cId="3447909615" sldId="2147477279"/>
            <ac:cxnSpMk id="16" creationId="{DBEC11BC-AC45-3AC5-A177-3BA47F57B019}"/>
          </ac:cxnSpMkLst>
        </pc:cxnChg>
        <pc:cxnChg chg="mod">
          <ac:chgData name="Alice Corritore" userId="20b8efb1-9961-44cd-bca6-a308e5ce138c" providerId="ADAL" clId="{C35D3288-A8BB-4BB1-BA34-ABFF9922C8BD}" dt="2024-05-15T13:37:58.003" v="7827"/>
          <ac:cxnSpMkLst>
            <pc:docMk/>
            <pc:sldMk cId="3447909615" sldId="2147477279"/>
            <ac:cxnSpMk id="18" creationId="{F265C2E5-E761-D4B4-7B73-AD6391DECF66}"/>
          </ac:cxnSpMkLst>
        </pc:cxnChg>
      </pc:sldChg>
      <pc:sldChg chg="modSp add del mod ord modShow">
        <pc:chgData name="Alice Corritore" userId="20b8efb1-9961-44cd-bca6-a308e5ce138c" providerId="ADAL" clId="{C35D3288-A8BB-4BB1-BA34-ABFF9922C8BD}" dt="2024-05-15T10:40:10.541" v="7818" actId="47"/>
        <pc:sldMkLst>
          <pc:docMk/>
          <pc:sldMk cId="2046160140" sldId="2147477280"/>
        </pc:sldMkLst>
        <pc:spChg chg="mod">
          <ac:chgData name="Alice Corritore" userId="20b8efb1-9961-44cd-bca6-a308e5ce138c" providerId="ADAL" clId="{C35D3288-A8BB-4BB1-BA34-ABFF9922C8BD}" dt="2024-05-13T14:47:58.651" v="631" actId="1076"/>
          <ac:spMkLst>
            <pc:docMk/>
            <pc:sldMk cId="2046160140" sldId="2147477280"/>
            <ac:spMk id="13" creationId="{F264E040-8ECB-45ED-3554-72FB84A16595}"/>
          </ac:spMkLst>
        </pc:spChg>
        <pc:spChg chg="mod">
          <ac:chgData name="Alice Corritore" userId="20b8efb1-9961-44cd-bca6-a308e5ce138c" providerId="ADAL" clId="{C35D3288-A8BB-4BB1-BA34-ABFF9922C8BD}" dt="2024-05-13T15:03:41.168" v="687" actId="20577"/>
          <ac:spMkLst>
            <pc:docMk/>
            <pc:sldMk cId="2046160140" sldId="2147477280"/>
            <ac:spMk id="15" creationId="{7F6DB57F-B300-53B4-2F53-E355D414DE06}"/>
          </ac:spMkLst>
        </pc:spChg>
      </pc:sldChg>
      <pc:sldChg chg="addSp delSp modSp add del mod ord">
        <pc:chgData name="Alice Corritore" userId="20b8efb1-9961-44cd-bca6-a308e5ce138c" providerId="ADAL" clId="{C35D3288-A8BB-4BB1-BA34-ABFF9922C8BD}" dt="2024-05-17T14:02:17.398" v="13591" actId="47"/>
        <pc:sldMkLst>
          <pc:docMk/>
          <pc:sldMk cId="994917187" sldId="2147477281"/>
        </pc:sldMkLst>
        <pc:spChg chg="add del mod">
          <ac:chgData name="Alice Corritore" userId="20b8efb1-9961-44cd-bca6-a308e5ce138c" providerId="ADAL" clId="{C35D3288-A8BB-4BB1-BA34-ABFF9922C8BD}" dt="2024-05-14T16:04:27.957" v="5011" actId="1037"/>
          <ac:spMkLst>
            <pc:docMk/>
            <pc:sldMk cId="994917187" sldId="2147477281"/>
            <ac:spMk id="2" creationId="{FD2B780F-A7B9-AEC7-EF9D-45F5207CAB50}"/>
          </ac:spMkLst>
        </pc:spChg>
        <pc:spChg chg="add del mod">
          <ac:chgData name="Alice Corritore" userId="20b8efb1-9961-44cd-bca6-a308e5ce138c" providerId="ADAL" clId="{C35D3288-A8BB-4BB1-BA34-ABFF9922C8BD}" dt="2024-05-14T16:04:27.957" v="5011" actId="1037"/>
          <ac:spMkLst>
            <pc:docMk/>
            <pc:sldMk cId="994917187" sldId="2147477281"/>
            <ac:spMk id="3" creationId="{6B5570C5-6552-6789-B7E1-4C6A32DB9CAD}"/>
          </ac:spMkLst>
        </pc:spChg>
        <pc:spChg chg="add del mod">
          <ac:chgData name="Alice Corritore" userId="20b8efb1-9961-44cd-bca6-a308e5ce138c" providerId="ADAL" clId="{C35D3288-A8BB-4BB1-BA34-ABFF9922C8BD}" dt="2024-05-15T08:15:13.107" v="6584" actId="478"/>
          <ac:spMkLst>
            <pc:docMk/>
            <pc:sldMk cId="994917187" sldId="2147477281"/>
            <ac:spMk id="5" creationId="{0C61F871-2DF3-1B4B-88F8-7D9BA94235FE}"/>
          </ac:spMkLst>
        </pc:spChg>
        <pc:spChg chg="del">
          <ac:chgData name="Alice Corritore" userId="20b8efb1-9961-44cd-bca6-a308e5ce138c" providerId="ADAL" clId="{C35D3288-A8BB-4BB1-BA34-ABFF9922C8BD}" dt="2024-05-14T15:36:17.045" v="4438" actId="478"/>
          <ac:spMkLst>
            <pc:docMk/>
            <pc:sldMk cId="994917187" sldId="2147477281"/>
            <ac:spMk id="6" creationId="{60C615A3-6BAE-9325-619C-D9A4BC9D926D}"/>
          </ac:spMkLst>
        </pc:spChg>
        <pc:spChg chg="add mod">
          <ac:chgData name="Alice Corritore" userId="20b8efb1-9961-44cd-bca6-a308e5ce138c" providerId="ADAL" clId="{C35D3288-A8BB-4BB1-BA34-ABFF9922C8BD}" dt="2024-05-15T08:16:17.631" v="6826" actId="1076"/>
          <ac:spMkLst>
            <pc:docMk/>
            <pc:sldMk cId="994917187" sldId="2147477281"/>
            <ac:spMk id="6" creationId="{B6D31C11-19D5-EC46-54E9-4238D76E663C}"/>
          </ac:spMkLst>
        </pc:spChg>
        <pc:spChg chg="del mod">
          <ac:chgData name="Alice Corritore" userId="20b8efb1-9961-44cd-bca6-a308e5ce138c" providerId="ADAL" clId="{C35D3288-A8BB-4BB1-BA34-ABFF9922C8BD}" dt="2024-05-14T15:49:51.398" v="4583" actId="478"/>
          <ac:spMkLst>
            <pc:docMk/>
            <pc:sldMk cId="994917187" sldId="2147477281"/>
            <ac:spMk id="7" creationId="{88AEA776-A3B5-1CEF-82FC-871B2195782F}"/>
          </ac:spMkLst>
        </pc:spChg>
        <pc:spChg chg="del">
          <ac:chgData name="Alice Corritore" userId="20b8efb1-9961-44cd-bca6-a308e5ce138c" providerId="ADAL" clId="{C35D3288-A8BB-4BB1-BA34-ABFF9922C8BD}" dt="2024-05-14T15:36:17.045" v="4438" actId="478"/>
          <ac:spMkLst>
            <pc:docMk/>
            <pc:sldMk cId="994917187" sldId="2147477281"/>
            <ac:spMk id="8" creationId="{D70F338C-8DE8-BAFB-1743-4882C899C0DE}"/>
          </ac:spMkLst>
        </pc:spChg>
        <pc:spChg chg="add del mod">
          <ac:chgData name="Alice Corritore" userId="20b8efb1-9961-44cd-bca6-a308e5ce138c" providerId="ADAL" clId="{C35D3288-A8BB-4BB1-BA34-ABFF9922C8BD}" dt="2024-05-14T15:54:50.930" v="4730" actId="478"/>
          <ac:spMkLst>
            <pc:docMk/>
            <pc:sldMk cId="994917187" sldId="2147477281"/>
            <ac:spMk id="9" creationId="{21465C20-F949-9E51-BEAE-9DB4E7904575}"/>
          </ac:spMkLst>
        </pc:spChg>
        <pc:spChg chg="add del mod">
          <ac:chgData name="Alice Corritore" userId="20b8efb1-9961-44cd-bca6-a308e5ce138c" providerId="ADAL" clId="{C35D3288-A8BB-4BB1-BA34-ABFF9922C8BD}" dt="2024-05-14T15:56:40.452" v="4765" actId="478"/>
          <ac:spMkLst>
            <pc:docMk/>
            <pc:sldMk cId="994917187" sldId="2147477281"/>
            <ac:spMk id="10" creationId="{A2423FFD-7269-CED4-8262-A36FB470F220}"/>
          </ac:spMkLst>
        </pc:spChg>
        <pc:spChg chg="add del mod">
          <ac:chgData name="Alice Corritore" userId="20b8efb1-9961-44cd-bca6-a308e5ce138c" providerId="ADAL" clId="{C35D3288-A8BB-4BB1-BA34-ABFF9922C8BD}" dt="2024-05-14T15:57:44.999" v="4788" actId="478"/>
          <ac:spMkLst>
            <pc:docMk/>
            <pc:sldMk cId="994917187" sldId="2147477281"/>
            <ac:spMk id="11" creationId="{9FD23902-65D4-9350-894D-06D5E23A22B9}"/>
          </ac:spMkLst>
        </pc:spChg>
        <pc:spChg chg="mod">
          <ac:chgData name="Alice Corritore" userId="20b8efb1-9961-44cd-bca6-a308e5ce138c" providerId="ADAL" clId="{C35D3288-A8BB-4BB1-BA34-ABFF9922C8BD}" dt="2024-05-14T15:35:24.421" v="4295" actId="20577"/>
          <ac:spMkLst>
            <pc:docMk/>
            <pc:sldMk cId="994917187" sldId="2147477281"/>
            <ac:spMk id="12" creationId="{A9F7EAD7-95BC-34B8-239C-AA5BC26AEA20}"/>
          </ac:spMkLst>
        </pc:spChg>
        <pc:spChg chg="add mod">
          <ac:chgData name="Alice Corritore" userId="20b8efb1-9961-44cd-bca6-a308e5ce138c" providerId="ADAL" clId="{C35D3288-A8BB-4BB1-BA34-ABFF9922C8BD}" dt="2024-05-15T07:44:44.647" v="5518" actId="1036"/>
          <ac:spMkLst>
            <pc:docMk/>
            <pc:sldMk cId="994917187" sldId="2147477281"/>
            <ac:spMk id="13" creationId="{36A77FDA-77BE-FA5C-C7A9-78182E76BA2F}"/>
          </ac:spMkLst>
        </pc:spChg>
        <pc:spChg chg="del">
          <ac:chgData name="Alice Corritore" userId="20b8efb1-9961-44cd-bca6-a308e5ce138c" providerId="ADAL" clId="{C35D3288-A8BB-4BB1-BA34-ABFF9922C8BD}" dt="2024-05-14T15:36:17.045" v="4438" actId="478"/>
          <ac:spMkLst>
            <pc:docMk/>
            <pc:sldMk cId="994917187" sldId="2147477281"/>
            <ac:spMk id="14" creationId="{EBEE5286-E2DB-C4A9-6A59-D2995AA0D6E7}"/>
          </ac:spMkLst>
        </pc:spChg>
        <pc:spChg chg="add del mod">
          <ac:chgData name="Alice Corritore" userId="20b8efb1-9961-44cd-bca6-a308e5ce138c" providerId="ADAL" clId="{C35D3288-A8BB-4BB1-BA34-ABFF9922C8BD}" dt="2024-05-14T15:50:08.366" v="4601" actId="478"/>
          <ac:spMkLst>
            <pc:docMk/>
            <pc:sldMk cId="994917187" sldId="2147477281"/>
            <ac:spMk id="15" creationId="{0206ED6E-3EB9-3982-53D2-8C470D02EC8A}"/>
          </ac:spMkLst>
        </pc:spChg>
        <pc:spChg chg="add mod">
          <ac:chgData name="Alice Corritore" userId="20b8efb1-9961-44cd-bca6-a308e5ce138c" providerId="ADAL" clId="{C35D3288-A8BB-4BB1-BA34-ABFF9922C8BD}" dt="2024-05-14T16:04:27.957" v="5011" actId="1037"/>
          <ac:spMkLst>
            <pc:docMk/>
            <pc:sldMk cId="994917187" sldId="2147477281"/>
            <ac:spMk id="16" creationId="{465077E7-2610-9304-723C-4F226149291D}"/>
          </ac:spMkLst>
        </pc:spChg>
        <pc:spChg chg="del">
          <ac:chgData name="Alice Corritore" userId="20b8efb1-9961-44cd-bca6-a308e5ce138c" providerId="ADAL" clId="{C35D3288-A8BB-4BB1-BA34-ABFF9922C8BD}" dt="2024-05-14T15:36:17.045" v="4438" actId="478"/>
          <ac:spMkLst>
            <pc:docMk/>
            <pc:sldMk cId="994917187" sldId="2147477281"/>
            <ac:spMk id="17" creationId="{B4015172-AECE-37EB-23F1-0A086C50D72E}"/>
          </ac:spMkLst>
        </pc:spChg>
        <pc:spChg chg="add mod">
          <ac:chgData name="Alice Corritore" userId="20b8efb1-9961-44cd-bca6-a308e5ce138c" providerId="ADAL" clId="{C35D3288-A8BB-4BB1-BA34-ABFF9922C8BD}" dt="2024-05-15T08:15:26.234" v="6634" actId="1036"/>
          <ac:spMkLst>
            <pc:docMk/>
            <pc:sldMk cId="994917187" sldId="2147477281"/>
            <ac:spMk id="20" creationId="{5554DB5C-40AE-8DE8-8F77-1AFF950A3539}"/>
          </ac:spMkLst>
        </pc:spChg>
        <pc:spChg chg="add mod">
          <ac:chgData name="Alice Corritore" userId="20b8efb1-9961-44cd-bca6-a308e5ce138c" providerId="ADAL" clId="{C35D3288-A8BB-4BB1-BA34-ABFF9922C8BD}" dt="2024-05-14T16:04:27.957" v="5011" actId="1037"/>
          <ac:spMkLst>
            <pc:docMk/>
            <pc:sldMk cId="994917187" sldId="2147477281"/>
            <ac:spMk id="22" creationId="{7D1A9FE1-7B39-FD5E-48C1-31414BEA30D9}"/>
          </ac:spMkLst>
        </pc:spChg>
        <pc:spChg chg="add mod">
          <ac:chgData name="Alice Corritore" userId="20b8efb1-9961-44cd-bca6-a308e5ce138c" providerId="ADAL" clId="{C35D3288-A8BB-4BB1-BA34-ABFF9922C8BD}" dt="2024-05-17T08:34:33.180" v="12005" actId="113"/>
          <ac:spMkLst>
            <pc:docMk/>
            <pc:sldMk cId="994917187" sldId="2147477281"/>
            <ac:spMk id="23" creationId="{E2DB81BE-5818-AB97-1BFF-C2FEE14E89AD}"/>
          </ac:spMkLst>
        </pc:spChg>
        <pc:spChg chg="add mod">
          <ac:chgData name="Alice Corritore" userId="20b8efb1-9961-44cd-bca6-a308e5ce138c" providerId="ADAL" clId="{C35D3288-A8BB-4BB1-BA34-ABFF9922C8BD}" dt="2024-05-15T07:45:02.531" v="5529" actId="1036"/>
          <ac:spMkLst>
            <pc:docMk/>
            <pc:sldMk cId="994917187" sldId="2147477281"/>
            <ac:spMk id="27" creationId="{412037F1-3F2E-F4AD-35A8-AB3F4EF5F124}"/>
          </ac:spMkLst>
        </pc:spChg>
        <pc:spChg chg="add mod">
          <ac:chgData name="Alice Corritore" userId="20b8efb1-9961-44cd-bca6-a308e5ce138c" providerId="ADAL" clId="{C35D3288-A8BB-4BB1-BA34-ABFF9922C8BD}" dt="2024-05-15T07:45:02.531" v="5529" actId="1036"/>
          <ac:spMkLst>
            <pc:docMk/>
            <pc:sldMk cId="994917187" sldId="2147477281"/>
            <ac:spMk id="28" creationId="{D2471F27-BF93-924E-0EE3-1EBE44B0541E}"/>
          </ac:spMkLst>
        </pc:spChg>
        <pc:spChg chg="add mod">
          <ac:chgData name="Alice Corritore" userId="20b8efb1-9961-44cd-bca6-a308e5ce138c" providerId="ADAL" clId="{C35D3288-A8BB-4BB1-BA34-ABFF9922C8BD}" dt="2024-05-14T16:04:27.957" v="5011" actId="1037"/>
          <ac:spMkLst>
            <pc:docMk/>
            <pc:sldMk cId="994917187" sldId="2147477281"/>
            <ac:spMk id="29" creationId="{A2BBB4FC-4FD5-4709-1BB3-F9F505BEFC5F}"/>
          </ac:spMkLst>
        </pc:spChg>
        <pc:spChg chg="add mod">
          <ac:chgData name="Alice Corritore" userId="20b8efb1-9961-44cd-bca6-a308e5ce138c" providerId="ADAL" clId="{C35D3288-A8BB-4BB1-BA34-ABFF9922C8BD}" dt="2024-05-17T08:51:35.286" v="12300" actId="6549"/>
          <ac:spMkLst>
            <pc:docMk/>
            <pc:sldMk cId="994917187" sldId="2147477281"/>
            <ac:spMk id="31" creationId="{1BFF713C-44D5-53BF-FC09-E2C1A47DC632}"/>
          </ac:spMkLst>
        </pc:spChg>
        <pc:spChg chg="add mod">
          <ac:chgData name="Alice Corritore" userId="20b8efb1-9961-44cd-bca6-a308e5ce138c" providerId="ADAL" clId="{C35D3288-A8BB-4BB1-BA34-ABFF9922C8BD}" dt="2024-05-14T16:04:27.957" v="5011" actId="1037"/>
          <ac:spMkLst>
            <pc:docMk/>
            <pc:sldMk cId="994917187" sldId="2147477281"/>
            <ac:spMk id="33" creationId="{7C78C1E9-592B-1D75-D42F-BFD97B1FAA65}"/>
          </ac:spMkLst>
        </pc:spChg>
        <pc:spChg chg="add mod">
          <ac:chgData name="Alice Corritore" userId="20b8efb1-9961-44cd-bca6-a308e5ce138c" providerId="ADAL" clId="{C35D3288-A8BB-4BB1-BA34-ABFF9922C8BD}" dt="2024-05-17T08:51:02.453" v="12297" actId="20577"/>
          <ac:spMkLst>
            <pc:docMk/>
            <pc:sldMk cId="994917187" sldId="2147477281"/>
            <ac:spMk id="35" creationId="{82E06243-2CCA-CDE8-9A12-CE2700D0345D}"/>
          </ac:spMkLst>
        </pc:spChg>
        <pc:spChg chg="add del mod">
          <ac:chgData name="Alice Corritore" userId="20b8efb1-9961-44cd-bca6-a308e5ce138c" providerId="ADAL" clId="{C35D3288-A8BB-4BB1-BA34-ABFF9922C8BD}" dt="2024-05-14T15:58:35.431" v="4808" actId="478"/>
          <ac:spMkLst>
            <pc:docMk/>
            <pc:sldMk cId="994917187" sldId="2147477281"/>
            <ac:spMk id="36" creationId="{5843B390-5A1B-AE25-F35A-1BCD4E8B9196}"/>
          </ac:spMkLst>
        </pc:spChg>
        <pc:spChg chg="add mod">
          <ac:chgData name="Alice Corritore" userId="20b8efb1-9961-44cd-bca6-a308e5ce138c" providerId="ADAL" clId="{C35D3288-A8BB-4BB1-BA34-ABFF9922C8BD}" dt="2024-05-15T08:15:26.234" v="6634" actId="1036"/>
          <ac:spMkLst>
            <pc:docMk/>
            <pc:sldMk cId="994917187" sldId="2147477281"/>
            <ac:spMk id="39" creationId="{D088F173-084E-967B-E66F-550B8029970D}"/>
          </ac:spMkLst>
        </pc:spChg>
        <pc:spChg chg="add del mod">
          <ac:chgData name="Alice Corritore" userId="20b8efb1-9961-44cd-bca6-a308e5ce138c" providerId="ADAL" clId="{C35D3288-A8BB-4BB1-BA34-ABFF9922C8BD}" dt="2024-05-15T08:15:13.107" v="6584" actId="478"/>
          <ac:spMkLst>
            <pc:docMk/>
            <pc:sldMk cId="994917187" sldId="2147477281"/>
            <ac:spMk id="40" creationId="{370F36DA-EDA2-185B-A673-50294B7DE007}"/>
          </ac:spMkLst>
        </pc:spChg>
        <pc:spChg chg="add del mod">
          <ac:chgData name="Alice Corritore" userId="20b8efb1-9961-44cd-bca6-a308e5ce138c" providerId="ADAL" clId="{C35D3288-A8BB-4BB1-BA34-ABFF9922C8BD}" dt="2024-05-15T08:15:13.107" v="6584" actId="478"/>
          <ac:spMkLst>
            <pc:docMk/>
            <pc:sldMk cId="994917187" sldId="2147477281"/>
            <ac:spMk id="41" creationId="{E5A58D73-1130-F03D-19E1-332BCDD954B3}"/>
          </ac:spMkLst>
        </pc:spChg>
        <pc:spChg chg="add del mod">
          <ac:chgData name="Alice Corritore" userId="20b8efb1-9961-44cd-bca6-a308e5ce138c" providerId="ADAL" clId="{C35D3288-A8BB-4BB1-BA34-ABFF9922C8BD}" dt="2024-05-15T08:15:13.107" v="6584" actId="478"/>
          <ac:spMkLst>
            <pc:docMk/>
            <pc:sldMk cId="994917187" sldId="2147477281"/>
            <ac:spMk id="42" creationId="{CC06B6E3-0BDE-5816-5C80-8CEB136C87A5}"/>
          </ac:spMkLst>
        </pc:spChg>
        <pc:spChg chg="mod">
          <ac:chgData name="Alice Corritore" userId="20b8efb1-9961-44cd-bca6-a308e5ce138c" providerId="ADAL" clId="{C35D3288-A8BB-4BB1-BA34-ABFF9922C8BD}" dt="2024-05-14T15:36:53.726" v="4487" actId="14100"/>
          <ac:spMkLst>
            <pc:docMk/>
            <pc:sldMk cId="994917187" sldId="2147477281"/>
            <ac:spMk id="50" creationId="{A350B138-04E6-FC58-2C89-3CEF71A5D926}"/>
          </ac:spMkLst>
        </pc:spChg>
        <pc:graphicFrameChg chg="del">
          <ac:chgData name="Alice Corritore" userId="20b8efb1-9961-44cd-bca6-a308e5ce138c" providerId="ADAL" clId="{C35D3288-A8BB-4BB1-BA34-ABFF9922C8BD}" dt="2024-05-14T15:36:17.045" v="4438" actId="478"/>
          <ac:graphicFrameMkLst>
            <pc:docMk/>
            <pc:sldMk cId="994917187" sldId="2147477281"/>
            <ac:graphicFrameMk id="5" creationId="{B56F8A5E-392E-AD1A-7901-47C035560244}"/>
          </ac:graphicFrameMkLst>
        </pc:graphicFrameChg>
        <pc:cxnChg chg="add del mod">
          <ac:chgData name="Alice Corritore" userId="20b8efb1-9961-44cd-bca6-a308e5ce138c" providerId="ADAL" clId="{C35D3288-A8BB-4BB1-BA34-ABFF9922C8BD}" dt="2024-05-14T15:39:23.361" v="4540" actId="478"/>
          <ac:cxnSpMkLst>
            <pc:docMk/>
            <pc:sldMk cId="994917187" sldId="2147477281"/>
            <ac:cxnSpMk id="18" creationId="{3E2FBB28-95E0-A769-0DEC-90FBDFB07A2E}"/>
          </ac:cxnSpMkLst>
        </pc:cxnChg>
        <pc:cxnChg chg="add del mod">
          <ac:chgData name="Alice Corritore" userId="20b8efb1-9961-44cd-bca6-a308e5ce138c" providerId="ADAL" clId="{C35D3288-A8BB-4BB1-BA34-ABFF9922C8BD}" dt="2024-05-14T15:39:24.936" v="4541" actId="478"/>
          <ac:cxnSpMkLst>
            <pc:docMk/>
            <pc:sldMk cId="994917187" sldId="2147477281"/>
            <ac:cxnSpMk id="19" creationId="{7A097B48-6111-0915-B0CC-2E126BBE8173}"/>
          </ac:cxnSpMkLst>
        </pc:cxnChg>
        <pc:cxnChg chg="add mod">
          <ac:chgData name="Alice Corritore" userId="20b8efb1-9961-44cd-bca6-a308e5ce138c" providerId="ADAL" clId="{C35D3288-A8BB-4BB1-BA34-ABFF9922C8BD}" dt="2024-05-14T16:04:27.957" v="5011" actId="1037"/>
          <ac:cxnSpMkLst>
            <pc:docMk/>
            <pc:sldMk cId="994917187" sldId="2147477281"/>
            <ac:cxnSpMk id="25" creationId="{CE0CBBC1-FEC2-C5B6-6CE0-0D0CF5B846C9}"/>
          </ac:cxnSpMkLst>
        </pc:cxnChg>
        <pc:cxnChg chg="add mod">
          <ac:chgData name="Alice Corritore" userId="20b8efb1-9961-44cd-bca6-a308e5ce138c" providerId="ADAL" clId="{C35D3288-A8BB-4BB1-BA34-ABFF9922C8BD}" dt="2024-05-14T16:04:27.957" v="5011" actId="1037"/>
          <ac:cxnSpMkLst>
            <pc:docMk/>
            <pc:sldMk cId="994917187" sldId="2147477281"/>
            <ac:cxnSpMk id="32" creationId="{6B1ABE15-87FF-A0F6-7913-73573229EAEA}"/>
          </ac:cxnSpMkLst>
        </pc:cxnChg>
        <pc:cxnChg chg="add mod">
          <ac:chgData name="Alice Corritore" userId="20b8efb1-9961-44cd-bca6-a308e5ce138c" providerId="ADAL" clId="{C35D3288-A8BB-4BB1-BA34-ABFF9922C8BD}" dt="2024-05-15T07:37:59.046" v="5074" actId="1036"/>
          <ac:cxnSpMkLst>
            <pc:docMk/>
            <pc:sldMk cId="994917187" sldId="2147477281"/>
            <ac:cxnSpMk id="34" creationId="{91C6440B-19DF-F393-4850-7BEC562A5815}"/>
          </ac:cxnSpMkLst>
        </pc:cxnChg>
        <pc:cxnChg chg="add mod">
          <ac:chgData name="Alice Corritore" userId="20b8efb1-9961-44cd-bca6-a308e5ce138c" providerId="ADAL" clId="{C35D3288-A8BB-4BB1-BA34-ABFF9922C8BD}" dt="2024-05-15T08:15:26.234" v="6634" actId="1036"/>
          <ac:cxnSpMkLst>
            <pc:docMk/>
            <pc:sldMk cId="994917187" sldId="2147477281"/>
            <ac:cxnSpMk id="37" creationId="{ACABD1C1-CD05-7E78-D3C4-C6F39FF61E0A}"/>
          </ac:cxnSpMkLst>
        </pc:cxnChg>
        <pc:cxnChg chg="add del mod">
          <ac:chgData name="Alice Corritore" userId="20b8efb1-9961-44cd-bca6-a308e5ce138c" providerId="ADAL" clId="{C35D3288-A8BB-4BB1-BA34-ABFF9922C8BD}" dt="2024-05-15T08:15:15.813" v="6585" actId="478"/>
          <ac:cxnSpMkLst>
            <pc:docMk/>
            <pc:sldMk cId="994917187" sldId="2147477281"/>
            <ac:cxnSpMk id="43" creationId="{980C2948-4982-81C4-082F-DB97F9BF28E7}"/>
          </ac:cxnSpMkLst>
        </pc:cxnChg>
      </pc:sldChg>
      <pc:sldChg chg="addSp delSp modSp add del mod ord">
        <pc:chgData name="Alice Corritore" userId="20b8efb1-9961-44cd-bca6-a308e5ce138c" providerId="ADAL" clId="{C35D3288-A8BB-4BB1-BA34-ABFF9922C8BD}" dt="2024-05-17T14:02:13.328" v="13590" actId="47"/>
        <pc:sldMkLst>
          <pc:docMk/>
          <pc:sldMk cId="2361764156" sldId="2147477282"/>
        </pc:sldMkLst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2" creationId="{FD2B780F-A7B9-AEC7-EF9D-45F5207CAB50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3" creationId="{6B5570C5-6552-6789-B7E1-4C6A32DB9CAD}"/>
          </ac:spMkLst>
        </pc:spChg>
        <pc:spChg chg="add mod">
          <ac:chgData name="Alice Corritore" userId="20b8efb1-9961-44cd-bca6-a308e5ce138c" providerId="ADAL" clId="{C35D3288-A8BB-4BB1-BA34-ABFF9922C8BD}" dt="2024-05-15T07:29:47.135" v="5033"/>
          <ac:spMkLst>
            <pc:docMk/>
            <pc:sldMk cId="2361764156" sldId="2147477282"/>
            <ac:spMk id="5" creationId="{0EE301C4-8B98-4CD3-3EE6-DAA484383307}"/>
          </ac:spMkLst>
        </pc:spChg>
        <pc:spChg chg="add mod">
          <ac:chgData name="Alice Corritore" userId="20b8efb1-9961-44cd-bca6-a308e5ce138c" providerId="ADAL" clId="{C35D3288-A8BB-4BB1-BA34-ABFF9922C8BD}" dt="2024-05-15T07:29:47.135" v="5033"/>
          <ac:spMkLst>
            <pc:docMk/>
            <pc:sldMk cId="2361764156" sldId="2147477282"/>
            <ac:spMk id="6" creationId="{A500F664-D986-D212-4B75-9CC6BCBE2145}"/>
          </ac:spMkLst>
        </pc:spChg>
        <pc:spChg chg="add mod">
          <ac:chgData name="Alice Corritore" userId="20b8efb1-9961-44cd-bca6-a308e5ce138c" providerId="ADAL" clId="{C35D3288-A8BB-4BB1-BA34-ABFF9922C8BD}" dt="2024-05-15T13:51:27.713" v="9555" actId="1037"/>
          <ac:spMkLst>
            <pc:docMk/>
            <pc:sldMk cId="2361764156" sldId="2147477282"/>
            <ac:spMk id="7" creationId="{587B8E49-511F-432D-C143-F993B2713873}"/>
          </ac:spMkLst>
        </pc:spChg>
        <pc:spChg chg="add mod">
          <ac:chgData name="Alice Corritore" userId="20b8efb1-9961-44cd-bca6-a308e5ce138c" providerId="ADAL" clId="{C35D3288-A8BB-4BB1-BA34-ABFF9922C8BD}" dt="2024-05-15T13:51:27.713" v="9555" actId="1037"/>
          <ac:spMkLst>
            <pc:docMk/>
            <pc:sldMk cId="2361764156" sldId="2147477282"/>
            <ac:spMk id="8" creationId="{497AA3F9-EB90-27D7-D5D5-42E18CD58ED8}"/>
          </ac:spMkLst>
        </pc:spChg>
        <pc:spChg chg="add mod">
          <ac:chgData name="Alice Corritore" userId="20b8efb1-9961-44cd-bca6-a308e5ce138c" providerId="ADAL" clId="{C35D3288-A8BB-4BB1-BA34-ABFF9922C8BD}" dt="2024-05-15T13:51:27.713" v="9555" actId="1037"/>
          <ac:spMkLst>
            <pc:docMk/>
            <pc:sldMk cId="2361764156" sldId="2147477282"/>
            <ac:spMk id="9" creationId="{4912485E-2C90-8B8C-8685-9D4145023FA1}"/>
          </ac:spMkLst>
        </pc:spChg>
        <pc:spChg chg="add del mod">
          <ac:chgData name="Alice Corritore" userId="20b8efb1-9961-44cd-bca6-a308e5ce138c" providerId="ADAL" clId="{C35D3288-A8BB-4BB1-BA34-ABFF9922C8BD}" dt="2024-05-15T08:16:31.407" v="6829" actId="478"/>
          <ac:spMkLst>
            <pc:docMk/>
            <pc:sldMk cId="2361764156" sldId="2147477282"/>
            <ac:spMk id="11" creationId="{A5EAA0AD-2D72-5FA8-54F9-31428BE533D2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13" creationId="{36A77FDA-77BE-FA5C-C7A9-78182E76BA2F}"/>
          </ac:spMkLst>
        </pc:spChg>
        <pc:spChg chg="add mod">
          <ac:chgData name="Alice Corritore" userId="20b8efb1-9961-44cd-bca6-a308e5ce138c" providerId="ADAL" clId="{C35D3288-A8BB-4BB1-BA34-ABFF9922C8BD}" dt="2024-05-15T13:51:27.713" v="9555" actId="1037"/>
          <ac:spMkLst>
            <pc:docMk/>
            <pc:sldMk cId="2361764156" sldId="2147477282"/>
            <ac:spMk id="14" creationId="{A7DAA415-ECE2-0307-83FC-61EF49186846}"/>
          </ac:spMkLst>
        </pc:spChg>
        <pc:spChg chg="add del mod">
          <ac:chgData name="Alice Corritore" userId="20b8efb1-9961-44cd-bca6-a308e5ce138c" providerId="ADAL" clId="{C35D3288-A8BB-4BB1-BA34-ABFF9922C8BD}" dt="2024-05-15T13:51:21.226" v="9533" actId="21"/>
          <ac:spMkLst>
            <pc:docMk/>
            <pc:sldMk cId="2361764156" sldId="2147477282"/>
            <ac:spMk id="15" creationId="{008E4BFE-60BB-39EE-F387-EB9DB03995EE}"/>
          </ac:spMkLst>
        </pc:spChg>
        <pc:spChg chg="add del mod">
          <ac:chgData name="Alice Corritore" userId="20b8efb1-9961-44cd-bca6-a308e5ce138c" providerId="ADAL" clId="{C35D3288-A8BB-4BB1-BA34-ABFF9922C8BD}" dt="2024-05-15T13:51:21.226" v="9533" actId="21"/>
          <ac:spMkLst>
            <pc:docMk/>
            <pc:sldMk cId="2361764156" sldId="2147477282"/>
            <ac:spMk id="17" creationId="{BCA0E003-2EFB-421B-FF50-C0DD5844886F}"/>
          </ac:spMkLst>
        </pc:spChg>
        <pc:spChg chg="mod">
          <ac:chgData name="Alice Corritore" userId="20b8efb1-9961-44cd-bca6-a308e5ce138c" providerId="ADAL" clId="{C35D3288-A8BB-4BB1-BA34-ABFF9922C8BD}" dt="2024-05-15T08:16:41.591" v="6862" actId="1035"/>
          <ac:spMkLst>
            <pc:docMk/>
            <pc:sldMk cId="2361764156" sldId="2147477282"/>
            <ac:spMk id="20" creationId="{5554DB5C-40AE-8DE8-8F77-1AFF950A3539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23" creationId="{E2DB81BE-5818-AB97-1BFF-C2FEE14E89AD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27" creationId="{412037F1-3F2E-F4AD-35A8-AB3F4EF5F124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28" creationId="{D2471F27-BF93-924E-0EE3-1EBE44B0541E}"/>
          </ac:spMkLst>
        </pc:spChg>
        <pc:spChg chg="mod">
          <ac:chgData name="Alice Corritore" userId="20b8efb1-9961-44cd-bca6-a308e5ce138c" providerId="ADAL" clId="{C35D3288-A8BB-4BB1-BA34-ABFF9922C8BD}" dt="2024-05-15T07:30:49.635" v="5063" actId="14100"/>
          <ac:spMkLst>
            <pc:docMk/>
            <pc:sldMk cId="2361764156" sldId="2147477282"/>
            <ac:spMk id="29" creationId="{A2BBB4FC-4FD5-4709-1BB3-F9F505BEFC5F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31" creationId="{1BFF713C-44D5-53BF-FC09-E2C1A47DC632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33" creationId="{7C78C1E9-592B-1D75-D42F-BFD97B1FAA65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35" creationId="{82E06243-2CCA-CDE8-9A12-CE2700D0345D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39" creationId="{D088F173-084E-967B-E66F-550B8029970D}"/>
          </ac:spMkLst>
        </pc:spChg>
        <pc:spChg chg="del">
          <ac:chgData name="Alice Corritore" userId="20b8efb1-9961-44cd-bca6-a308e5ce138c" providerId="ADAL" clId="{C35D3288-A8BB-4BB1-BA34-ABFF9922C8BD}" dt="2024-05-15T08:16:31.407" v="6829" actId="478"/>
          <ac:spMkLst>
            <pc:docMk/>
            <pc:sldMk cId="2361764156" sldId="2147477282"/>
            <ac:spMk id="40" creationId="{370F36DA-EDA2-185B-A673-50294B7DE007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41" creationId="{E5A58D73-1130-F03D-19E1-332BCDD954B3}"/>
          </ac:spMkLst>
        </pc:spChg>
        <pc:spChg chg="del">
          <ac:chgData name="Alice Corritore" userId="20b8efb1-9961-44cd-bca6-a308e5ce138c" providerId="ADAL" clId="{C35D3288-A8BB-4BB1-BA34-ABFF9922C8BD}" dt="2024-05-15T07:29:36.025" v="5032" actId="478"/>
          <ac:spMkLst>
            <pc:docMk/>
            <pc:sldMk cId="2361764156" sldId="2147477282"/>
            <ac:spMk id="42" creationId="{CC06B6E3-0BDE-5816-5C80-8CEB136C87A5}"/>
          </ac:spMkLst>
        </pc:spChg>
        <pc:cxnChg chg="add mod">
          <ac:chgData name="Alice Corritore" userId="20b8efb1-9961-44cd-bca6-a308e5ce138c" providerId="ADAL" clId="{C35D3288-A8BB-4BB1-BA34-ABFF9922C8BD}" dt="2024-05-15T07:38:03.307" v="5076"/>
          <ac:cxnSpMkLst>
            <pc:docMk/>
            <pc:sldMk cId="2361764156" sldId="2147477282"/>
            <ac:cxnSpMk id="10" creationId="{BFE49CAB-D1A1-834C-7442-E7D39A18D9E2}"/>
          </ac:cxnSpMkLst>
        </pc:cxnChg>
        <pc:cxnChg chg="del">
          <ac:chgData name="Alice Corritore" userId="20b8efb1-9961-44cd-bca6-a308e5ce138c" providerId="ADAL" clId="{C35D3288-A8BB-4BB1-BA34-ABFF9922C8BD}" dt="2024-05-15T07:38:02.956" v="5075" actId="478"/>
          <ac:cxnSpMkLst>
            <pc:docMk/>
            <pc:sldMk cId="2361764156" sldId="2147477282"/>
            <ac:cxnSpMk id="34" creationId="{91C6440B-19DF-F393-4850-7BEC562A5815}"/>
          </ac:cxnSpMkLst>
        </pc:cxnChg>
        <pc:cxnChg chg="del">
          <ac:chgData name="Alice Corritore" userId="20b8efb1-9961-44cd-bca6-a308e5ce138c" providerId="ADAL" clId="{C35D3288-A8BB-4BB1-BA34-ABFF9922C8BD}" dt="2024-05-15T07:29:36.025" v="5032" actId="478"/>
          <ac:cxnSpMkLst>
            <pc:docMk/>
            <pc:sldMk cId="2361764156" sldId="2147477282"/>
            <ac:cxnSpMk id="37" creationId="{ACABD1C1-CD05-7E78-D3C4-C6F39FF61E0A}"/>
          </ac:cxnSpMkLst>
        </pc:cxnChg>
        <pc:cxnChg chg="del">
          <ac:chgData name="Alice Corritore" userId="20b8efb1-9961-44cd-bca6-a308e5ce138c" providerId="ADAL" clId="{C35D3288-A8BB-4BB1-BA34-ABFF9922C8BD}" dt="2024-05-15T08:16:34.158" v="6830" actId="478"/>
          <ac:cxnSpMkLst>
            <pc:docMk/>
            <pc:sldMk cId="2361764156" sldId="2147477282"/>
            <ac:cxnSpMk id="43" creationId="{980C2948-4982-81C4-082F-DB97F9BF28E7}"/>
          </ac:cxnSpMkLst>
        </pc:cxnChg>
      </pc:sldChg>
      <pc:sldChg chg="addSp delSp modSp add del mod ord modShow">
        <pc:chgData name="Alice Corritore" userId="20b8efb1-9961-44cd-bca6-a308e5ce138c" providerId="ADAL" clId="{C35D3288-A8BB-4BB1-BA34-ABFF9922C8BD}" dt="2024-05-24T12:57:35.745" v="14290" actId="47"/>
        <pc:sldMkLst>
          <pc:docMk/>
          <pc:sldMk cId="1274645478" sldId="2147477283"/>
        </pc:sldMkLst>
        <pc:spChg chg="add mod">
          <ac:chgData name="Alice Corritore" userId="20b8efb1-9961-44cd-bca6-a308e5ce138c" providerId="ADAL" clId="{C35D3288-A8BB-4BB1-BA34-ABFF9922C8BD}" dt="2024-05-15T07:56:35.370" v="6144" actId="20577"/>
          <ac:spMkLst>
            <pc:docMk/>
            <pc:sldMk cId="1274645478" sldId="2147477283"/>
            <ac:spMk id="2" creationId="{4D70115D-4341-07D8-4F5A-2C427327FC6B}"/>
          </ac:spMkLst>
        </pc:spChg>
        <pc:spChg chg="add mod">
          <ac:chgData name="Alice Corritore" userId="20b8efb1-9961-44cd-bca6-a308e5ce138c" providerId="ADAL" clId="{C35D3288-A8BB-4BB1-BA34-ABFF9922C8BD}" dt="2024-05-15T07:57:10.076" v="6253" actId="1038"/>
          <ac:spMkLst>
            <pc:docMk/>
            <pc:sldMk cId="1274645478" sldId="2147477283"/>
            <ac:spMk id="3" creationId="{644D8E7E-7CB8-6381-11B3-919A0ED9E1B4}"/>
          </ac:spMkLst>
        </pc:spChg>
        <pc:spChg chg="del">
          <ac:chgData name="Alice Corritore" userId="20b8efb1-9961-44cd-bca6-a308e5ce138c" providerId="ADAL" clId="{C35D3288-A8BB-4BB1-BA34-ABFF9922C8BD}" dt="2024-05-15T07:48:03.078" v="5786" actId="478"/>
          <ac:spMkLst>
            <pc:docMk/>
            <pc:sldMk cId="1274645478" sldId="2147477283"/>
            <ac:spMk id="6" creationId="{60C615A3-6BAE-9325-619C-D9A4BC9D926D}"/>
          </ac:spMkLst>
        </pc:spChg>
        <pc:spChg chg="mod">
          <ac:chgData name="Alice Corritore" userId="20b8efb1-9961-44cd-bca6-a308e5ce138c" providerId="ADAL" clId="{C35D3288-A8BB-4BB1-BA34-ABFF9922C8BD}" dt="2024-05-15T07:53:30.402" v="6028" actId="113"/>
          <ac:spMkLst>
            <pc:docMk/>
            <pc:sldMk cId="1274645478" sldId="2147477283"/>
            <ac:spMk id="7" creationId="{88AEA776-A3B5-1CEF-82FC-871B2195782F}"/>
          </ac:spMkLst>
        </pc:spChg>
        <pc:spChg chg="del">
          <ac:chgData name="Alice Corritore" userId="20b8efb1-9961-44cd-bca6-a308e5ce138c" providerId="ADAL" clId="{C35D3288-A8BB-4BB1-BA34-ABFF9922C8BD}" dt="2024-05-15T07:48:03.078" v="5786" actId="478"/>
          <ac:spMkLst>
            <pc:docMk/>
            <pc:sldMk cId="1274645478" sldId="2147477283"/>
            <ac:spMk id="8" creationId="{D70F338C-8DE8-BAFB-1743-4882C899C0DE}"/>
          </ac:spMkLst>
        </pc:spChg>
        <pc:spChg chg="add mod">
          <ac:chgData name="Alice Corritore" userId="20b8efb1-9961-44cd-bca6-a308e5ce138c" providerId="ADAL" clId="{C35D3288-A8BB-4BB1-BA34-ABFF9922C8BD}" dt="2024-05-15T07:57:10.076" v="6253" actId="1038"/>
          <ac:spMkLst>
            <pc:docMk/>
            <pc:sldMk cId="1274645478" sldId="2147477283"/>
            <ac:spMk id="9" creationId="{8C595024-D48A-F413-CDC7-1ECE39C35EA9}"/>
          </ac:spMkLst>
        </pc:spChg>
        <pc:spChg chg="del">
          <ac:chgData name="Alice Corritore" userId="20b8efb1-9961-44cd-bca6-a308e5ce138c" providerId="ADAL" clId="{C35D3288-A8BB-4BB1-BA34-ABFF9922C8BD}" dt="2024-05-15T07:56:03.655" v="6083" actId="478"/>
          <ac:spMkLst>
            <pc:docMk/>
            <pc:sldMk cId="1274645478" sldId="2147477283"/>
            <ac:spMk id="10" creationId="{B012DDDB-2104-8EBB-E635-954C4C07C257}"/>
          </ac:spMkLst>
        </pc:spChg>
        <pc:spChg chg="add mod">
          <ac:chgData name="Alice Corritore" userId="20b8efb1-9961-44cd-bca6-a308e5ce138c" providerId="ADAL" clId="{C35D3288-A8BB-4BB1-BA34-ABFF9922C8BD}" dt="2024-05-15T07:57:10.076" v="6253" actId="1038"/>
          <ac:spMkLst>
            <pc:docMk/>
            <pc:sldMk cId="1274645478" sldId="2147477283"/>
            <ac:spMk id="11" creationId="{6C8A418D-1997-09E1-DC81-19319EA1046B}"/>
          </ac:spMkLst>
        </pc:spChg>
        <pc:spChg chg="mod">
          <ac:chgData name="Alice Corritore" userId="20b8efb1-9961-44cd-bca6-a308e5ce138c" providerId="ADAL" clId="{C35D3288-A8BB-4BB1-BA34-ABFF9922C8BD}" dt="2024-05-15T07:47:40.120" v="5745" actId="20577"/>
          <ac:spMkLst>
            <pc:docMk/>
            <pc:sldMk cId="1274645478" sldId="2147477283"/>
            <ac:spMk id="12" creationId="{A9F7EAD7-95BC-34B8-239C-AA5BC26AEA20}"/>
          </ac:spMkLst>
        </pc:spChg>
        <pc:spChg chg="add mod">
          <ac:chgData name="Alice Corritore" userId="20b8efb1-9961-44cd-bca6-a308e5ce138c" providerId="ADAL" clId="{C35D3288-A8BB-4BB1-BA34-ABFF9922C8BD}" dt="2024-05-15T07:57:10.076" v="6253" actId="1038"/>
          <ac:spMkLst>
            <pc:docMk/>
            <pc:sldMk cId="1274645478" sldId="2147477283"/>
            <ac:spMk id="13" creationId="{9D196362-57C6-85E9-59D5-9AF619D8F22F}"/>
          </ac:spMkLst>
        </pc:spChg>
        <pc:spChg chg="del">
          <ac:chgData name="Alice Corritore" userId="20b8efb1-9961-44cd-bca6-a308e5ce138c" providerId="ADAL" clId="{C35D3288-A8BB-4BB1-BA34-ABFF9922C8BD}" dt="2024-05-15T07:48:03.078" v="5786" actId="478"/>
          <ac:spMkLst>
            <pc:docMk/>
            <pc:sldMk cId="1274645478" sldId="2147477283"/>
            <ac:spMk id="14" creationId="{EBEE5286-E2DB-C4A9-6A59-D2995AA0D6E7}"/>
          </ac:spMkLst>
        </pc:spChg>
        <pc:spChg chg="add mod">
          <ac:chgData name="Alice Corritore" userId="20b8efb1-9961-44cd-bca6-a308e5ce138c" providerId="ADAL" clId="{C35D3288-A8BB-4BB1-BA34-ABFF9922C8BD}" dt="2024-05-15T07:57:10.076" v="6253" actId="1038"/>
          <ac:spMkLst>
            <pc:docMk/>
            <pc:sldMk cId="1274645478" sldId="2147477283"/>
            <ac:spMk id="15" creationId="{C705A8F6-E216-D886-0D55-3EBBA59CF546}"/>
          </ac:spMkLst>
        </pc:spChg>
        <pc:spChg chg="del">
          <ac:chgData name="Alice Corritore" userId="20b8efb1-9961-44cd-bca6-a308e5ce138c" providerId="ADAL" clId="{C35D3288-A8BB-4BB1-BA34-ABFF9922C8BD}" dt="2024-05-15T07:48:03.078" v="5786" actId="478"/>
          <ac:spMkLst>
            <pc:docMk/>
            <pc:sldMk cId="1274645478" sldId="2147477283"/>
            <ac:spMk id="17" creationId="{B4015172-AECE-37EB-23F1-0A086C50D72E}"/>
          </ac:spMkLst>
        </pc:spChg>
        <pc:spChg chg="add mod">
          <ac:chgData name="Alice Corritore" userId="20b8efb1-9961-44cd-bca6-a308e5ce138c" providerId="ADAL" clId="{C35D3288-A8BB-4BB1-BA34-ABFF9922C8BD}" dt="2024-05-15T07:57:10.076" v="6253" actId="1038"/>
          <ac:spMkLst>
            <pc:docMk/>
            <pc:sldMk cId="1274645478" sldId="2147477283"/>
            <ac:spMk id="19" creationId="{7B55938D-B6C2-39F8-37D0-13684592CBFD}"/>
          </ac:spMkLst>
        </pc:spChg>
        <pc:spChg chg="mod">
          <ac:chgData name="Alice Corritore" userId="20b8efb1-9961-44cd-bca6-a308e5ce138c" providerId="ADAL" clId="{C35D3288-A8BB-4BB1-BA34-ABFF9922C8BD}" dt="2024-05-15T07:48:20.914" v="5826" actId="20577"/>
          <ac:spMkLst>
            <pc:docMk/>
            <pc:sldMk cId="1274645478" sldId="2147477283"/>
            <ac:spMk id="50" creationId="{A350B138-04E6-FC58-2C89-3CEF71A5D926}"/>
          </ac:spMkLst>
        </pc:spChg>
        <pc:graphicFrameChg chg="del">
          <ac:chgData name="Alice Corritore" userId="20b8efb1-9961-44cd-bca6-a308e5ce138c" providerId="ADAL" clId="{C35D3288-A8BB-4BB1-BA34-ABFF9922C8BD}" dt="2024-05-15T07:48:00.076" v="5785" actId="478"/>
          <ac:graphicFrameMkLst>
            <pc:docMk/>
            <pc:sldMk cId="1274645478" sldId="2147477283"/>
            <ac:graphicFrameMk id="5" creationId="{B56F8A5E-392E-AD1A-7901-47C035560244}"/>
          </ac:graphicFrameMkLst>
        </pc:graphicFrameChg>
        <pc:cxnChg chg="add mod">
          <ac:chgData name="Alice Corritore" userId="20b8efb1-9961-44cd-bca6-a308e5ce138c" providerId="ADAL" clId="{C35D3288-A8BB-4BB1-BA34-ABFF9922C8BD}" dt="2024-05-15T07:57:10.076" v="6253" actId="1038"/>
          <ac:cxnSpMkLst>
            <pc:docMk/>
            <pc:sldMk cId="1274645478" sldId="2147477283"/>
            <ac:cxnSpMk id="16" creationId="{47846E7D-6652-1AC3-52CB-93C7C2A6CD16}"/>
          </ac:cxnSpMkLst>
        </pc:cxnChg>
      </pc:sldChg>
      <pc:sldChg chg="modSp add del mod">
        <pc:chgData name="Alice Corritore" userId="20b8efb1-9961-44cd-bca6-a308e5ce138c" providerId="ADAL" clId="{C35D3288-A8BB-4BB1-BA34-ABFF9922C8BD}" dt="2024-05-15T16:11:19.037" v="9599" actId="47"/>
        <pc:sldMkLst>
          <pc:docMk/>
          <pc:sldMk cId="414947367" sldId="2147477284"/>
        </pc:sldMkLst>
        <pc:spChg chg="mod">
          <ac:chgData name="Alice Corritore" userId="20b8efb1-9961-44cd-bca6-a308e5ce138c" providerId="ADAL" clId="{C35D3288-A8BB-4BB1-BA34-ABFF9922C8BD}" dt="2024-05-15T08:04:47.633" v="6365" actId="20577"/>
          <ac:spMkLst>
            <pc:docMk/>
            <pc:sldMk cId="414947367" sldId="2147477284"/>
            <ac:spMk id="20" creationId="{466E7851-2B72-5803-77CA-0B3ABE22C355}"/>
          </ac:spMkLst>
        </pc:spChg>
      </pc:sldChg>
      <pc:sldChg chg="addSp delSp modSp add del mod">
        <pc:chgData name="Alice Corritore" userId="20b8efb1-9961-44cd-bca6-a308e5ce138c" providerId="ADAL" clId="{C35D3288-A8BB-4BB1-BA34-ABFF9922C8BD}" dt="2024-05-15T08:04:35.247" v="6359" actId="47"/>
        <pc:sldMkLst>
          <pc:docMk/>
          <pc:sldMk cId="2632209324" sldId="2147477284"/>
        </pc:sldMkLst>
        <pc:spChg chg="mod">
          <ac:chgData name="Alice Corritore" userId="20b8efb1-9961-44cd-bca6-a308e5ce138c" providerId="ADAL" clId="{C35D3288-A8BB-4BB1-BA34-ABFF9922C8BD}" dt="2024-05-15T08:04:33.290" v="6358" actId="20577"/>
          <ac:spMkLst>
            <pc:docMk/>
            <pc:sldMk cId="2632209324" sldId="2147477284"/>
            <ac:spMk id="4" creationId="{A7921986-979E-6BAA-D9C0-5BEF788ECEFE}"/>
          </ac:spMkLst>
        </pc:spChg>
        <pc:picChg chg="add del">
          <ac:chgData name="Alice Corritore" userId="20b8efb1-9961-44cd-bca6-a308e5ce138c" providerId="ADAL" clId="{C35D3288-A8BB-4BB1-BA34-ABFF9922C8BD}" dt="2024-05-15T08:04:32.394" v="6357" actId="478"/>
          <ac:picMkLst>
            <pc:docMk/>
            <pc:sldMk cId="2632209324" sldId="2147477284"/>
            <ac:picMk id="2" creationId="{403FE6E0-4B8E-3A7F-6B62-F72942DC30A7}"/>
          </ac:picMkLst>
        </pc:picChg>
      </pc:sldChg>
      <pc:sldChg chg="addSp delSp modSp add mod ord">
        <pc:chgData name="Alice Corritore" userId="20b8efb1-9961-44cd-bca6-a308e5ce138c" providerId="ADAL" clId="{C35D3288-A8BB-4BB1-BA34-ABFF9922C8BD}" dt="2024-05-24T12:57:27.746" v="14289" actId="12788"/>
        <pc:sldMkLst>
          <pc:docMk/>
          <pc:sldMk cId="1624413993" sldId="2147477285"/>
        </pc:sldMkLst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5" creationId="{0EE301C4-8B98-4CD3-3EE6-DAA484383307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6" creationId="{A500F664-D986-D212-4B75-9CC6BCBE2145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7" creationId="{587B8E49-511F-432D-C143-F993B2713873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8" creationId="{497AA3F9-EB90-27D7-D5D5-42E18CD58ED8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9" creationId="{4912485E-2C90-8B8C-8685-9D4145023FA1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11" creationId="{A5EAA0AD-2D72-5FA8-54F9-31428BE533D2}"/>
          </ac:spMkLst>
        </pc:spChg>
        <pc:spChg chg="mod">
          <ac:chgData name="Alice Corritore" userId="20b8efb1-9961-44cd-bca6-a308e5ce138c" providerId="ADAL" clId="{C35D3288-A8BB-4BB1-BA34-ABFF9922C8BD}" dt="2024-05-15T08:05:05.955" v="6396" actId="20577"/>
          <ac:spMkLst>
            <pc:docMk/>
            <pc:sldMk cId="1624413993" sldId="2147477285"/>
            <ac:spMk id="12" creationId="{A9F7EAD7-95BC-34B8-239C-AA5BC26AEA20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14" creationId="{A7DAA415-ECE2-0307-83FC-61EF49186846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16" creationId="{465077E7-2610-9304-723C-4F226149291D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20" creationId="{5554DB5C-40AE-8DE8-8F77-1AFF950A3539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22" creationId="{7D1A9FE1-7B39-FD5E-48C1-31414BEA30D9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29" creationId="{A2BBB4FC-4FD5-4709-1BB3-F9F505BEFC5F}"/>
          </ac:spMkLst>
        </pc:spChg>
        <pc:spChg chg="del">
          <ac:chgData name="Alice Corritore" userId="20b8efb1-9961-44cd-bca6-a308e5ce138c" providerId="ADAL" clId="{C35D3288-A8BB-4BB1-BA34-ABFF9922C8BD}" dt="2024-05-15T08:04:59.740" v="6367" actId="478"/>
          <ac:spMkLst>
            <pc:docMk/>
            <pc:sldMk cId="1624413993" sldId="2147477285"/>
            <ac:spMk id="40" creationId="{370F36DA-EDA2-185B-A673-50294B7DE007}"/>
          </ac:spMkLst>
        </pc:spChg>
        <pc:spChg chg="mod">
          <ac:chgData name="Alice Corritore" userId="20b8efb1-9961-44cd-bca6-a308e5ce138c" providerId="ADAL" clId="{C35D3288-A8BB-4BB1-BA34-ABFF9922C8BD}" dt="2024-05-15T10:40:06.273" v="7817" actId="313"/>
          <ac:spMkLst>
            <pc:docMk/>
            <pc:sldMk cId="1624413993" sldId="2147477285"/>
            <ac:spMk id="50" creationId="{A350B138-04E6-FC58-2C89-3CEF71A5D926}"/>
          </ac:spMkLst>
        </pc:spChg>
        <pc:picChg chg="add mod">
          <ac:chgData name="Alice Corritore" userId="20b8efb1-9961-44cd-bca6-a308e5ce138c" providerId="ADAL" clId="{C35D3288-A8BB-4BB1-BA34-ABFF9922C8BD}" dt="2024-05-24T12:57:27.746" v="14289" actId="12788"/>
          <ac:picMkLst>
            <pc:docMk/>
            <pc:sldMk cId="1624413993" sldId="2147477285"/>
            <ac:picMk id="2" creationId="{99BA0743-7EB8-B3BB-82F5-A1C0D1C81C37}"/>
          </ac:picMkLst>
        </pc:picChg>
        <pc:cxnChg chg="del">
          <ac:chgData name="Alice Corritore" userId="20b8efb1-9961-44cd-bca6-a308e5ce138c" providerId="ADAL" clId="{C35D3288-A8BB-4BB1-BA34-ABFF9922C8BD}" dt="2024-05-15T08:04:59.740" v="6367" actId="478"/>
          <ac:cxnSpMkLst>
            <pc:docMk/>
            <pc:sldMk cId="1624413993" sldId="2147477285"/>
            <ac:cxnSpMk id="10" creationId="{BFE49CAB-D1A1-834C-7442-E7D39A18D9E2}"/>
          </ac:cxnSpMkLst>
        </pc:cxnChg>
        <pc:cxnChg chg="del">
          <ac:chgData name="Alice Corritore" userId="20b8efb1-9961-44cd-bca6-a308e5ce138c" providerId="ADAL" clId="{C35D3288-A8BB-4BB1-BA34-ABFF9922C8BD}" dt="2024-05-15T08:04:59.740" v="6367" actId="478"/>
          <ac:cxnSpMkLst>
            <pc:docMk/>
            <pc:sldMk cId="1624413993" sldId="2147477285"/>
            <ac:cxnSpMk id="25" creationId="{CE0CBBC1-FEC2-C5B6-6CE0-0D0CF5B846C9}"/>
          </ac:cxnSpMkLst>
        </pc:cxnChg>
        <pc:cxnChg chg="del">
          <ac:chgData name="Alice Corritore" userId="20b8efb1-9961-44cd-bca6-a308e5ce138c" providerId="ADAL" clId="{C35D3288-A8BB-4BB1-BA34-ABFF9922C8BD}" dt="2024-05-15T08:04:59.740" v="6367" actId="478"/>
          <ac:cxnSpMkLst>
            <pc:docMk/>
            <pc:sldMk cId="1624413993" sldId="2147477285"/>
            <ac:cxnSpMk id="32" creationId="{6B1ABE15-87FF-A0F6-7913-73573229EAEA}"/>
          </ac:cxnSpMkLst>
        </pc:cxnChg>
        <pc:cxnChg chg="del">
          <ac:chgData name="Alice Corritore" userId="20b8efb1-9961-44cd-bca6-a308e5ce138c" providerId="ADAL" clId="{C35D3288-A8BB-4BB1-BA34-ABFF9922C8BD}" dt="2024-05-15T08:04:59.740" v="6367" actId="478"/>
          <ac:cxnSpMkLst>
            <pc:docMk/>
            <pc:sldMk cId="1624413993" sldId="2147477285"/>
            <ac:cxnSpMk id="43" creationId="{980C2948-4982-81C4-082F-DB97F9BF28E7}"/>
          </ac:cxnSpMkLst>
        </pc:cxnChg>
      </pc:sldChg>
      <pc:sldChg chg="addSp delSp modSp add mod">
        <pc:chgData name="Alice Corritore" userId="20b8efb1-9961-44cd-bca6-a308e5ce138c" providerId="ADAL" clId="{C35D3288-A8BB-4BB1-BA34-ABFF9922C8BD}" dt="2024-05-24T12:52:59.454" v="14248" actId="20577"/>
        <pc:sldMkLst>
          <pc:docMk/>
          <pc:sldMk cId="1981267465" sldId="2147477286"/>
        </pc:sldMkLst>
        <pc:spChg chg="add mod">
          <ac:chgData name="Alice Corritore" userId="20b8efb1-9961-44cd-bca6-a308e5ce138c" providerId="ADAL" clId="{C35D3288-A8BB-4BB1-BA34-ABFF9922C8BD}" dt="2024-05-24T12:49:49.509" v="14043" actId="1036"/>
          <ac:spMkLst>
            <pc:docMk/>
            <pc:sldMk cId="1981267465" sldId="2147477286"/>
            <ac:spMk id="2" creationId="{EFE3AA10-8F00-16D2-08C8-ABAFCDD3E2CC}"/>
          </ac:spMkLst>
        </pc:spChg>
        <pc:spChg chg="add del mod">
          <ac:chgData name="Alice Corritore" userId="20b8efb1-9961-44cd-bca6-a308e5ce138c" providerId="ADAL" clId="{C35D3288-A8BB-4BB1-BA34-ABFF9922C8BD}" dt="2024-05-15T08:37:13.485" v="7793" actId="478"/>
          <ac:spMkLst>
            <pc:docMk/>
            <pc:sldMk cId="1981267465" sldId="2147477286"/>
            <ac:spMk id="3" creationId="{1B9480B5-460C-D023-AB7C-4359F88058FE}"/>
          </ac:spMkLst>
        </pc:spChg>
        <pc:spChg chg="del">
          <ac:chgData name="Alice Corritore" userId="20b8efb1-9961-44cd-bca6-a308e5ce138c" providerId="ADAL" clId="{C35D3288-A8BB-4BB1-BA34-ABFF9922C8BD}" dt="2024-05-15T08:18:55.330" v="6963" actId="478"/>
          <ac:spMkLst>
            <pc:docMk/>
            <pc:sldMk cId="1981267465" sldId="2147477286"/>
            <ac:spMk id="6" creationId="{60C615A3-6BAE-9325-619C-D9A4BC9D926D}"/>
          </ac:spMkLst>
        </pc:spChg>
        <pc:spChg chg="mod">
          <ac:chgData name="Alice Corritore" userId="20b8efb1-9961-44cd-bca6-a308e5ce138c" providerId="ADAL" clId="{C35D3288-A8BB-4BB1-BA34-ABFF9922C8BD}" dt="2024-05-24T12:52:59.454" v="14248" actId="20577"/>
          <ac:spMkLst>
            <pc:docMk/>
            <pc:sldMk cId="1981267465" sldId="2147477286"/>
            <ac:spMk id="7" creationId="{88AEA776-A3B5-1CEF-82FC-871B2195782F}"/>
          </ac:spMkLst>
        </pc:spChg>
        <pc:spChg chg="del">
          <ac:chgData name="Alice Corritore" userId="20b8efb1-9961-44cd-bca6-a308e5ce138c" providerId="ADAL" clId="{C35D3288-A8BB-4BB1-BA34-ABFF9922C8BD}" dt="2024-05-15T08:18:55.330" v="6963" actId="478"/>
          <ac:spMkLst>
            <pc:docMk/>
            <pc:sldMk cId="1981267465" sldId="2147477286"/>
            <ac:spMk id="8" creationId="{D70F338C-8DE8-BAFB-1743-4882C899C0DE}"/>
          </ac:spMkLst>
        </pc:spChg>
        <pc:spChg chg="add mod">
          <ac:chgData name="Alice Corritore" userId="20b8efb1-9961-44cd-bca6-a308e5ce138c" providerId="ADAL" clId="{C35D3288-A8BB-4BB1-BA34-ABFF9922C8BD}" dt="2024-05-15T13:53:12.311" v="9580" actId="12"/>
          <ac:spMkLst>
            <pc:docMk/>
            <pc:sldMk cId="1981267465" sldId="2147477286"/>
            <ac:spMk id="10" creationId="{EFE3AA10-8F00-16D2-08C8-ABAFCDD3E2CC}"/>
          </ac:spMkLst>
        </pc:spChg>
        <pc:spChg chg="mod">
          <ac:chgData name="Alice Corritore" userId="20b8efb1-9961-44cd-bca6-a308e5ce138c" providerId="ADAL" clId="{C35D3288-A8BB-4BB1-BA34-ABFF9922C8BD}" dt="2024-05-15T08:18:07.752" v="6933" actId="20577"/>
          <ac:spMkLst>
            <pc:docMk/>
            <pc:sldMk cId="1981267465" sldId="2147477286"/>
            <ac:spMk id="12" creationId="{A9F7EAD7-95BC-34B8-239C-AA5BC26AEA20}"/>
          </ac:spMkLst>
        </pc:spChg>
        <pc:spChg chg="add mod">
          <ac:chgData name="Alice Corritore" userId="20b8efb1-9961-44cd-bca6-a308e5ce138c" providerId="ADAL" clId="{C35D3288-A8BB-4BB1-BA34-ABFF9922C8BD}" dt="2024-05-24T12:49:41.895" v="14026" actId="552"/>
          <ac:spMkLst>
            <pc:docMk/>
            <pc:sldMk cId="1981267465" sldId="2147477286"/>
            <ac:spMk id="13" creationId="{113C0F54-0676-9F20-7558-CBCDC99C496D}"/>
          </ac:spMkLst>
        </pc:spChg>
        <pc:spChg chg="del">
          <ac:chgData name="Alice Corritore" userId="20b8efb1-9961-44cd-bca6-a308e5ce138c" providerId="ADAL" clId="{C35D3288-A8BB-4BB1-BA34-ABFF9922C8BD}" dt="2024-05-15T08:18:55.330" v="6963" actId="478"/>
          <ac:spMkLst>
            <pc:docMk/>
            <pc:sldMk cId="1981267465" sldId="2147477286"/>
            <ac:spMk id="14" creationId="{EBEE5286-E2DB-C4A9-6A59-D2995AA0D6E7}"/>
          </ac:spMkLst>
        </pc:spChg>
        <pc:spChg chg="del">
          <ac:chgData name="Alice Corritore" userId="20b8efb1-9961-44cd-bca6-a308e5ce138c" providerId="ADAL" clId="{C35D3288-A8BB-4BB1-BA34-ABFF9922C8BD}" dt="2024-05-15T08:18:55.330" v="6963" actId="478"/>
          <ac:spMkLst>
            <pc:docMk/>
            <pc:sldMk cId="1981267465" sldId="2147477286"/>
            <ac:spMk id="17" creationId="{B4015172-AECE-37EB-23F1-0A086C50D72E}"/>
          </ac:spMkLst>
        </pc:spChg>
        <pc:spChg chg="mod">
          <ac:chgData name="Alice Corritore" userId="20b8efb1-9961-44cd-bca6-a308e5ce138c" providerId="ADAL" clId="{C35D3288-A8BB-4BB1-BA34-ABFF9922C8BD}" dt="2024-05-15T08:36:34.285" v="7749" actId="20577"/>
          <ac:spMkLst>
            <pc:docMk/>
            <pc:sldMk cId="1981267465" sldId="2147477286"/>
            <ac:spMk id="50" creationId="{A350B138-04E6-FC58-2C89-3CEF71A5D926}"/>
          </ac:spMkLst>
        </pc:spChg>
        <pc:graphicFrameChg chg="del mod modGraphic">
          <ac:chgData name="Alice Corritore" userId="20b8efb1-9961-44cd-bca6-a308e5ce138c" providerId="ADAL" clId="{C35D3288-A8BB-4BB1-BA34-ABFF9922C8BD}" dt="2024-05-15T08:25:03.797" v="7161" actId="478"/>
          <ac:graphicFrameMkLst>
            <pc:docMk/>
            <pc:sldMk cId="1981267465" sldId="2147477286"/>
            <ac:graphicFrameMk id="5" creationId="{B56F8A5E-392E-AD1A-7901-47C035560244}"/>
          </ac:graphicFrameMkLst>
        </pc:graphicFrameChg>
        <pc:graphicFrameChg chg="add mod ord modGraphic">
          <ac:chgData name="Alice Corritore" userId="20b8efb1-9961-44cd-bca6-a308e5ce138c" providerId="ADAL" clId="{C35D3288-A8BB-4BB1-BA34-ABFF9922C8BD}" dt="2024-05-24T12:49:15.664" v="13985"/>
          <ac:graphicFrameMkLst>
            <pc:docMk/>
            <pc:sldMk cId="1981267465" sldId="2147477286"/>
            <ac:graphicFrameMk id="15" creationId="{D2529A46-2B42-ABC2-FBE1-BC89EA27D2CE}"/>
          </ac:graphicFrameMkLst>
        </pc:graphicFrameChg>
        <pc:picChg chg="add mod">
          <ac:chgData name="Alice Corritore" userId="20b8efb1-9961-44cd-bca6-a308e5ce138c" providerId="ADAL" clId="{C35D3288-A8BB-4BB1-BA34-ABFF9922C8BD}" dt="2024-05-24T12:49:56.500" v="14045" actId="1076"/>
          <ac:picMkLst>
            <pc:docMk/>
            <pc:sldMk cId="1981267465" sldId="2147477286"/>
            <ac:picMk id="3" creationId="{376A68DA-E020-0CFD-8FED-520F9BDDD1F4}"/>
          </ac:picMkLst>
        </pc:picChg>
        <pc:picChg chg="add mod">
          <ac:chgData name="Alice Corritore" userId="20b8efb1-9961-44cd-bca6-a308e5ce138c" providerId="ADAL" clId="{C35D3288-A8BB-4BB1-BA34-ABFF9922C8BD}" dt="2024-05-15T13:52:44.011" v="9572" actId="1035"/>
          <ac:picMkLst>
            <pc:docMk/>
            <pc:sldMk cId="1981267465" sldId="2147477286"/>
            <ac:picMk id="16" creationId="{7DC92891-20E8-DFCF-7931-A7A24A970FC8}"/>
          </ac:picMkLst>
        </pc:picChg>
        <pc:picChg chg="add del mod">
          <ac:chgData name="Alice Corritore" userId="20b8efb1-9961-44cd-bca6-a308e5ce138c" providerId="ADAL" clId="{C35D3288-A8BB-4BB1-BA34-ABFF9922C8BD}" dt="2024-05-15T13:40:35.482" v="8042" actId="21"/>
          <ac:picMkLst>
            <pc:docMk/>
            <pc:sldMk cId="1981267465" sldId="2147477286"/>
            <ac:picMk id="18" creationId="{B0C9911D-79F3-EA36-C278-4DC851D12764}"/>
          </ac:picMkLst>
        </pc:picChg>
        <pc:picChg chg="add mod">
          <ac:chgData name="Alice Corritore" userId="20b8efb1-9961-44cd-bca6-a308e5ce138c" providerId="ADAL" clId="{C35D3288-A8BB-4BB1-BA34-ABFF9922C8BD}" dt="2024-05-15T13:52:44.011" v="9572" actId="1035"/>
          <ac:picMkLst>
            <pc:docMk/>
            <pc:sldMk cId="1981267465" sldId="2147477286"/>
            <ac:picMk id="19" creationId="{5668CD9F-5002-B179-028E-ED6E413C55BD}"/>
          </ac:picMkLst>
        </pc:picChg>
      </pc:sldChg>
      <pc:sldChg chg="add del">
        <pc:chgData name="Alice Corritore" userId="20b8efb1-9961-44cd-bca6-a308e5ce138c" providerId="ADAL" clId="{C35D3288-A8BB-4BB1-BA34-ABFF9922C8BD}" dt="2024-05-15T08:36:23.264" v="7741" actId="47"/>
        <pc:sldMkLst>
          <pc:docMk/>
          <pc:sldMk cId="1889034734" sldId="2147477287"/>
        </pc:sldMkLst>
      </pc:sldChg>
      <pc:sldChg chg="addSp delSp modSp add mod">
        <pc:chgData name="Alice Corritore" userId="20b8efb1-9961-44cd-bca6-a308e5ce138c" providerId="ADAL" clId="{C35D3288-A8BB-4BB1-BA34-ABFF9922C8BD}" dt="2024-05-27T08:06:30.779" v="14305" actId="113"/>
        <pc:sldMkLst>
          <pc:docMk/>
          <pc:sldMk cId="2381334044" sldId="2147477288"/>
        </pc:sldMkLst>
        <pc:spChg chg="add mod">
          <ac:chgData name="Alice Corritore" userId="20b8efb1-9961-44cd-bca6-a308e5ce138c" providerId="ADAL" clId="{C35D3288-A8BB-4BB1-BA34-ABFF9922C8BD}" dt="2024-05-17T13:54:50.691" v="12964" actId="20577"/>
          <ac:spMkLst>
            <pc:docMk/>
            <pc:sldMk cId="2381334044" sldId="2147477288"/>
            <ac:spMk id="2" creationId="{B05AF405-BF1F-C40A-F10E-F2DCF49EC5DD}"/>
          </ac:spMkLst>
        </pc:spChg>
        <pc:spChg chg="add del mod">
          <ac:chgData name="Alice Corritore" userId="20b8efb1-9961-44cd-bca6-a308e5ce138c" providerId="ADAL" clId="{C35D3288-A8BB-4BB1-BA34-ABFF9922C8BD}" dt="2024-05-15T13:48:59.141" v="9217" actId="478"/>
          <ac:spMkLst>
            <pc:docMk/>
            <pc:sldMk cId="2381334044" sldId="2147477288"/>
            <ac:spMk id="2" creationId="{CD72910D-F0FB-F48B-15FA-40BBEABECE79}"/>
          </ac:spMkLst>
        </pc:spChg>
        <pc:spChg chg="del mod">
          <ac:chgData name="Alice Corritore" userId="20b8efb1-9961-44cd-bca6-a308e5ce138c" providerId="ADAL" clId="{C35D3288-A8BB-4BB1-BA34-ABFF9922C8BD}" dt="2024-05-15T08:30:37.343" v="7366" actId="478"/>
          <ac:spMkLst>
            <pc:docMk/>
            <pc:sldMk cId="2381334044" sldId="2147477288"/>
            <ac:spMk id="3" creationId="{1B9480B5-460C-D023-AB7C-4359F88058FE}"/>
          </ac:spMkLst>
        </pc:spChg>
        <pc:spChg chg="add del mod">
          <ac:chgData name="Alice Corritore" userId="20b8efb1-9961-44cd-bca6-a308e5ce138c" providerId="ADAL" clId="{C35D3288-A8BB-4BB1-BA34-ABFF9922C8BD}" dt="2024-05-17T08:47:23.831" v="12085" actId="478"/>
          <ac:spMkLst>
            <pc:docMk/>
            <pc:sldMk cId="2381334044" sldId="2147477288"/>
            <ac:spMk id="3" creationId="{1C021CED-3CD1-A2F2-DD3C-C02A8CCA3E1D}"/>
          </ac:spMkLst>
        </pc:spChg>
        <pc:spChg chg="del">
          <ac:chgData name="Alice Corritore" userId="20b8efb1-9961-44cd-bca6-a308e5ce138c" providerId="ADAL" clId="{C35D3288-A8BB-4BB1-BA34-ABFF9922C8BD}" dt="2024-05-24T12:50:22.328" v="14087" actId="478"/>
          <ac:spMkLst>
            <pc:docMk/>
            <pc:sldMk cId="2381334044" sldId="2147477288"/>
            <ac:spMk id="3" creationId="{5603B161-B79D-44E3-35F9-3946AB1E57F9}"/>
          </ac:spMkLst>
        </pc:spChg>
        <pc:spChg chg="del mod">
          <ac:chgData name="Alice Corritore" userId="20b8efb1-9961-44cd-bca6-a308e5ce138c" providerId="ADAL" clId="{C35D3288-A8BB-4BB1-BA34-ABFF9922C8BD}" dt="2024-05-24T12:53:52.685" v="14250" actId="478"/>
          <ac:spMkLst>
            <pc:docMk/>
            <pc:sldMk cId="2381334044" sldId="2147477288"/>
            <ac:spMk id="5" creationId="{3DDB243E-95FE-4AD3-6D66-8E50C3EAE239}"/>
          </ac:spMkLst>
        </pc:spChg>
        <pc:spChg chg="add del mod">
          <ac:chgData name="Alice Corritore" userId="20b8efb1-9961-44cd-bca6-a308e5ce138c" providerId="ADAL" clId="{C35D3288-A8BB-4BB1-BA34-ABFF9922C8BD}" dt="2024-05-17T13:58:31.537" v="13292" actId="478"/>
          <ac:spMkLst>
            <pc:docMk/>
            <pc:sldMk cId="2381334044" sldId="2147477288"/>
            <ac:spMk id="5" creationId="{95B29B6A-3674-692B-6B99-3411CE6FC35E}"/>
          </ac:spMkLst>
        </pc:spChg>
        <pc:spChg chg="add del mod">
          <ac:chgData name="Alice Corritore" userId="20b8efb1-9961-44cd-bca6-a308e5ce138c" providerId="ADAL" clId="{C35D3288-A8BB-4BB1-BA34-ABFF9922C8BD}" dt="2024-05-15T08:37:29.914" v="7796" actId="478"/>
          <ac:spMkLst>
            <pc:docMk/>
            <pc:sldMk cId="2381334044" sldId="2147477288"/>
            <ac:spMk id="5" creationId="{9EF0FD0B-3BE4-A3D2-9D14-2A820B022EAD}"/>
          </ac:spMkLst>
        </pc:spChg>
        <pc:spChg chg="del">
          <ac:chgData name="Alice Corritore" userId="20b8efb1-9961-44cd-bca6-a308e5ce138c" providerId="ADAL" clId="{C35D3288-A8BB-4BB1-BA34-ABFF9922C8BD}" dt="2024-05-24T12:50:19.039" v="14086" actId="478"/>
          <ac:spMkLst>
            <pc:docMk/>
            <pc:sldMk cId="2381334044" sldId="2147477288"/>
            <ac:spMk id="7" creationId="{382C936F-307E-0132-FF13-9669C8A7078F}"/>
          </ac:spMkLst>
        </pc:spChg>
        <pc:spChg chg="del">
          <ac:chgData name="Alice Corritore" userId="20b8efb1-9961-44cd-bca6-a308e5ce138c" providerId="ADAL" clId="{C35D3288-A8BB-4BB1-BA34-ABFF9922C8BD}" dt="2024-05-15T13:42:08.173" v="8246" actId="478"/>
          <ac:spMkLst>
            <pc:docMk/>
            <pc:sldMk cId="2381334044" sldId="2147477288"/>
            <ac:spMk id="7" creationId="{88AEA776-A3B5-1CEF-82FC-871B2195782F}"/>
          </ac:spMkLst>
        </pc:spChg>
        <pc:spChg chg="add mod">
          <ac:chgData name="Alice Corritore" userId="20b8efb1-9961-44cd-bca6-a308e5ce138c" providerId="ADAL" clId="{C35D3288-A8BB-4BB1-BA34-ABFF9922C8BD}" dt="2024-05-15T13:42:05.398" v="8245"/>
          <ac:spMkLst>
            <pc:docMk/>
            <pc:sldMk cId="2381334044" sldId="2147477288"/>
            <ac:spMk id="8" creationId="{AE2F7DBA-D39E-2E06-557D-15408A5AD647}"/>
          </ac:spMkLst>
        </pc:spChg>
        <pc:spChg chg="add del mod">
          <ac:chgData name="Alice Corritore" userId="20b8efb1-9961-44cd-bca6-a308e5ce138c" providerId="ADAL" clId="{C35D3288-A8BB-4BB1-BA34-ABFF9922C8BD}" dt="2024-05-16T13:30:11.493" v="11160" actId="47"/>
          <ac:spMkLst>
            <pc:docMk/>
            <pc:sldMk cId="2381334044" sldId="2147477288"/>
            <ac:spMk id="9" creationId="{251477AE-18EF-720B-84DC-8BF13B54A343}"/>
          </ac:spMkLst>
        </pc:spChg>
        <pc:spChg chg="del mod">
          <ac:chgData name="Alice Corritore" userId="20b8efb1-9961-44cd-bca6-a308e5ce138c" providerId="ADAL" clId="{C35D3288-A8BB-4BB1-BA34-ABFF9922C8BD}" dt="2024-05-24T12:49:24.208" v="13986" actId="21"/>
          <ac:spMkLst>
            <pc:docMk/>
            <pc:sldMk cId="2381334044" sldId="2147477288"/>
            <ac:spMk id="10" creationId="{EFE3AA10-8F00-16D2-08C8-ABAFCDD3E2CC}"/>
          </ac:spMkLst>
        </pc:spChg>
        <pc:spChg chg="mod">
          <ac:chgData name="Alice Corritore" userId="20b8efb1-9961-44cd-bca6-a308e5ce138c" providerId="ADAL" clId="{C35D3288-A8BB-4BB1-BA34-ABFF9922C8BD}" dt="2024-05-27T08:06:30.779" v="14305" actId="113"/>
          <ac:spMkLst>
            <pc:docMk/>
            <pc:sldMk cId="2381334044" sldId="2147477288"/>
            <ac:spMk id="13" creationId="{113C0F54-0676-9F20-7558-CBCDC99C496D}"/>
          </ac:spMkLst>
        </pc:spChg>
        <pc:spChg chg="add mod">
          <ac:chgData name="Alice Corritore" userId="20b8efb1-9961-44cd-bca6-a308e5ce138c" providerId="ADAL" clId="{C35D3288-A8BB-4BB1-BA34-ABFF9922C8BD}" dt="2024-05-24T12:52:03.617" v="14199" actId="1036"/>
          <ac:spMkLst>
            <pc:docMk/>
            <pc:sldMk cId="2381334044" sldId="2147477288"/>
            <ac:spMk id="14" creationId="{E1D4134D-1551-78DB-A52C-9D1E996186E6}"/>
          </ac:spMkLst>
        </pc:spChg>
        <pc:spChg chg="mod">
          <ac:chgData name="Alice Corritore" userId="20b8efb1-9961-44cd-bca6-a308e5ce138c" providerId="ADAL" clId="{C35D3288-A8BB-4BB1-BA34-ABFF9922C8BD}" dt="2024-05-15T08:36:38.883" v="7757" actId="20577"/>
          <ac:spMkLst>
            <pc:docMk/>
            <pc:sldMk cId="2381334044" sldId="2147477288"/>
            <ac:spMk id="50" creationId="{A350B138-04E6-FC58-2C89-3CEF71A5D926}"/>
          </ac:spMkLst>
        </pc:spChg>
        <pc:graphicFrameChg chg="mod modGraphic">
          <ac:chgData name="Alice Corritore" userId="20b8efb1-9961-44cd-bca6-a308e5ce138c" providerId="ADAL" clId="{C35D3288-A8BB-4BB1-BA34-ABFF9922C8BD}" dt="2024-05-24T12:51:59.080" v="14182"/>
          <ac:graphicFrameMkLst>
            <pc:docMk/>
            <pc:sldMk cId="2381334044" sldId="2147477288"/>
            <ac:graphicFrameMk id="15" creationId="{D2529A46-2B42-ABC2-FBE1-BC89EA27D2CE}"/>
          </ac:graphicFrameMkLst>
        </pc:graphicFrameChg>
        <pc:picChg chg="add del mod">
          <ac:chgData name="Alice Corritore" userId="20b8efb1-9961-44cd-bca6-a308e5ce138c" providerId="ADAL" clId="{C35D3288-A8BB-4BB1-BA34-ABFF9922C8BD}" dt="2024-05-24T12:50:44.376" v="14119" actId="478"/>
          <ac:picMkLst>
            <pc:docMk/>
            <pc:sldMk cId="2381334044" sldId="2147477288"/>
            <ac:picMk id="6" creationId="{E727195B-12B3-D590-0082-F758EAE50171}"/>
          </ac:picMkLst>
        </pc:picChg>
        <pc:picChg chg="add mod">
          <ac:chgData name="Alice Corritore" userId="20b8efb1-9961-44cd-bca6-a308e5ce138c" providerId="ADAL" clId="{C35D3288-A8BB-4BB1-BA34-ABFF9922C8BD}" dt="2024-05-24T12:50:51.174" v="14136" actId="1035"/>
          <ac:picMkLst>
            <pc:docMk/>
            <pc:sldMk cId="2381334044" sldId="2147477288"/>
            <ac:picMk id="11" creationId="{0A74AAD5-0925-74DF-B756-4814A40DD513}"/>
          </ac:picMkLst>
        </pc:picChg>
        <pc:picChg chg="add mod">
          <ac:chgData name="Alice Corritore" userId="20b8efb1-9961-44cd-bca6-a308e5ce138c" providerId="ADAL" clId="{C35D3288-A8BB-4BB1-BA34-ABFF9922C8BD}" dt="2024-05-24T12:52:14.902" v="14235" actId="1036"/>
          <ac:picMkLst>
            <pc:docMk/>
            <pc:sldMk cId="2381334044" sldId="2147477288"/>
            <ac:picMk id="16" creationId="{3A38F842-E1E9-55F4-C603-AA797217CF50}"/>
          </ac:picMkLst>
        </pc:picChg>
        <pc:picChg chg="add mod">
          <ac:chgData name="Alice Corritore" userId="20b8efb1-9961-44cd-bca6-a308e5ce138c" providerId="ADAL" clId="{C35D3288-A8BB-4BB1-BA34-ABFF9922C8BD}" dt="2024-05-24T12:50:51.174" v="14136" actId="1035"/>
          <ac:picMkLst>
            <pc:docMk/>
            <pc:sldMk cId="2381334044" sldId="2147477288"/>
            <ac:picMk id="18" creationId="{B0C9911D-79F3-EA36-C278-4DC851D12764}"/>
          </ac:picMkLst>
        </pc:picChg>
      </pc:sldChg>
      <pc:sldChg chg="modSp add mod ord">
        <pc:chgData name="Alice Corritore" userId="20b8efb1-9961-44cd-bca6-a308e5ce138c" providerId="ADAL" clId="{C35D3288-A8BB-4BB1-BA34-ABFF9922C8BD}" dt="2024-05-17T07:18:44.790" v="11999"/>
        <pc:sldMkLst>
          <pc:docMk/>
          <pc:sldMk cId="2115391707" sldId="2147477289"/>
        </pc:sldMkLst>
        <pc:spChg chg="mod">
          <ac:chgData name="Alice Corritore" userId="20b8efb1-9961-44cd-bca6-a308e5ce138c" providerId="ADAL" clId="{C35D3288-A8BB-4BB1-BA34-ABFF9922C8BD}" dt="2024-05-15T16:11:32.102" v="9613" actId="20577"/>
          <ac:spMkLst>
            <pc:docMk/>
            <pc:sldMk cId="2115391707" sldId="2147477289"/>
            <ac:spMk id="20" creationId="{466E7851-2B72-5803-77CA-0B3ABE22C355}"/>
          </ac:spMkLst>
        </pc:spChg>
      </pc:sldChg>
      <pc:sldChg chg="addSp delSp modSp add mod ord">
        <pc:chgData name="Alice Corritore" userId="20b8efb1-9961-44cd-bca6-a308e5ce138c" providerId="ADAL" clId="{C35D3288-A8BB-4BB1-BA34-ABFF9922C8BD}" dt="2024-05-24T12:58:00.422" v="14302" actId="20577"/>
        <pc:sldMkLst>
          <pc:docMk/>
          <pc:sldMk cId="1573270421" sldId="2147477290"/>
        </pc:sldMkLst>
        <pc:spChg chg="add mod">
          <ac:chgData name="Alice Corritore" userId="20b8efb1-9961-44cd-bca6-a308e5ce138c" providerId="ADAL" clId="{C35D3288-A8BB-4BB1-BA34-ABFF9922C8BD}" dt="2024-05-16T13:43:18.031" v="11919" actId="554"/>
          <ac:spMkLst>
            <pc:docMk/>
            <pc:sldMk cId="1573270421" sldId="2147477290"/>
            <ac:spMk id="10" creationId="{80C17558-9339-06E9-6BE2-84F7CB95FC9E}"/>
          </ac:spMkLst>
        </pc:spChg>
        <pc:spChg chg="add mod">
          <ac:chgData name="Alice Corritore" userId="20b8efb1-9961-44cd-bca6-a308e5ce138c" providerId="ADAL" clId="{C35D3288-A8BB-4BB1-BA34-ABFF9922C8BD}" dt="2024-05-16T13:43:18.031" v="11919" actId="554"/>
          <ac:spMkLst>
            <pc:docMk/>
            <pc:sldMk cId="1573270421" sldId="2147477290"/>
            <ac:spMk id="11" creationId="{264ADE11-4CC6-D52D-E15C-9488A4B144C0}"/>
          </ac:spMkLst>
        </pc:spChg>
        <pc:spChg chg="mod">
          <ac:chgData name="Alice Corritore" userId="20b8efb1-9961-44cd-bca6-a308e5ce138c" providerId="ADAL" clId="{C35D3288-A8BB-4BB1-BA34-ABFF9922C8BD}" dt="2024-05-24T12:58:00.422" v="14302" actId="20577"/>
          <ac:spMkLst>
            <pc:docMk/>
            <pc:sldMk cId="1573270421" sldId="2147477290"/>
            <ac:spMk id="12" creationId="{A9F7EAD7-95BC-34B8-239C-AA5BC26AEA20}"/>
          </ac:spMkLst>
        </pc:spChg>
        <pc:spChg chg="mod">
          <ac:chgData name="Alice Corritore" userId="20b8efb1-9961-44cd-bca6-a308e5ce138c" providerId="ADAL" clId="{C35D3288-A8BB-4BB1-BA34-ABFF9922C8BD}" dt="2024-05-16T13:43:34.657" v="11928" actId="20577"/>
          <ac:spMkLst>
            <pc:docMk/>
            <pc:sldMk cId="1573270421" sldId="2147477290"/>
            <ac:spMk id="50" creationId="{A350B138-04E6-FC58-2C89-3CEF71A5D926}"/>
          </ac:spMkLst>
        </pc:spChg>
        <pc:picChg chg="del">
          <ac:chgData name="Alice Corritore" userId="20b8efb1-9961-44cd-bca6-a308e5ce138c" providerId="ADAL" clId="{C35D3288-A8BB-4BB1-BA34-ABFF9922C8BD}" dt="2024-05-16T13:32:23.906" v="11866" actId="478"/>
          <ac:picMkLst>
            <pc:docMk/>
            <pc:sldMk cId="1573270421" sldId="2147477290"/>
            <ac:picMk id="2" creationId="{99BA0743-7EB8-B3BB-82F5-A1C0D1C81C37}"/>
          </ac:picMkLst>
        </pc:picChg>
        <pc:picChg chg="add mod">
          <ac:chgData name="Alice Corritore" userId="20b8efb1-9961-44cd-bca6-a308e5ce138c" providerId="ADAL" clId="{C35D3288-A8BB-4BB1-BA34-ABFF9922C8BD}" dt="2024-05-16T13:42:30.514" v="11896" actId="1076"/>
          <ac:picMkLst>
            <pc:docMk/>
            <pc:sldMk cId="1573270421" sldId="2147477290"/>
            <ac:picMk id="5" creationId="{CD70827C-8122-0294-C15F-C6A1F98737DD}"/>
          </ac:picMkLst>
        </pc:picChg>
        <pc:picChg chg="add mod">
          <ac:chgData name="Alice Corritore" userId="20b8efb1-9961-44cd-bca6-a308e5ce138c" providerId="ADAL" clId="{C35D3288-A8BB-4BB1-BA34-ABFF9922C8BD}" dt="2024-05-16T13:42:50.145" v="11916" actId="1076"/>
          <ac:picMkLst>
            <pc:docMk/>
            <pc:sldMk cId="1573270421" sldId="2147477290"/>
            <ac:picMk id="7" creationId="{017ABA65-FFDA-1583-BB65-DB6C2EDAC8F4}"/>
          </ac:picMkLst>
        </pc:picChg>
        <pc:picChg chg="add mod">
          <ac:chgData name="Alice Corritore" userId="20b8efb1-9961-44cd-bca6-a308e5ce138c" providerId="ADAL" clId="{C35D3288-A8BB-4BB1-BA34-ABFF9922C8BD}" dt="2024-05-16T13:40:43.830" v="11876" actId="14861"/>
          <ac:picMkLst>
            <pc:docMk/>
            <pc:sldMk cId="1573270421" sldId="2147477290"/>
            <ac:picMk id="9" creationId="{D16E0331-3B9A-4771-5C72-DCE5224E2DA9}"/>
          </ac:picMkLst>
        </pc:picChg>
        <pc:cxnChg chg="add mod">
          <ac:chgData name="Alice Corritore" userId="20b8efb1-9961-44cd-bca6-a308e5ce138c" providerId="ADAL" clId="{C35D3288-A8BB-4BB1-BA34-ABFF9922C8BD}" dt="2024-05-16T13:43:30.444" v="11923" actId="208"/>
          <ac:cxnSpMkLst>
            <pc:docMk/>
            <pc:sldMk cId="1573270421" sldId="2147477290"/>
            <ac:cxnSpMk id="14" creationId="{038EC358-4AAB-CA9F-543B-74F0EF13243E}"/>
          </ac:cxnSpMkLst>
        </pc:cxnChg>
      </pc:sldChg>
      <pc:sldChg chg="addSp delSp modSp add mod ord">
        <pc:chgData name="Alice Corritore" userId="20b8efb1-9961-44cd-bca6-a308e5ce138c" providerId="ADAL" clId="{C35D3288-A8BB-4BB1-BA34-ABFF9922C8BD}" dt="2024-05-17T07:18:44.790" v="11999"/>
        <pc:sldMkLst>
          <pc:docMk/>
          <pc:sldMk cId="3939728294" sldId="2147477291"/>
        </pc:sldMkLst>
        <pc:spChg chg="mod">
          <ac:chgData name="Alice Corritore" userId="20b8efb1-9961-44cd-bca6-a308e5ce138c" providerId="ADAL" clId="{C35D3288-A8BB-4BB1-BA34-ABFF9922C8BD}" dt="2024-05-16T13:45:32.502" v="11959" actId="1076"/>
          <ac:spMkLst>
            <pc:docMk/>
            <pc:sldMk cId="3939728294" sldId="2147477291"/>
            <ac:spMk id="10" creationId="{80C17558-9339-06E9-6BE2-84F7CB95FC9E}"/>
          </ac:spMkLst>
        </pc:spChg>
        <pc:spChg chg="mod">
          <ac:chgData name="Alice Corritore" userId="20b8efb1-9961-44cd-bca6-a308e5ce138c" providerId="ADAL" clId="{C35D3288-A8BB-4BB1-BA34-ABFF9922C8BD}" dt="2024-05-16T13:45:59.217" v="11994" actId="1038"/>
          <ac:spMkLst>
            <pc:docMk/>
            <pc:sldMk cId="3939728294" sldId="2147477291"/>
            <ac:spMk id="11" creationId="{264ADE11-4CC6-D52D-E15C-9488A4B144C0}"/>
          </ac:spMkLst>
        </pc:spChg>
        <pc:spChg chg="mod">
          <ac:chgData name="Alice Corritore" userId="20b8efb1-9961-44cd-bca6-a308e5ce138c" providerId="ADAL" clId="{C35D3288-A8BB-4BB1-BA34-ABFF9922C8BD}" dt="2024-05-16T13:43:42.021" v="11946" actId="20577"/>
          <ac:spMkLst>
            <pc:docMk/>
            <pc:sldMk cId="3939728294" sldId="2147477291"/>
            <ac:spMk id="50" creationId="{A350B138-04E6-FC58-2C89-3CEF71A5D926}"/>
          </ac:spMkLst>
        </pc:spChg>
        <pc:picChg chg="add mod">
          <ac:chgData name="Alice Corritore" userId="20b8efb1-9961-44cd-bca6-a308e5ce138c" providerId="ADAL" clId="{C35D3288-A8BB-4BB1-BA34-ABFF9922C8BD}" dt="2024-05-16T13:46:16.738" v="11997" actId="554"/>
          <ac:picMkLst>
            <pc:docMk/>
            <pc:sldMk cId="3939728294" sldId="2147477291"/>
            <ac:picMk id="3" creationId="{E0B637ED-9A81-1497-14A7-354A1993A2F6}"/>
          </ac:picMkLst>
        </pc:picChg>
        <pc:picChg chg="del">
          <ac:chgData name="Alice Corritore" userId="20b8efb1-9961-44cd-bca6-a308e5ce138c" providerId="ADAL" clId="{C35D3288-A8BB-4BB1-BA34-ABFF9922C8BD}" dt="2024-05-16T13:44:11.353" v="11947" actId="478"/>
          <ac:picMkLst>
            <pc:docMk/>
            <pc:sldMk cId="3939728294" sldId="2147477291"/>
            <ac:picMk id="5" creationId="{CD70827C-8122-0294-C15F-C6A1F98737DD}"/>
          </ac:picMkLst>
        </pc:picChg>
        <pc:picChg chg="del">
          <ac:chgData name="Alice Corritore" userId="20b8efb1-9961-44cd-bca6-a308e5ce138c" providerId="ADAL" clId="{C35D3288-A8BB-4BB1-BA34-ABFF9922C8BD}" dt="2024-05-16T13:44:27.673" v="11952" actId="478"/>
          <ac:picMkLst>
            <pc:docMk/>
            <pc:sldMk cId="3939728294" sldId="2147477291"/>
            <ac:picMk id="7" creationId="{017ABA65-FFDA-1583-BB65-DB6C2EDAC8F4}"/>
          </ac:picMkLst>
        </pc:picChg>
        <pc:picChg chg="add mod">
          <ac:chgData name="Alice Corritore" userId="20b8efb1-9961-44cd-bca6-a308e5ce138c" providerId="ADAL" clId="{C35D3288-A8BB-4BB1-BA34-ABFF9922C8BD}" dt="2024-05-16T13:46:16.738" v="11997" actId="554"/>
          <ac:picMkLst>
            <pc:docMk/>
            <pc:sldMk cId="3939728294" sldId="2147477291"/>
            <ac:picMk id="8" creationId="{88B52450-3D2B-D12D-4F2C-020BA1890CE6}"/>
          </ac:picMkLst>
        </pc:picChg>
        <pc:picChg chg="del">
          <ac:chgData name="Alice Corritore" userId="20b8efb1-9961-44cd-bca6-a308e5ce138c" providerId="ADAL" clId="{C35D3288-A8BB-4BB1-BA34-ABFF9922C8BD}" dt="2024-05-16T13:44:27.673" v="11952" actId="478"/>
          <ac:picMkLst>
            <pc:docMk/>
            <pc:sldMk cId="3939728294" sldId="2147477291"/>
            <ac:picMk id="9" creationId="{D16E0331-3B9A-4771-5C72-DCE5224E2DA9}"/>
          </ac:picMkLst>
        </pc:picChg>
        <pc:cxnChg chg="mod">
          <ac:chgData name="Alice Corritore" userId="20b8efb1-9961-44cd-bca6-a308e5ce138c" providerId="ADAL" clId="{C35D3288-A8BB-4BB1-BA34-ABFF9922C8BD}" dt="2024-05-16T13:45:28.665" v="11958" actId="12788"/>
          <ac:cxnSpMkLst>
            <pc:docMk/>
            <pc:sldMk cId="3939728294" sldId="2147477291"/>
            <ac:cxnSpMk id="14" creationId="{038EC358-4AAB-CA9F-543B-74F0EF13243E}"/>
          </ac:cxnSpMkLst>
        </pc:cxnChg>
      </pc:sldChg>
      <pc:sldChg chg="addSp modSp add mod">
        <pc:chgData name="Alice Corritore" userId="20b8efb1-9961-44cd-bca6-a308e5ce138c" providerId="ADAL" clId="{C35D3288-A8BB-4BB1-BA34-ABFF9922C8BD}" dt="2024-05-28T13:39:58.735" v="14330" actId="20577"/>
        <pc:sldMkLst>
          <pc:docMk/>
          <pc:sldMk cId="4197718189" sldId="2147477292"/>
        </pc:sldMkLst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2" creationId="{FD2B780F-A7B9-AEC7-EF9D-45F5207CAB50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3" creationId="{6B5570C5-6552-6789-B7E1-4C6A32DB9CAD}"/>
          </ac:spMkLst>
        </pc:spChg>
        <pc:spChg chg="add 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5" creationId="{5DC0E9E7-433F-0F55-65FC-A9F84A2C83BE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6" creationId="{B6D31C11-19D5-EC46-54E9-4238D76E663C}"/>
          </ac:spMkLst>
        </pc:spChg>
        <pc:spChg chg="add 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7" creationId="{B9FD6D8A-D743-5034-0520-E1AC5201F33B}"/>
          </ac:spMkLst>
        </pc:spChg>
        <pc:spChg chg="add mod">
          <ac:chgData name="Alice Corritore" userId="20b8efb1-9961-44cd-bca6-a308e5ce138c" providerId="ADAL" clId="{C35D3288-A8BB-4BB1-BA34-ABFF9922C8BD}" dt="2024-05-28T13:39:58.735" v="14330" actId="20577"/>
          <ac:spMkLst>
            <pc:docMk/>
            <pc:sldMk cId="4197718189" sldId="2147477292"/>
            <ac:spMk id="8" creationId="{0F18AAE7-9E80-34BE-88F0-07728C70CCF0}"/>
          </ac:spMkLst>
        </pc:spChg>
        <pc:spChg chg="add 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9" creationId="{E18D179E-59E9-9775-6C7D-6BA255BC8162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13" creationId="{36A77FDA-77BE-FA5C-C7A9-78182E76BA2F}"/>
          </ac:spMkLst>
        </pc:spChg>
        <pc:spChg chg="add mod">
          <ac:chgData name="Alice Corritore" userId="20b8efb1-9961-44cd-bca6-a308e5ce138c" providerId="ADAL" clId="{C35D3288-A8BB-4BB1-BA34-ABFF9922C8BD}" dt="2024-05-24T12:54:04.852" v="14252" actId="114"/>
          <ac:spMkLst>
            <pc:docMk/>
            <pc:sldMk cId="4197718189" sldId="2147477292"/>
            <ac:spMk id="14" creationId="{8844B24E-640F-4725-EB0C-B623BC872DAC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16" creationId="{465077E7-2610-9304-723C-4F226149291D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20" creationId="{5554DB5C-40AE-8DE8-8F77-1AFF950A3539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22" creationId="{7D1A9FE1-7B39-FD5E-48C1-31414BEA30D9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23" creationId="{E2DB81BE-5818-AB97-1BFF-C2FEE14E89AD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27" creationId="{412037F1-3F2E-F4AD-35A8-AB3F4EF5F124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28" creationId="{D2471F27-BF93-924E-0EE3-1EBE44B0541E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29" creationId="{A2BBB4FC-4FD5-4709-1BB3-F9F505BEFC5F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31" creationId="{1BFF713C-44D5-53BF-FC09-E2C1A47DC632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33" creationId="{7C78C1E9-592B-1D75-D42F-BFD97B1FAA65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35" creationId="{82E06243-2CCA-CDE8-9A12-CE2700D0345D}"/>
          </ac:spMkLst>
        </pc:spChg>
        <pc:spChg chg="mod">
          <ac:chgData name="Alice Corritore" userId="20b8efb1-9961-44cd-bca6-a308e5ce138c" providerId="ADAL" clId="{C35D3288-A8BB-4BB1-BA34-ABFF9922C8BD}" dt="2024-05-17T14:54:33.132" v="13921" actId="1036"/>
          <ac:spMkLst>
            <pc:docMk/>
            <pc:sldMk cId="4197718189" sldId="2147477292"/>
            <ac:spMk id="39" creationId="{D088F173-084E-967B-E66F-550B8029970D}"/>
          </ac:spMkLst>
        </pc:spChg>
        <pc:cxnChg chg="add mod">
          <ac:chgData name="Alice Corritore" userId="20b8efb1-9961-44cd-bca6-a308e5ce138c" providerId="ADAL" clId="{C35D3288-A8BB-4BB1-BA34-ABFF9922C8BD}" dt="2024-05-17T14:54:33.132" v="13921" actId="1036"/>
          <ac:cxnSpMkLst>
            <pc:docMk/>
            <pc:sldMk cId="4197718189" sldId="2147477292"/>
            <ac:cxnSpMk id="11" creationId="{84467CA6-D00E-4101-233F-295748CB4A39}"/>
          </ac:cxnSpMkLst>
        </pc:cxnChg>
        <pc:cxnChg chg="mod">
          <ac:chgData name="Alice Corritore" userId="20b8efb1-9961-44cd-bca6-a308e5ce138c" providerId="ADAL" clId="{C35D3288-A8BB-4BB1-BA34-ABFF9922C8BD}" dt="2024-05-17T14:54:33.132" v="13921" actId="1036"/>
          <ac:cxnSpMkLst>
            <pc:docMk/>
            <pc:sldMk cId="4197718189" sldId="2147477292"/>
            <ac:cxnSpMk id="25" creationId="{CE0CBBC1-FEC2-C5B6-6CE0-0D0CF5B846C9}"/>
          </ac:cxnSpMkLst>
        </pc:cxnChg>
        <pc:cxnChg chg="mod">
          <ac:chgData name="Alice Corritore" userId="20b8efb1-9961-44cd-bca6-a308e5ce138c" providerId="ADAL" clId="{C35D3288-A8BB-4BB1-BA34-ABFF9922C8BD}" dt="2024-05-17T14:54:33.132" v="13921" actId="1036"/>
          <ac:cxnSpMkLst>
            <pc:docMk/>
            <pc:sldMk cId="4197718189" sldId="2147477292"/>
            <ac:cxnSpMk id="32" creationId="{6B1ABE15-87FF-A0F6-7913-73573229EAEA}"/>
          </ac:cxnSpMkLst>
        </pc:cxnChg>
        <pc:cxnChg chg="mod">
          <ac:chgData name="Alice Corritore" userId="20b8efb1-9961-44cd-bca6-a308e5ce138c" providerId="ADAL" clId="{C35D3288-A8BB-4BB1-BA34-ABFF9922C8BD}" dt="2024-05-17T14:54:33.132" v="13921" actId="1036"/>
          <ac:cxnSpMkLst>
            <pc:docMk/>
            <pc:sldMk cId="4197718189" sldId="2147477292"/>
            <ac:cxnSpMk id="34" creationId="{91C6440B-19DF-F393-4850-7BEC562A5815}"/>
          </ac:cxnSpMkLst>
        </pc:cxnChg>
        <pc:cxnChg chg="mod">
          <ac:chgData name="Alice Corritore" userId="20b8efb1-9961-44cd-bca6-a308e5ce138c" providerId="ADAL" clId="{C35D3288-A8BB-4BB1-BA34-ABFF9922C8BD}" dt="2024-05-17T14:54:33.132" v="13921" actId="1036"/>
          <ac:cxnSpMkLst>
            <pc:docMk/>
            <pc:sldMk cId="4197718189" sldId="2147477292"/>
            <ac:cxnSpMk id="37" creationId="{ACABD1C1-CD05-7E78-D3C4-C6F39FF61E0A}"/>
          </ac:cxnSpMkLst>
        </pc:cxnChg>
      </pc:sldChg>
      <pc:sldMasterChg chg="delSldLayout">
        <pc:chgData name="Alice Corritore" userId="20b8efb1-9961-44cd-bca6-a308e5ce138c" providerId="ADAL" clId="{C35D3288-A8BB-4BB1-BA34-ABFF9922C8BD}" dt="2024-05-17T08:58:25.627" v="12632" actId="47"/>
        <pc:sldMasterMkLst>
          <pc:docMk/>
          <pc:sldMasterMk cId="1398215436" sldId="2147483677"/>
        </pc:sldMasterMkLst>
        <pc:sldLayoutChg chg="del">
          <pc:chgData name="Alice Corritore" userId="20b8efb1-9961-44cd-bca6-a308e5ce138c" providerId="ADAL" clId="{C35D3288-A8BB-4BB1-BA34-ABFF9922C8BD}" dt="2024-05-17T08:58:25.627" v="12632" actId="47"/>
          <pc:sldLayoutMkLst>
            <pc:docMk/>
            <pc:sldMasterMk cId="1398215436" sldId="2147483677"/>
            <pc:sldLayoutMk cId="2010922283" sldId="2147483733"/>
          </pc:sldLayoutMkLst>
        </pc:sldLayoutChg>
      </pc:sldMasterChg>
    </pc:docChg>
  </pc:docChgLst>
  <pc:docChgLst>
    <pc:chgData name="Alice Corritore" userId="20b8efb1-9961-44cd-bca6-a308e5ce138c" providerId="ADAL" clId="{63D4975E-2B39-40B5-A909-CD109B9FCF23}"/>
    <pc:docChg chg="undo custSel addSld modSld sldOrd">
      <pc:chgData name="Alice Corritore" userId="20b8efb1-9961-44cd-bca6-a308e5ce138c" providerId="ADAL" clId="{63D4975E-2B39-40B5-A909-CD109B9FCF23}" dt="2024-05-02T12:47:41.601" v="1541" actId="478"/>
      <pc:docMkLst>
        <pc:docMk/>
      </pc:docMkLst>
      <pc:sldChg chg="addSp modSp mod">
        <pc:chgData name="Alice Corritore" userId="20b8efb1-9961-44cd-bca6-a308e5ce138c" providerId="ADAL" clId="{63D4975E-2B39-40B5-A909-CD109B9FCF23}" dt="2024-05-02T12:19:56.508" v="701" actId="20577"/>
        <pc:sldMkLst>
          <pc:docMk/>
          <pc:sldMk cId="1576172613" sldId="276"/>
        </pc:sldMkLst>
        <pc:spChg chg="add mod">
          <ac:chgData name="Alice Corritore" userId="20b8efb1-9961-44cd-bca6-a308e5ce138c" providerId="ADAL" clId="{63D4975E-2B39-40B5-A909-CD109B9FCF23}" dt="2024-05-02T12:19:56.508" v="701" actId="20577"/>
          <ac:spMkLst>
            <pc:docMk/>
            <pc:sldMk cId="1576172613" sldId="276"/>
            <ac:spMk id="3" creationId="{1BE111F0-ED94-175E-2D9E-AAA76494D0AD}"/>
          </ac:spMkLst>
        </pc:spChg>
        <pc:spChg chg="mod">
          <ac:chgData name="Alice Corritore" userId="20b8efb1-9961-44cd-bca6-a308e5ce138c" providerId="ADAL" clId="{63D4975E-2B39-40B5-A909-CD109B9FCF23}" dt="2024-04-23T10:25:16.693" v="144" actId="20577"/>
          <ac:spMkLst>
            <pc:docMk/>
            <pc:sldMk cId="1576172613" sldId="276"/>
            <ac:spMk id="50" creationId="{E4378EE0-655B-73A4-7137-B5CC86364C57}"/>
          </ac:spMkLst>
        </pc:spChg>
      </pc:sldChg>
      <pc:sldChg chg="add mod modShow">
        <pc:chgData name="Alice Corritore" userId="20b8efb1-9961-44cd-bca6-a308e5ce138c" providerId="ADAL" clId="{63D4975E-2B39-40B5-A909-CD109B9FCF23}" dt="2024-05-02T12:23:17.500" v="704" actId="729"/>
        <pc:sldMkLst>
          <pc:docMk/>
          <pc:sldMk cId="1474980095" sldId="26748"/>
        </pc:sldMkLst>
      </pc:sldChg>
      <pc:sldChg chg="addSp delSp add mod modShow">
        <pc:chgData name="Alice Corritore" userId="20b8efb1-9961-44cd-bca6-a308e5ce138c" providerId="ADAL" clId="{63D4975E-2B39-40B5-A909-CD109B9FCF23}" dt="2024-05-02T12:38:50.778" v="1317" actId="21"/>
        <pc:sldMkLst>
          <pc:docMk/>
          <pc:sldMk cId="3654943042" sldId="26759"/>
        </pc:sldMkLst>
        <pc:picChg chg="add del">
          <ac:chgData name="Alice Corritore" userId="20b8efb1-9961-44cd-bca6-a308e5ce138c" providerId="ADAL" clId="{63D4975E-2B39-40B5-A909-CD109B9FCF23}" dt="2024-05-02T12:38:50.778" v="1317" actId="21"/>
          <ac:picMkLst>
            <pc:docMk/>
            <pc:sldMk cId="3654943042" sldId="26759"/>
            <ac:picMk id="42" creationId="{DF213F3E-9432-4FAC-9921-9BD368A722F5}"/>
          </ac:picMkLst>
        </pc:picChg>
      </pc:sldChg>
      <pc:sldChg chg="add mod modShow">
        <pc:chgData name="Alice Corritore" userId="20b8efb1-9961-44cd-bca6-a308e5ce138c" providerId="ADAL" clId="{63D4975E-2B39-40B5-A909-CD109B9FCF23}" dt="2024-05-02T12:23:17.500" v="704" actId="729"/>
        <pc:sldMkLst>
          <pc:docMk/>
          <pc:sldMk cId="1318757582" sldId="26760"/>
        </pc:sldMkLst>
      </pc:sldChg>
      <pc:sldChg chg="add mod modShow">
        <pc:chgData name="Alice Corritore" userId="20b8efb1-9961-44cd-bca6-a308e5ce138c" providerId="ADAL" clId="{63D4975E-2B39-40B5-A909-CD109B9FCF23}" dt="2024-05-02T12:23:17.500" v="704" actId="729"/>
        <pc:sldMkLst>
          <pc:docMk/>
          <pc:sldMk cId="2622971991" sldId="26761"/>
        </pc:sldMkLst>
      </pc:sldChg>
      <pc:sldChg chg="add">
        <pc:chgData name="Alice Corritore" userId="20b8efb1-9961-44cd-bca6-a308e5ce138c" providerId="ADAL" clId="{63D4975E-2B39-40B5-A909-CD109B9FCF23}" dt="2024-05-02T12:21:14.973" v="702"/>
        <pc:sldMkLst>
          <pc:docMk/>
          <pc:sldMk cId="493266392" sldId="26763"/>
        </pc:sldMkLst>
      </pc:sldChg>
      <pc:sldChg chg="add">
        <pc:chgData name="Alice Corritore" userId="20b8efb1-9961-44cd-bca6-a308e5ce138c" providerId="ADAL" clId="{63D4975E-2B39-40B5-A909-CD109B9FCF23}" dt="2024-05-02T12:21:14.973" v="702"/>
        <pc:sldMkLst>
          <pc:docMk/>
          <pc:sldMk cId="3112503222" sldId="26764"/>
        </pc:sldMkLst>
      </pc:sldChg>
      <pc:sldChg chg="add">
        <pc:chgData name="Alice Corritore" userId="20b8efb1-9961-44cd-bca6-a308e5ce138c" providerId="ADAL" clId="{63D4975E-2B39-40B5-A909-CD109B9FCF23}" dt="2024-05-02T12:21:14.973" v="702"/>
        <pc:sldMkLst>
          <pc:docMk/>
          <pc:sldMk cId="3993701379" sldId="26777"/>
        </pc:sldMkLst>
      </pc:sldChg>
      <pc:sldChg chg="add">
        <pc:chgData name="Alice Corritore" userId="20b8efb1-9961-44cd-bca6-a308e5ce138c" providerId="ADAL" clId="{63D4975E-2B39-40B5-A909-CD109B9FCF23}" dt="2024-05-02T12:21:14.973" v="702"/>
        <pc:sldMkLst>
          <pc:docMk/>
          <pc:sldMk cId="1547127772" sldId="26778"/>
        </pc:sldMkLst>
      </pc:sldChg>
      <pc:sldChg chg="add">
        <pc:chgData name="Alice Corritore" userId="20b8efb1-9961-44cd-bca6-a308e5ce138c" providerId="ADAL" clId="{63D4975E-2B39-40B5-A909-CD109B9FCF23}" dt="2024-05-02T12:21:14.973" v="702"/>
        <pc:sldMkLst>
          <pc:docMk/>
          <pc:sldMk cId="3952943933" sldId="26780"/>
        </pc:sldMkLst>
      </pc:sldChg>
      <pc:sldChg chg="modSp mod">
        <pc:chgData name="Alice Corritore" userId="20b8efb1-9961-44cd-bca6-a308e5ce138c" providerId="ADAL" clId="{63D4975E-2B39-40B5-A909-CD109B9FCF23}" dt="2024-05-02T12:37:39.043" v="1315" actId="20577"/>
        <pc:sldMkLst>
          <pc:docMk/>
          <pc:sldMk cId="206057608" sldId="2147471418"/>
        </pc:sldMkLst>
        <pc:spChg chg="mod">
          <ac:chgData name="Alice Corritore" userId="20b8efb1-9961-44cd-bca6-a308e5ce138c" providerId="ADAL" clId="{63D4975E-2B39-40B5-A909-CD109B9FCF23}" dt="2024-05-02T12:37:39.043" v="1315" actId="20577"/>
          <ac:spMkLst>
            <pc:docMk/>
            <pc:sldMk cId="206057608" sldId="2147471418"/>
            <ac:spMk id="9" creationId="{83679788-3113-080D-6216-309BFD7D5C32}"/>
          </ac:spMkLst>
        </pc:spChg>
      </pc:sldChg>
      <pc:sldChg chg="modSp mod ord">
        <pc:chgData name="Alice Corritore" userId="20b8efb1-9961-44cd-bca6-a308e5ce138c" providerId="ADAL" clId="{63D4975E-2B39-40B5-A909-CD109B9FCF23}" dt="2024-04-23T10:25:53.510" v="256" actId="20577"/>
        <pc:sldMkLst>
          <pc:docMk/>
          <pc:sldMk cId="1843327134" sldId="2147477271"/>
        </pc:sldMkLst>
        <pc:spChg chg="mod">
          <ac:chgData name="Alice Corritore" userId="20b8efb1-9961-44cd-bca6-a308e5ce138c" providerId="ADAL" clId="{63D4975E-2B39-40B5-A909-CD109B9FCF23}" dt="2024-04-23T10:25:53.510" v="256" actId="20577"/>
          <ac:spMkLst>
            <pc:docMk/>
            <pc:sldMk cId="1843327134" sldId="2147477271"/>
            <ac:spMk id="20" creationId="{466E7851-2B72-5803-77CA-0B3ABE22C355}"/>
          </ac:spMkLst>
        </pc:spChg>
      </pc:sldChg>
      <pc:sldChg chg="modSp mod">
        <pc:chgData name="Alice Corritore" userId="20b8efb1-9961-44cd-bca6-a308e5ce138c" providerId="ADAL" clId="{63D4975E-2B39-40B5-A909-CD109B9FCF23}" dt="2024-05-02T12:44:38.902" v="1397" actId="207"/>
        <pc:sldMkLst>
          <pc:docMk/>
          <pc:sldMk cId="1329841798" sldId="2147477273"/>
        </pc:sldMkLst>
        <pc:spChg chg="mod">
          <ac:chgData name="Alice Corritore" userId="20b8efb1-9961-44cd-bca6-a308e5ce138c" providerId="ADAL" clId="{63D4975E-2B39-40B5-A909-CD109B9FCF23}" dt="2024-05-02T12:44:38.902" v="1397" actId="207"/>
          <ac:spMkLst>
            <pc:docMk/>
            <pc:sldMk cId="1329841798" sldId="2147477273"/>
            <ac:spMk id="3" creationId="{46412EAD-7200-5E0E-029E-D087B2B2D36F}"/>
          </ac:spMkLst>
        </pc:spChg>
      </pc:sldChg>
      <pc:sldChg chg="addSp delSp modSp mod">
        <pc:chgData name="Alice Corritore" userId="20b8efb1-9961-44cd-bca6-a308e5ce138c" providerId="ADAL" clId="{63D4975E-2B39-40B5-A909-CD109B9FCF23}" dt="2024-05-02T12:47:41.601" v="1541" actId="478"/>
        <pc:sldMkLst>
          <pc:docMk/>
          <pc:sldMk cId="2574090861" sldId="2147477274"/>
        </pc:sldMkLst>
        <pc:spChg chg="del mod">
          <ac:chgData name="Alice Corritore" userId="20b8efb1-9961-44cd-bca6-a308e5ce138c" providerId="ADAL" clId="{63D4975E-2B39-40B5-A909-CD109B9FCF23}" dt="2024-05-02T12:47:41.601" v="1541" actId="478"/>
          <ac:spMkLst>
            <pc:docMk/>
            <pc:sldMk cId="2574090861" sldId="2147477274"/>
            <ac:spMk id="2" creationId="{8F32378D-698E-A100-F7ED-2ADD09059C5C}"/>
          </ac:spMkLst>
        </pc:spChg>
        <pc:spChg chg="add mod">
          <ac:chgData name="Alice Corritore" userId="20b8efb1-9961-44cd-bca6-a308e5ce138c" providerId="ADAL" clId="{63D4975E-2B39-40B5-A909-CD109B9FCF23}" dt="2024-05-02T12:47:37.317" v="1540" actId="20577"/>
          <ac:spMkLst>
            <pc:docMk/>
            <pc:sldMk cId="2574090861" sldId="2147477274"/>
            <ac:spMk id="6" creationId="{263E81EB-D9C5-9D04-02B3-FABD5DFFF1A5}"/>
          </ac:spMkLst>
        </pc:spChg>
        <pc:spChg chg="mod">
          <ac:chgData name="Alice Corritore" userId="20b8efb1-9961-44cd-bca6-a308e5ce138c" providerId="ADAL" clId="{63D4975E-2B39-40B5-A909-CD109B9FCF23}" dt="2024-05-02T12:47:11.819" v="1405" actId="20577"/>
          <ac:spMkLst>
            <pc:docMk/>
            <pc:sldMk cId="2574090861" sldId="2147477274"/>
            <ac:spMk id="9" creationId="{E73FD4B5-749F-4014-68D9-8825937B994E}"/>
          </ac:spMkLst>
        </pc:spChg>
      </pc:sldChg>
      <pc:sldChg chg="modSp add mod">
        <pc:chgData name="Alice Corritore" userId="20b8efb1-9961-44cd-bca6-a308e5ce138c" providerId="ADAL" clId="{63D4975E-2B39-40B5-A909-CD109B9FCF23}" dt="2024-04-23T10:26:03.547" v="270" actId="20577"/>
        <pc:sldMkLst>
          <pc:docMk/>
          <pc:sldMk cId="2908088352" sldId="2147477275"/>
        </pc:sldMkLst>
        <pc:spChg chg="mod">
          <ac:chgData name="Alice Corritore" userId="20b8efb1-9961-44cd-bca6-a308e5ce138c" providerId="ADAL" clId="{63D4975E-2B39-40B5-A909-CD109B9FCF23}" dt="2024-04-23T10:26:03.547" v="270" actId="20577"/>
          <ac:spMkLst>
            <pc:docMk/>
            <pc:sldMk cId="2908088352" sldId="2147477275"/>
            <ac:spMk id="20" creationId="{466E7851-2B72-5803-77CA-0B3ABE22C355}"/>
          </ac:spMkLst>
        </pc:spChg>
      </pc:sldChg>
      <pc:sldChg chg="addSp delSp modSp add mod">
        <pc:chgData name="Alice Corritore" userId="20b8efb1-9961-44cd-bca6-a308e5ce138c" providerId="ADAL" clId="{63D4975E-2B39-40B5-A909-CD109B9FCF23}" dt="2024-05-02T12:39:20.804" v="1326" actId="1076"/>
        <pc:sldMkLst>
          <pc:docMk/>
          <pc:sldMk cId="3272820937" sldId="2147477276"/>
        </pc:sldMkLst>
        <pc:spChg chg="add mod">
          <ac:chgData name="Alice Corritore" userId="20b8efb1-9961-44cd-bca6-a308e5ce138c" providerId="ADAL" clId="{63D4975E-2B39-40B5-A909-CD109B9FCF23}" dt="2024-05-02T12:26:19.059" v="1157" actId="14100"/>
          <ac:spMkLst>
            <pc:docMk/>
            <pc:sldMk cId="3272820937" sldId="2147477276"/>
            <ac:spMk id="2" creationId="{EAF1D75E-572B-DBE3-81E2-D86136CD4DA1}"/>
          </ac:spMkLst>
        </pc:spChg>
        <pc:spChg chg="del">
          <ac:chgData name="Alice Corritore" userId="20b8efb1-9961-44cd-bca6-a308e5ce138c" providerId="ADAL" clId="{63D4975E-2B39-40B5-A909-CD109B9FCF23}" dt="2024-04-23T10:26:18.982" v="272" actId="478"/>
          <ac:spMkLst>
            <pc:docMk/>
            <pc:sldMk cId="3272820937" sldId="2147477276"/>
            <ac:spMk id="3" creationId="{1DCB7DDB-9618-47DC-4520-1491B878A2DD}"/>
          </ac:spMkLst>
        </pc:spChg>
        <pc:spChg chg="add del mod">
          <ac:chgData name="Alice Corritore" userId="20b8efb1-9961-44cd-bca6-a308e5ce138c" providerId="ADAL" clId="{63D4975E-2B39-40B5-A909-CD109B9FCF23}" dt="2024-05-02T12:25:35.901" v="1078" actId="478"/>
          <ac:spMkLst>
            <pc:docMk/>
            <pc:sldMk cId="3272820937" sldId="2147477276"/>
            <ac:spMk id="5" creationId="{A09C47B4-7949-0C2A-EEE1-DE9F818EADC5}"/>
          </ac:spMkLst>
        </pc:spChg>
        <pc:spChg chg="del">
          <ac:chgData name="Alice Corritore" userId="20b8efb1-9961-44cd-bca6-a308e5ce138c" providerId="ADAL" clId="{63D4975E-2B39-40B5-A909-CD109B9FCF23}" dt="2024-04-23T10:26:18.982" v="272" actId="478"/>
          <ac:spMkLst>
            <pc:docMk/>
            <pc:sldMk cId="3272820937" sldId="2147477276"/>
            <ac:spMk id="6" creationId="{78283A7F-AD9F-A1C2-7A7C-13C929583694}"/>
          </ac:spMkLst>
        </pc:spChg>
        <pc:spChg chg="add mod">
          <ac:chgData name="Alice Corritore" userId="20b8efb1-9961-44cd-bca6-a308e5ce138c" providerId="ADAL" clId="{63D4975E-2B39-40B5-A909-CD109B9FCF23}" dt="2024-05-02T12:26:24.023" v="1158" actId="14100"/>
          <ac:spMkLst>
            <pc:docMk/>
            <pc:sldMk cId="3272820937" sldId="2147477276"/>
            <ac:spMk id="7" creationId="{8091E34F-810C-6830-6674-8FE99FEBFD92}"/>
          </ac:spMkLst>
        </pc:spChg>
        <pc:spChg chg="del">
          <ac:chgData name="Alice Corritore" userId="20b8efb1-9961-44cd-bca6-a308e5ce138c" providerId="ADAL" clId="{63D4975E-2B39-40B5-A909-CD109B9FCF23}" dt="2024-04-23T10:26:18.982" v="272" actId="478"/>
          <ac:spMkLst>
            <pc:docMk/>
            <pc:sldMk cId="3272820937" sldId="2147477276"/>
            <ac:spMk id="8" creationId="{BD5BB42E-F24E-5C68-249B-890BC4894AC8}"/>
          </ac:spMkLst>
        </pc:spChg>
        <pc:spChg chg="add mod">
          <ac:chgData name="Alice Corritore" userId="20b8efb1-9961-44cd-bca6-a308e5ce138c" providerId="ADAL" clId="{63D4975E-2B39-40B5-A909-CD109B9FCF23}" dt="2024-05-02T12:26:15.054" v="1156" actId="20577"/>
          <ac:spMkLst>
            <pc:docMk/>
            <pc:sldMk cId="3272820937" sldId="2147477276"/>
            <ac:spMk id="9" creationId="{CB0A1805-C407-7481-3DF8-8BB57E49F226}"/>
          </ac:spMkLst>
        </pc:spChg>
        <pc:spChg chg="add mod">
          <ac:chgData name="Alice Corritore" userId="20b8efb1-9961-44cd-bca6-a308e5ce138c" providerId="ADAL" clId="{63D4975E-2B39-40B5-A909-CD109B9FCF23}" dt="2024-05-02T12:27:31.508" v="1306" actId="20577"/>
          <ac:spMkLst>
            <pc:docMk/>
            <pc:sldMk cId="3272820937" sldId="2147477276"/>
            <ac:spMk id="10" creationId="{ACE968BB-E98F-A171-7383-6063FCD9DD9A}"/>
          </ac:spMkLst>
        </pc:spChg>
        <pc:spChg chg="mod">
          <ac:chgData name="Alice Corritore" userId="20b8efb1-9961-44cd-bca6-a308e5ce138c" providerId="ADAL" clId="{63D4975E-2B39-40B5-A909-CD109B9FCF23}" dt="2024-04-23T10:26:37.727" v="350" actId="20577"/>
          <ac:spMkLst>
            <pc:docMk/>
            <pc:sldMk cId="3272820937" sldId="2147477276"/>
            <ac:spMk id="12" creationId="{A9F7EAD7-95BC-34B8-239C-AA5BC26AEA20}"/>
          </ac:spMkLst>
        </pc:spChg>
        <pc:spChg chg="del">
          <ac:chgData name="Alice Corritore" userId="20b8efb1-9961-44cd-bca6-a308e5ce138c" providerId="ADAL" clId="{63D4975E-2B39-40B5-A909-CD109B9FCF23}" dt="2024-04-23T10:26:18.982" v="272" actId="478"/>
          <ac:spMkLst>
            <pc:docMk/>
            <pc:sldMk cId="3272820937" sldId="2147477276"/>
            <ac:spMk id="13" creationId="{5901F26D-A0A2-3C0E-231C-7DF0EFBF1AA6}"/>
          </ac:spMkLst>
        </pc:spChg>
        <pc:spChg chg="del">
          <ac:chgData name="Alice Corritore" userId="20b8efb1-9961-44cd-bca6-a308e5ce138c" providerId="ADAL" clId="{63D4975E-2B39-40B5-A909-CD109B9FCF23}" dt="2024-04-23T10:26:18.982" v="272" actId="478"/>
          <ac:spMkLst>
            <pc:docMk/>
            <pc:sldMk cId="3272820937" sldId="2147477276"/>
            <ac:spMk id="17" creationId="{C8B23C17-3DB8-5975-928A-353784CE5B60}"/>
          </ac:spMkLst>
        </pc:spChg>
        <pc:spChg chg="del">
          <ac:chgData name="Alice Corritore" userId="20b8efb1-9961-44cd-bca6-a308e5ce138c" providerId="ADAL" clId="{63D4975E-2B39-40B5-A909-CD109B9FCF23}" dt="2024-04-23T10:26:18.982" v="272" actId="478"/>
          <ac:spMkLst>
            <pc:docMk/>
            <pc:sldMk cId="3272820937" sldId="2147477276"/>
            <ac:spMk id="19" creationId="{1D077E53-5D15-C41A-86AC-BBBBA768D1E3}"/>
          </ac:spMkLst>
        </pc:spChg>
        <pc:spChg chg="del">
          <ac:chgData name="Alice Corritore" userId="20b8efb1-9961-44cd-bca6-a308e5ce138c" providerId="ADAL" clId="{63D4975E-2B39-40B5-A909-CD109B9FCF23}" dt="2024-04-23T10:26:18.982" v="272" actId="478"/>
          <ac:spMkLst>
            <pc:docMk/>
            <pc:sldMk cId="3272820937" sldId="2147477276"/>
            <ac:spMk id="37" creationId="{165AB4CC-89FA-FDBB-7255-83198FAF7EA7}"/>
          </ac:spMkLst>
        </pc:spChg>
        <pc:spChg chg="mod">
          <ac:chgData name="Alice Corritore" userId="20b8efb1-9961-44cd-bca6-a308e5ce138c" providerId="ADAL" clId="{63D4975E-2B39-40B5-A909-CD109B9FCF23}" dt="2024-04-23T10:26:51.891" v="418" actId="20577"/>
          <ac:spMkLst>
            <pc:docMk/>
            <pc:sldMk cId="3272820937" sldId="2147477276"/>
            <ac:spMk id="50" creationId="{A350B138-04E6-FC58-2C89-3CEF71A5D926}"/>
          </ac:spMkLst>
        </pc:spChg>
        <pc:picChg chg="add mod">
          <ac:chgData name="Alice Corritore" userId="20b8efb1-9961-44cd-bca6-a308e5ce138c" providerId="ADAL" clId="{63D4975E-2B39-40B5-A909-CD109B9FCF23}" dt="2024-05-02T12:39:16.782" v="1324" actId="14100"/>
          <ac:picMkLst>
            <pc:docMk/>
            <pc:sldMk cId="3272820937" sldId="2147477276"/>
            <ac:picMk id="11" creationId="{9BC8FB0A-C5CD-9BD2-A9A7-77E84001C1CF}"/>
          </ac:picMkLst>
        </pc:picChg>
        <pc:picChg chg="add mod">
          <ac:chgData name="Alice Corritore" userId="20b8efb1-9961-44cd-bca6-a308e5ce138c" providerId="ADAL" clId="{63D4975E-2B39-40B5-A909-CD109B9FCF23}" dt="2024-05-02T12:39:20.804" v="1326" actId="1076"/>
          <ac:picMkLst>
            <pc:docMk/>
            <pc:sldMk cId="3272820937" sldId="2147477276"/>
            <ac:picMk id="14" creationId="{CE010023-D98E-7DA0-1B68-D8C8F5163573}"/>
          </ac:picMkLst>
        </pc:picChg>
        <pc:picChg chg="del">
          <ac:chgData name="Alice Corritore" userId="20b8efb1-9961-44cd-bca6-a308e5ce138c" providerId="ADAL" clId="{63D4975E-2B39-40B5-A909-CD109B9FCF23}" dt="2024-04-23T10:26:18.982" v="272" actId="478"/>
          <ac:picMkLst>
            <pc:docMk/>
            <pc:sldMk cId="3272820937" sldId="2147477276"/>
            <ac:picMk id="18" creationId="{DE2D3F1A-3EA3-E3D1-9F74-4F069238E9B9}"/>
          </ac:picMkLst>
        </pc:picChg>
        <pc:picChg chg="del">
          <ac:chgData name="Alice Corritore" userId="20b8efb1-9961-44cd-bca6-a308e5ce138c" providerId="ADAL" clId="{63D4975E-2B39-40B5-A909-CD109B9FCF23}" dt="2024-04-23T10:26:18.982" v="272" actId="478"/>
          <ac:picMkLst>
            <pc:docMk/>
            <pc:sldMk cId="3272820937" sldId="2147477276"/>
            <ac:picMk id="28" creationId="{00E95E23-9666-B927-54DD-D969CA66B8B4}"/>
          </ac:picMkLst>
        </pc:picChg>
        <pc:picChg chg="del">
          <ac:chgData name="Alice Corritore" userId="20b8efb1-9961-44cd-bca6-a308e5ce138c" providerId="ADAL" clId="{63D4975E-2B39-40B5-A909-CD109B9FCF23}" dt="2024-04-23T10:26:18.982" v="272" actId="478"/>
          <ac:picMkLst>
            <pc:docMk/>
            <pc:sldMk cId="3272820937" sldId="2147477276"/>
            <ac:picMk id="32" creationId="{8C89792B-ED44-E192-90CD-4F799F0382C9}"/>
          </ac:picMkLst>
        </pc:picChg>
        <pc:picChg chg="del">
          <ac:chgData name="Alice Corritore" userId="20b8efb1-9961-44cd-bca6-a308e5ce138c" providerId="ADAL" clId="{63D4975E-2B39-40B5-A909-CD109B9FCF23}" dt="2024-04-23T10:26:18.982" v="272" actId="478"/>
          <ac:picMkLst>
            <pc:docMk/>
            <pc:sldMk cId="3272820937" sldId="2147477276"/>
            <ac:picMk id="34" creationId="{47D2B0B3-EB99-B05D-C05D-8FF96871E67D}"/>
          </ac:picMkLst>
        </pc:picChg>
        <pc:cxnChg chg="del">
          <ac:chgData name="Alice Corritore" userId="20b8efb1-9961-44cd-bca6-a308e5ce138c" providerId="ADAL" clId="{63D4975E-2B39-40B5-A909-CD109B9FCF23}" dt="2024-04-23T10:26:18.982" v="272" actId="478"/>
          <ac:cxnSpMkLst>
            <pc:docMk/>
            <pc:sldMk cId="3272820937" sldId="2147477276"/>
            <ac:cxnSpMk id="22" creationId="{DA78BB34-0F27-C219-2090-594FCC632EF8}"/>
          </ac:cxnSpMkLst>
        </pc:cxnChg>
      </pc:sldChg>
      <pc:sldChg chg="addSp delSp modSp add mod ord">
        <pc:chgData name="Alice Corritore" userId="20b8efb1-9961-44cd-bca6-a308e5ce138c" providerId="ADAL" clId="{63D4975E-2B39-40B5-A909-CD109B9FCF23}" dt="2024-05-02T12:40:53.425" v="1395" actId="20577"/>
        <pc:sldMkLst>
          <pc:docMk/>
          <pc:sldMk cId="3952636070" sldId="2147477277"/>
        </pc:sldMkLst>
        <pc:spChg chg="mod">
          <ac:chgData name="Alice Corritore" userId="20b8efb1-9961-44cd-bca6-a308e5ce138c" providerId="ADAL" clId="{63D4975E-2B39-40B5-A909-CD109B9FCF23}" dt="2024-05-02T12:40:53.425" v="1395" actId="20577"/>
          <ac:spMkLst>
            <pc:docMk/>
            <pc:sldMk cId="3952636070" sldId="2147477277"/>
            <ac:spMk id="2" creationId="{EAF1D75E-572B-DBE3-81E2-D86136CD4DA1}"/>
          </ac:spMkLst>
        </pc:spChg>
        <pc:spChg chg="add mod">
          <ac:chgData name="Alice Corritore" userId="20b8efb1-9961-44cd-bca6-a308e5ce138c" providerId="ADAL" clId="{63D4975E-2B39-40B5-A909-CD109B9FCF23}" dt="2024-05-02T12:27:18.763" v="1271"/>
          <ac:spMkLst>
            <pc:docMk/>
            <pc:sldMk cId="3952636070" sldId="2147477277"/>
            <ac:spMk id="3" creationId="{437F8B2C-0D33-9E46-E010-9608694C29EE}"/>
          </ac:spMkLst>
        </pc:spChg>
        <pc:spChg chg="del">
          <ac:chgData name="Alice Corritore" userId="20b8efb1-9961-44cd-bca6-a308e5ce138c" providerId="ADAL" clId="{63D4975E-2B39-40B5-A909-CD109B9FCF23}" dt="2024-04-23T10:28:11.112" v="505" actId="478"/>
          <ac:spMkLst>
            <pc:docMk/>
            <pc:sldMk cId="3952636070" sldId="2147477277"/>
            <ac:spMk id="5" creationId="{A09C47B4-7949-0C2A-EEE1-DE9F818EADC5}"/>
          </ac:spMkLst>
        </pc:spChg>
      </pc:sldChg>
      <pc:sldChg chg="modSp add mod">
        <pc:chgData name="Alice Corritore" userId="20b8efb1-9961-44cd-bca6-a308e5ce138c" providerId="ADAL" clId="{63D4975E-2B39-40B5-A909-CD109B9FCF23}" dt="2024-04-23T10:29:13.411" v="629" actId="20577"/>
        <pc:sldMkLst>
          <pc:docMk/>
          <pc:sldMk cId="2044680391" sldId="2147477278"/>
        </pc:sldMkLst>
        <pc:spChg chg="mod">
          <ac:chgData name="Alice Corritore" userId="20b8efb1-9961-44cd-bca6-a308e5ce138c" providerId="ADAL" clId="{63D4975E-2B39-40B5-A909-CD109B9FCF23}" dt="2024-04-23T10:29:13.411" v="629" actId="20577"/>
          <ac:spMkLst>
            <pc:docMk/>
            <pc:sldMk cId="2044680391" sldId="2147477278"/>
            <ac:spMk id="20" creationId="{466E7851-2B72-5803-77CA-0B3ABE22C355}"/>
          </ac:spMkLst>
        </pc:spChg>
      </pc:sldChg>
      <pc:sldChg chg="addSp modSp add mod">
        <pc:chgData name="Alice Corritore" userId="20b8efb1-9961-44cd-bca6-a308e5ce138c" providerId="ADAL" clId="{63D4975E-2B39-40B5-A909-CD109B9FCF23}" dt="2024-05-02T12:27:15.609" v="1270" actId="1076"/>
        <pc:sldMkLst>
          <pc:docMk/>
          <pc:sldMk cId="3447909615" sldId="2147477279"/>
        </pc:sldMkLst>
        <pc:spChg chg="mod">
          <ac:chgData name="Alice Corritore" userId="20b8efb1-9961-44cd-bca6-a308e5ce138c" providerId="ADAL" clId="{63D4975E-2B39-40B5-A909-CD109B9FCF23}" dt="2024-04-23T10:29:29.406" v="653" actId="20577"/>
          <ac:spMkLst>
            <pc:docMk/>
            <pc:sldMk cId="3447909615" sldId="2147477279"/>
            <ac:spMk id="2" creationId="{EAF1D75E-572B-DBE3-81E2-D86136CD4DA1}"/>
          </ac:spMkLst>
        </pc:spChg>
        <pc:spChg chg="add mod">
          <ac:chgData name="Alice Corritore" userId="20b8efb1-9961-44cd-bca6-a308e5ce138c" providerId="ADAL" clId="{63D4975E-2B39-40B5-A909-CD109B9FCF23}" dt="2024-05-02T12:27:15.609" v="1270" actId="1076"/>
          <ac:spMkLst>
            <pc:docMk/>
            <pc:sldMk cId="3447909615" sldId="2147477279"/>
            <ac:spMk id="3" creationId="{379FD75A-12FC-BE45-AAF4-A4C92245ECF5}"/>
          </ac:spMkLst>
        </pc:spChg>
        <pc:spChg chg="mod">
          <ac:chgData name="Alice Corritore" userId="20b8efb1-9961-44cd-bca6-a308e5ce138c" providerId="ADAL" clId="{63D4975E-2B39-40B5-A909-CD109B9FCF23}" dt="2024-04-23T10:29:23.262" v="638" actId="20577"/>
          <ac:spMkLst>
            <pc:docMk/>
            <pc:sldMk cId="3447909615" sldId="2147477279"/>
            <ac:spMk id="12" creationId="{A9F7EAD7-95BC-34B8-239C-AA5BC26AEA20}"/>
          </ac:spMkLst>
        </pc:spChg>
      </pc:sldChg>
    </pc:docChg>
  </pc:docChgLst>
  <pc:docChgLst>
    <pc:chgData name="Maurizio Toccu" userId="3b4f1a10-1171-4d6b-8aeb-84ec02264455" providerId="ADAL" clId="{D1D0B905-FDEA-4803-A44A-2728E00853DF}"/>
    <pc:docChg chg="undo custSel modSld">
      <pc:chgData name="Maurizio Toccu" userId="3b4f1a10-1171-4d6b-8aeb-84ec02264455" providerId="ADAL" clId="{D1D0B905-FDEA-4803-A44A-2728E00853DF}" dt="2024-05-24T10:28:49.578" v="2452" actId="20577"/>
      <pc:docMkLst>
        <pc:docMk/>
      </pc:docMkLst>
      <pc:sldChg chg="modSp mod">
        <pc:chgData name="Maurizio Toccu" userId="3b4f1a10-1171-4d6b-8aeb-84ec02264455" providerId="ADAL" clId="{D1D0B905-FDEA-4803-A44A-2728E00853DF}" dt="2024-05-24T10:28:49.578" v="2452" actId="20577"/>
        <pc:sldMkLst>
          <pc:docMk/>
          <pc:sldMk cId="1329841798" sldId="2147477273"/>
        </pc:sldMkLst>
        <pc:spChg chg="mod">
          <ac:chgData name="Maurizio Toccu" userId="3b4f1a10-1171-4d6b-8aeb-84ec02264455" providerId="ADAL" clId="{D1D0B905-FDEA-4803-A44A-2728E00853DF}" dt="2024-05-13T08:30:12.081" v="1793" actId="207"/>
          <ac:spMkLst>
            <pc:docMk/>
            <pc:sldMk cId="1329841798" sldId="2147477273"/>
            <ac:spMk id="3" creationId="{46412EAD-7200-5E0E-029E-D087B2B2D36F}"/>
          </ac:spMkLst>
        </pc:spChg>
        <pc:spChg chg="mod">
          <ac:chgData name="Maurizio Toccu" userId="3b4f1a10-1171-4d6b-8aeb-84ec02264455" providerId="ADAL" clId="{D1D0B905-FDEA-4803-A44A-2728E00853DF}" dt="2024-05-24T10:28:49.578" v="2452" actId="20577"/>
          <ac:spMkLst>
            <pc:docMk/>
            <pc:sldMk cId="1329841798" sldId="2147477273"/>
            <ac:spMk id="5" creationId="{3B9C8A6E-9A22-89F6-8C9B-CB4B7BFB80E5}"/>
          </ac:spMkLst>
        </pc:spChg>
      </pc:sldChg>
      <pc:sldChg chg="modSp mod">
        <pc:chgData name="Maurizio Toccu" userId="3b4f1a10-1171-4d6b-8aeb-84ec02264455" providerId="ADAL" clId="{D1D0B905-FDEA-4803-A44A-2728E00853DF}" dt="2024-05-07T15:57:54.507" v="1743" actId="20577"/>
        <pc:sldMkLst>
          <pc:docMk/>
          <pc:sldMk cId="3952636070" sldId="2147477277"/>
        </pc:sldMkLst>
        <pc:spChg chg="mod">
          <ac:chgData name="Maurizio Toccu" userId="3b4f1a10-1171-4d6b-8aeb-84ec02264455" providerId="ADAL" clId="{D1D0B905-FDEA-4803-A44A-2728E00853DF}" dt="2024-05-07T15:57:54.507" v="1743" actId="20577"/>
          <ac:spMkLst>
            <pc:docMk/>
            <pc:sldMk cId="3952636070" sldId="2147477277"/>
            <ac:spMk id="2" creationId="{EAF1D75E-572B-DBE3-81E2-D86136CD4DA1}"/>
          </ac:spMkLst>
        </pc:spChg>
      </pc:sldChg>
      <pc:sldChg chg="modSp mod">
        <pc:chgData name="Maurizio Toccu" userId="3b4f1a10-1171-4d6b-8aeb-84ec02264455" providerId="ADAL" clId="{D1D0B905-FDEA-4803-A44A-2728E00853DF}" dt="2024-05-13T08:31:12.376" v="1804" actId="207"/>
        <pc:sldMkLst>
          <pc:docMk/>
          <pc:sldMk cId="3447909615" sldId="2147477279"/>
        </pc:sldMkLst>
        <pc:spChg chg="mod">
          <ac:chgData name="Maurizio Toccu" userId="3b4f1a10-1171-4d6b-8aeb-84ec02264455" providerId="ADAL" clId="{D1D0B905-FDEA-4803-A44A-2728E00853DF}" dt="2024-05-13T08:31:12.376" v="1804" actId="207"/>
          <ac:spMkLst>
            <pc:docMk/>
            <pc:sldMk cId="3447909615" sldId="2147477279"/>
            <ac:spMk id="2" creationId="{EAF1D75E-572B-DBE3-81E2-D86136CD4DA1}"/>
          </ac:spMkLst>
        </pc:spChg>
        <pc:spChg chg="mod">
          <ac:chgData name="Maurizio Toccu" userId="3b4f1a10-1171-4d6b-8aeb-84ec02264455" providerId="ADAL" clId="{D1D0B905-FDEA-4803-A44A-2728E00853DF}" dt="2024-05-13T08:31:00.179" v="1802" actId="20577"/>
          <ac:spMkLst>
            <pc:docMk/>
            <pc:sldMk cId="3447909615" sldId="2147477279"/>
            <ac:spMk id="3" creationId="{379FD75A-12FC-BE45-AAF4-A4C92245ECF5}"/>
          </ac:spMkLst>
        </pc:spChg>
      </pc:sldChg>
      <pc:sldChg chg="addSp modSp mod">
        <pc:chgData name="Maurizio Toccu" userId="3b4f1a10-1171-4d6b-8aeb-84ec02264455" providerId="ADAL" clId="{D1D0B905-FDEA-4803-A44A-2728E00853DF}" dt="2024-05-24T10:23:21.876" v="2399" actId="14100"/>
        <pc:sldMkLst>
          <pc:docMk/>
          <pc:sldMk cId="2381334044" sldId="2147477288"/>
        </pc:sldMkLst>
        <pc:spChg chg="add mod">
          <ac:chgData name="Maurizio Toccu" userId="3b4f1a10-1171-4d6b-8aeb-84ec02264455" providerId="ADAL" clId="{D1D0B905-FDEA-4803-A44A-2728E00853DF}" dt="2024-05-24T08:01:17.583" v="2088" actId="1076"/>
          <ac:spMkLst>
            <pc:docMk/>
            <pc:sldMk cId="2381334044" sldId="2147477288"/>
            <ac:spMk id="3" creationId="{5603B161-B79D-44E3-35F9-3946AB1E57F9}"/>
          </ac:spMkLst>
        </pc:spChg>
        <pc:spChg chg="add mod">
          <ac:chgData name="Maurizio Toccu" userId="3b4f1a10-1171-4d6b-8aeb-84ec02264455" providerId="ADAL" clId="{D1D0B905-FDEA-4803-A44A-2728E00853DF}" dt="2024-05-24T08:03:25.467" v="2250" actId="20577"/>
          <ac:spMkLst>
            <pc:docMk/>
            <pc:sldMk cId="2381334044" sldId="2147477288"/>
            <ac:spMk id="5" creationId="{3DDB243E-95FE-4AD3-6D66-8E50C3EAE239}"/>
          </ac:spMkLst>
        </pc:spChg>
        <pc:spChg chg="add mod">
          <ac:chgData name="Maurizio Toccu" userId="3b4f1a10-1171-4d6b-8aeb-84ec02264455" providerId="ADAL" clId="{D1D0B905-FDEA-4803-A44A-2728E00853DF}" dt="2024-05-24T10:23:21.876" v="2399" actId="14100"/>
          <ac:spMkLst>
            <pc:docMk/>
            <pc:sldMk cId="2381334044" sldId="2147477288"/>
            <ac:spMk id="7" creationId="{382C936F-307E-0132-FF13-9669C8A7078F}"/>
          </ac:spMkLst>
        </pc:spChg>
        <pc:spChg chg="mod">
          <ac:chgData name="Maurizio Toccu" userId="3b4f1a10-1171-4d6b-8aeb-84ec02264455" providerId="ADAL" clId="{D1D0B905-FDEA-4803-A44A-2728E00853DF}" dt="2024-05-24T10:13:44.071" v="2252" actId="13926"/>
          <ac:spMkLst>
            <pc:docMk/>
            <pc:sldMk cId="2381334044" sldId="2147477288"/>
            <ac:spMk id="13" creationId="{113C0F54-0676-9F20-7558-CBCDC99C49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F7A81-947C-4231-82AB-9146384EA73A}" type="datetimeFigureOut">
              <a:rPr lang="en-GB" smtClean="0"/>
              <a:t>14/06/2024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B1A02-F74A-4BD6-8D6C-2CC06ED64F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8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J_WHITE_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2"/>
          <p:cNvSpPr>
            <a:spLocks noGrp="1"/>
          </p:cNvSpPr>
          <p:nvPr>
            <p:ph type="title" hasCustomPrompt="1"/>
          </p:nvPr>
        </p:nvSpPr>
        <p:spPr>
          <a:xfrm>
            <a:off x="524583" y="743558"/>
            <a:ext cx="4758620" cy="229255"/>
          </a:xfrm>
          <a:prstGeom prst="rect">
            <a:avLst/>
          </a:prstGeom>
        </p:spPr>
        <p:txBody>
          <a:bodyPr lIns="0" tIns="0" rIns="0" bIns="0"/>
          <a:lstStyle>
            <a:lvl1pPr>
              <a:defRPr sz="1067" b="0" i="0" spc="67" baseline="0">
                <a:solidFill>
                  <a:srgbClr val="193C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INSERIRE IL SOTTOTITOLO</a:t>
            </a:r>
          </a:p>
        </p:txBody>
      </p:sp>
      <p:sp>
        <p:nvSpPr>
          <p:cNvPr id="11" name="Segnaposto testo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972811"/>
            <a:ext cx="4368800" cy="508000"/>
          </a:xfrm>
          <a:prstGeom prst="rect">
            <a:avLst/>
          </a:prstGeom>
        </p:spPr>
        <p:txBody>
          <a:bodyPr/>
          <a:lstStyle>
            <a:lvl1pPr marL="0" indent="0" algn="l">
              <a:tabLst/>
              <a:defRPr sz="2667" spc="67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it-IT"/>
              <a:t>Fare clic per inserire il titolo</a:t>
            </a:r>
          </a:p>
        </p:txBody>
      </p:sp>
      <p:sp>
        <p:nvSpPr>
          <p:cNvPr id="2" name="Rettangolo arrotondato 1"/>
          <p:cNvSpPr/>
          <p:nvPr userDrawn="1"/>
        </p:nvSpPr>
        <p:spPr>
          <a:xfrm flipV="1">
            <a:off x="503767" y="482603"/>
            <a:ext cx="720000" cy="609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9" name="Holder 3"/>
          <p:cNvSpPr>
            <a:spLocks noGrp="1"/>
          </p:cNvSpPr>
          <p:nvPr>
            <p:ph type="body" idx="1"/>
          </p:nvPr>
        </p:nvSpPr>
        <p:spPr>
          <a:xfrm>
            <a:off x="524580" y="2006600"/>
            <a:ext cx="11159421" cy="3759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3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5D29D74-D07C-4A82-9FCE-0B4FEF21EA1B}"/>
              </a:ext>
            </a:extLst>
          </p:cNvPr>
          <p:cNvSpPr/>
          <p:nvPr userDrawn="1"/>
        </p:nvSpPr>
        <p:spPr>
          <a:xfrm>
            <a:off x="0" y="6375408"/>
            <a:ext cx="12192000" cy="482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92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6C88A35-4C9E-4095-8A76-FA80FE9B1DC2}"/>
              </a:ext>
            </a:extLst>
          </p:cNvPr>
          <p:cNvSpPr/>
          <p:nvPr userDrawn="1"/>
        </p:nvSpPr>
        <p:spPr>
          <a:xfrm>
            <a:off x="533399" y="6520222"/>
            <a:ext cx="75368" cy="21811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FBA6856-6BA5-4C14-A640-4265657E0EB2}"/>
              </a:ext>
            </a:extLst>
          </p:cNvPr>
          <p:cNvSpPr txBox="1"/>
          <p:nvPr userDrawn="1"/>
        </p:nvSpPr>
        <p:spPr>
          <a:xfrm>
            <a:off x="678106" y="6547474"/>
            <a:ext cx="5417903" cy="17393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marR="0" lvl="0" indent="0" algn="l" defTabSz="914377" rtl="0" eaLnBrk="1" fontAlgn="auto" latinLnBrk="0" hangingPunct="1">
              <a:lnSpc>
                <a:spcPct val="100000"/>
              </a:lnSpc>
              <a:spcBef>
                <a:spcPts val="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67" b="1" spc="36">
                <a:solidFill>
                  <a:srgbClr val="0528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GB" sz="1067" spc="36">
                <a:solidFill>
                  <a:srgbClr val="0528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GB" sz="1067" b="1" spc="36">
                <a:solidFill>
                  <a:srgbClr val="0528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JAKALA</a:t>
            </a:r>
            <a:endParaRPr lang="en-GB" sz="4267" b="0" baseline="142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older 6">
            <a:extLst>
              <a:ext uri="{FF2B5EF4-FFF2-40B4-BE49-F238E27FC236}">
                <a16:creationId xmlns:a16="http://schemas.microsoft.com/office/drawing/2014/main" id="{CC989958-AD36-496F-A95A-CE519B1F1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552327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 b="1" i="0">
                <a:solidFill>
                  <a:srgbClr val="183B73"/>
                </a:solidFill>
                <a:latin typeface="Source Sans Pro"/>
                <a:cs typeface="Source Sans Pro"/>
              </a:defRPr>
            </a:lvl1pPr>
          </a:lstStyle>
          <a:p>
            <a:pPr marL="7701" algn="r">
              <a:spcBef>
                <a:spcPts val="43"/>
              </a:spcBef>
            </a:pPr>
            <a:fld id="{E713A241-BF0E-411C-B4EF-8A453159F4AF}" type="slidenum">
              <a:rPr lang="it-IT" spc="45" smtClean="0">
                <a:latin typeface="Arial" panose="020B0604020202020204" pitchFamily="34" charset="0"/>
                <a:cs typeface="Arial" panose="020B0604020202020204" pitchFamily="34" charset="0"/>
              </a:rPr>
              <a:pPr marL="7701" algn="r">
                <a:spcBef>
                  <a:spcPts val="43"/>
                </a:spcBef>
              </a:pPr>
              <a:t>‹N›</a:t>
            </a:fld>
            <a:endParaRPr lang="it-IT" spc="-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4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testo 32">
            <a:extLst>
              <a:ext uri="{FF2B5EF4-FFF2-40B4-BE49-F238E27FC236}">
                <a16:creationId xmlns:a16="http://schemas.microsoft.com/office/drawing/2014/main" id="{3ACE688E-6E13-FD47-B493-050A4FA17BC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4467" y="6156097"/>
            <a:ext cx="5662673" cy="5168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bg1"/>
                </a:solidFill>
                <a:latin typeface="Raleway Light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Dates</a:t>
            </a:r>
            <a:r>
              <a:rPr lang="it-IT"/>
              <a:t> and </a:t>
            </a:r>
            <a:r>
              <a:rPr lang="it-IT" err="1"/>
              <a:t>informations</a:t>
            </a:r>
            <a:endParaRPr lang="it-IT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18150D8C-FE31-2A42-94CE-E6A33178D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600" y="2912248"/>
            <a:ext cx="6434912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9" name="Segnaposto testo 32">
            <a:extLst>
              <a:ext uri="{FF2B5EF4-FFF2-40B4-BE49-F238E27FC236}">
                <a16:creationId xmlns:a16="http://schemas.microsoft.com/office/drawing/2014/main" id="{5B6B7E4F-9754-064E-A0DF-8F0F4BB650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068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orizzontale 1">
            <a:extLst>
              <a:ext uri="{FF2B5EF4-FFF2-40B4-BE49-F238E27FC236}">
                <a16:creationId xmlns:a16="http://schemas.microsoft.com/office/drawing/2014/main" id="{9CAAA097-3637-C543-714B-B258A2FD4209}"/>
              </a:ext>
            </a:extLst>
          </p:cNvPr>
          <p:cNvSpPr/>
          <p:nvPr userDrawn="1"/>
        </p:nvSpPr>
        <p:spPr>
          <a:xfrm rot="16200000">
            <a:off x="10671738" y="5562843"/>
            <a:ext cx="1021772" cy="880838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3" name="Esagono orizzontale 2">
            <a:extLst>
              <a:ext uri="{FF2B5EF4-FFF2-40B4-BE49-F238E27FC236}">
                <a16:creationId xmlns:a16="http://schemas.microsoft.com/office/drawing/2014/main" id="{C7DFEA68-33D6-BD0C-0B28-F1366D821F44}"/>
              </a:ext>
            </a:extLst>
          </p:cNvPr>
          <p:cNvSpPr/>
          <p:nvPr userDrawn="1"/>
        </p:nvSpPr>
        <p:spPr>
          <a:xfrm rot="16200000">
            <a:off x="7475403" y="1358395"/>
            <a:ext cx="2141400" cy="1846035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20478004-0B52-C214-20C9-A27BD3144F9A}"/>
              </a:ext>
            </a:extLst>
          </p:cNvPr>
          <p:cNvSpPr/>
          <p:nvPr userDrawn="1"/>
        </p:nvSpPr>
        <p:spPr>
          <a:xfrm rot="16200000">
            <a:off x="6451944" y="5229658"/>
            <a:ext cx="776344" cy="669262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263D57E5-9BDC-1ABC-EC09-65F1485D4635}"/>
              </a:ext>
            </a:extLst>
          </p:cNvPr>
          <p:cNvSpPr/>
          <p:nvPr userDrawn="1"/>
        </p:nvSpPr>
        <p:spPr>
          <a:xfrm rot="16200000">
            <a:off x="6130218" y="533643"/>
            <a:ext cx="1021772" cy="880838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6C9C0557-8D89-7068-DDFA-531D4D2DDD3D}"/>
              </a:ext>
            </a:extLst>
          </p:cNvPr>
          <p:cNvSpPr/>
          <p:nvPr userDrawn="1"/>
        </p:nvSpPr>
        <p:spPr>
          <a:xfrm rot="16200000">
            <a:off x="9776032" y="-547826"/>
            <a:ext cx="1634620" cy="1409155"/>
          </a:xfrm>
          <a:prstGeom prst="hexagon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8" name="Esagono orizzontale 17">
            <a:extLst>
              <a:ext uri="{FF2B5EF4-FFF2-40B4-BE49-F238E27FC236}">
                <a16:creationId xmlns:a16="http://schemas.microsoft.com/office/drawing/2014/main" id="{16B1AFD2-B8FE-7D73-3D80-83A02F12A872}"/>
              </a:ext>
            </a:extLst>
          </p:cNvPr>
          <p:cNvSpPr/>
          <p:nvPr userDrawn="1"/>
        </p:nvSpPr>
        <p:spPr>
          <a:xfrm rot="16200000">
            <a:off x="9055760" y="3858246"/>
            <a:ext cx="1634624" cy="1409158"/>
          </a:xfrm>
          <a:prstGeom prst="hexagon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22" name="Esagono orizzontale 21">
            <a:extLst>
              <a:ext uri="{FF2B5EF4-FFF2-40B4-BE49-F238E27FC236}">
                <a16:creationId xmlns:a16="http://schemas.microsoft.com/office/drawing/2014/main" id="{35546EC0-2640-A517-01EC-60C115B75C8B}"/>
              </a:ext>
            </a:extLst>
          </p:cNvPr>
          <p:cNvSpPr/>
          <p:nvPr userDrawn="1"/>
        </p:nvSpPr>
        <p:spPr>
          <a:xfrm rot="16200000">
            <a:off x="7775600" y="5798806"/>
            <a:ext cx="1634624" cy="1409158"/>
          </a:xfrm>
          <a:prstGeom prst="hexagon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4C0373A8-3DCF-2F64-0081-BE9B83D88A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4" y="-165273"/>
            <a:ext cx="1764706" cy="2667647"/>
          </a:xfrm>
          <a:prstGeom prst="rect">
            <a:avLst/>
          </a:prstGeom>
        </p:spPr>
      </p:pic>
      <p:sp>
        <p:nvSpPr>
          <p:cNvPr id="25" name="Segnaposto immagine 19">
            <a:extLst>
              <a:ext uri="{FF2B5EF4-FFF2-40B4-BE49-F238E27FC236}">
                <a16:creationId xmlns:a16="http://schemas.microsoft.com/office/drawing/2014/main" id="{07A820C5-B9B8-8EC5-F371-DF5E3BB4082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160284" y="4251262"/>
            <a:ext cx="1425575" cy="7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8006B"/>
                </a:solidFill>
              </a:defRPr>
            </a:lvl1pPr>
          </a:lstStyle>
          <a:p>
            <a:r>
              <a:rPr lang="it-IT"/>
              <a:t>Logos</a:t>
            </a:r>
            <a:endParaRPr lang="en-GB"/>
          </a:p>
        </p:txBody>
      </p:sp>
      <p:sp>
        <p:nvSpPr>
          <p:cNvPr id="26" name="Segnaposto testo 32">
            <a:extLst>
              <a:ext uri="{FF2B5EF4-FFF2-40B4-BE49-F238E27FC236}">
                <a16:creationId xmlns:a16="http://schemas.microsoft.com/office/drawing/2014/main" id="{0470B53D-BDE1-9B47-ABC4-936517C150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4467" y="6156097"/>
            <a:ext cx="5662673" cy="5168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bg1"/>
                </a:solidFill>
                <a:latin typeface="Raleway Light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Dates</a:t>
            </a:r>
            <a:r>
              <a:rPr lang="it-IT"/>
              <a:t> and </a:t>
            </a:r>
            <a:r>
              <a:rPr lang="it-IT" err="1"/>
              <a:t>informations</a:t>
            </a:r>
            <a:endParaRPr lang="it-IT"/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05EFF9A7-39AE-20AB-8CA8-DEEA6D98C6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600" y="2912248"/>
            <a:ext cx="6434912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28" name="Segnaposto testo 32">
            <a:extLst>
              <a:ext uri="{FF2B5EF4-FFF2-40B4-BE49-F238E27FC236}">
                <a16:creationId xmlns:a16="http://schemas.microsoft.com/office/drawing/2014/main" id="{569010DE-8016-C17D-296B-AF98C51098C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  <p:sp>
        <p:nvSpPr>
          <p:cNvPr id="7" name="Segnaposto immagine 19">
            <a:extLst>
              <a:ext uri="{FF2B5EF4-FFF2-40B4-BE49-F238E27FC236}">
                <a16:creationId xmlns:a16="http://schemas.microsoft.com/office/drawing/2014/main" id="{89531780-627B-D03C-F95E-05D2CFFABD8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888333" y="6158548"/>
            <a:ext cx="1425575" cy="7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8006B"/>
                </a:solidFill>
              </a:defRPr>
            </a:lvl1pPr>
          </a:lstStyle>
          <a:p>
            <a:r>
              <a:rPr lang="it-IT"/>
              <a:t>Logos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70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orizzontale 1">
            <a:extLst>
              <a:ext uri="{FF2B5EF4-FFF2-40B4-BE49-F238E27FC236}">
                <a16:creationId xmlns:a16="http://schemas.microsoft.com/office/drawing/2014/main" id="{9CAAA097-3637-C543-714B-B258A2FD4209}"/>
              </a:ext>
            </a:extLst>
          </p:cNvPr>
          <p:cNvSpPr/>
          <p:nvPr userDrawn="1"/>
        </p:nvSpPr>
        <p:spPr>
          <a:xfrm rot="16200000">
            <a:off x="10671738" y="5562843"/>
            <a:ext cx="1021772" cy="880838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3" name="Esagono orizzontale 2">
            <a:extLst>
              <a:ext uri="{FF2B5EF4-FFF2-40B4-BE49-F238E27FC236}">
                <a16:creationId xmlns:a16="http://schemas.microsoft.com/office/drawing/2014/main" id="{C7DFEA68-33D6-BD0C-0B28-F1366D821F44}"/>
              </a:ext>
            </a:extLst>
          </p:cNvPr>
          <p:cNvSpPr/>
          <p:nvPr userDrawn="1"/>
        </p:nvSpPr>
        <p:spPr>
          <a:xfrm rot="16200000">
            <a:off x="7475403" y="1358395"/>
            <a:ext cx="2141400" cy="1846035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20478004-0B52-C214-20C9-A27BD3144F9A}"/>
              </a:ext>
            </a:extLst>
          </p:cNvPr>
          <p:cNvSpPr/>
          <p:nvPr userDrawn="1"/>
        </p:nvSpPr>
        <p:spPr>
          <a:xfrm rot="16200000">
            <a:off x="6451944" y="5229658"/>
            <a:ext cx="776344" cy="669262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263D57E5-9BDC-1ABC-EC09-65F1485D4635}"/>
              </a:ext>
            </a:extLst>
          </p:cNvPr>
          <p:cNvSpPr/>
          <p:nvPr userDrawn="1"/>
        </p:nvSpPr>
        <p:spPr>
          <a:xfrm rot="16200000">
            <a:off x="6130218" y="533643"/>
            <a:ext cx="1021772" cy="880838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6C9C0557-8D89-7068-DDFA-531D4D2DDD3D}"/>
              </a:ext>
            </a:extLst>
          </p:cNvPr>
          <p:cNvSpPr/>
          <p:nvPr userDrawn="1"/>
        </p:nvSpPr>
        <p:spPr>
          <a:xfrm rot="16200000">
            <a:off x="9776032" y="-547826"/>
            <a:ext cx="1634620" cy="1409155"/>
          </a:xfrm>
          <a:prstGeom prst="hexagon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8" name="Esagono orizzontale 17">
            <a:extLst>
              <a:ext uri="{FF2B5EF4-FFF2-40B4-BE49-F238E27FC236}">
                <a16:creationId xmlns:a16="http://schemas.microsoft.com/office/drawing/2014/main" id="{16B1AFD2-B8FE-7D73-3D80-83A02F12A872}"/>
              </a:ext>
            </a:extLst>
          </p:cNvPr>
          <p:cNvSpPr/>
          <p:nvPr userDrawn="1"/>
        </p:nvSpPr>
        <p:spPr>
          <a:xfrm rot="16200000">
            <a:off x="9055760" y="3858246"/>
            <a:ext cx="1634624" cy="1409158"/>
          </a:xfrm>
          <a:prstGeom prst="hexagon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22" name="Esagono orizzontale 21">
            <a:extLst>
              <a:ext uri="{FF2B5EF4-FFF2-40B4-BE49-F238E27FC236}">
                <a16:creationId xmlns:a16="http://schemas.microsoft.com/office/drawing/2014/main" id="{35546EC0-2640-A517-01EC-60C115B75C8B}"/>
              </a:ext>
            </a:extLst>
          </p:cNvPr>
          <p:cNvSpPr/>
          <p:nvPr userDrawn="1"/>
        </p:nvSpPr>
        <p:spPr>
          <a:xfrm rot="16200000">
            <a:off x="7775600" y="5798806"/>
            <a:ext cx="1634624" cy="1409158"/>
          </a:xfrm>
          <a:prstGeom prst="hexagon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26" name="Segnaposto testo 32">
            <a:extLst>
              <a:ext uri="{FF2B5EF4-FFF2-40B4-BE49-F238E27FC236}">
                <a16:creationId xmlns:a16="http://schemas.microsoft.com/office/drawing/2014/main" id="{0470B53D-BDE1-9B47-ABC4-936517C150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4467" y="6156097"/>
            <a:ext cx="5662673" cy="5168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bg1"/>
                </a:solidFill>
                <a:latin typeface="Raleway Light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Dates</a:t>
            </a:r>
            <a:r>
              <a:rPr lang="it-IT"/>
              <a:t> and </a:t>
            </a:r>
            <a:r>
              <a:rPr lang="it-IT" err="1"/>
              <a:t>informations</a:t>
            </a:r>
            <a:endParaRPr lang="it-IT"/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05EFF9A7-39AE-20AB-8CA8-DEEA6D98C6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600" y="2912248"/>
            <a:ext cx="6434912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28" name="Segnaposto testo 32">
            <a:extLst>
              <a:ext uri="{FF2B5EF4-FFF2-40B4-BE49-F238E27FC236}">
                <a16:creationId xmlns:a16="http://schemas.microsoft.com/office/drawing/2014/main" id="{569010DE-8016-C17D-296B-AF98C51098C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BD6F3B0-2017-F34B-F4B4-7AA4782988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4" y="-165226"/>
            <a:ext cx="1764676" cy="2667600"/>
          </a:xfrm>
          <a:prstGeom prst="rect">
            <a:avLst/>
          </a:prstGeom>
        </p:spPr>
      </p:pic>
      <p:sp>
        <p:nvSpPr>
          <p:cNvPr id="7" name="Segnaposto immagine 19">
            <a:extLst>
              <a:ext uri="{FF2B5EF4-FFF2-40B4-BE49-F238E27FC236}">
                <a16:creationId xmlns:a16="http://schemas.microsoft.com/office/drawing/2014/main" id="{9B624DE3-9CD7-B9E5-3CDA-A4E2152C02D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160284" y="4251262"/>
            <a:ext cx="1425575" cy="7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8006B"/>
                </a:solidFill>
              </a:defRPr>
            </a:lvl1pPr>
          </a:lstStyle>
          <a:p>
            <a:r>
              <a:rPr lang="it-IT"/>
              <a:t>Logos</a:t>
            </a:r>
            <a:endParaRPr lang="en-GB"/>
          </a:p>
        </p:txBody>
      </p:sp>
      <p:sp>
        <p:nvSpPr>
          <p:cNvPr id="9" name="Segnaposto immagine 19">
            <a:extLst>
              <a:ext uri="{FF2B5EF4-FFF2-40B4-BE49-F238E27FC236}">
                <a16:creationId xmlns:a16="http://schemas.microsoft.com/office/drawing/2014/main" id="{842E8C98-3C14-9839-E792-0A113B6BF04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888333" y="6158548"/>
            <a:ext cx="1425575" cy="7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8006B"/>
                </a:solidFill>
              </a:defRPr>
            </a:lvl1pPr>
          </a:lstStyle>
          <a:p>
            <a:r>
              <a:rPr lang="it-IT"/>
              <a:t>Logos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19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esto 32">
            <a:extLst>
              <a:ext uri="{FF2B5EF4-FFF2-40B4-BE49-F238E27FC236}">
                <a16:creationId xmlns:a16="http://schemas.microsoft.com/office/drawing/2014/main" id="{C9336142-2EC5-AF40-9D3C-2AF7F7DD5B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4467" y="6156097"/>
            <a:ext cx="5662673" cy="5168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bg1"/>
                </a:solidFill>
                <a:latin typeface="Raleway Light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Dates</a:t>
            </a:r>
            <a:r>
              <a:rPr lang="it-IT"/>
              <a:t> and </a:t>
            </a:r>
            <a:r>
              <a:rPr lang="it-IT" err="1"/>
              <a:t>informations</a:t>
            </a:r>
            <a:endParaRPr lang="it-IT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9D20D17E-1152-7644-8AF3-962B363892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600" y="2912248"/>
            <a:ext cx="6434912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24" name="Segnaposto testo 32">
            <a:extLst>
              <a:ext uri="{FF2B5EF4-FFF2-40B4-BE49-F238E27FC236}">
                <a16:creationId xmlns:a16="http://schemas.microsoft.com/office/drawing/2014/main" id="{9BCD8DEB-08F4-0043-9226-B57C7716BC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830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00E870BB-C38E-851B-DD5C-038B22A022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25393" y="992388"/>
            <a:ext cx="5367130" cy="55198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Raleway" pitchFamily="2" charset="77"/>
              </a:defRPr>
            </a:lvl1pPr>
          </a:lstStyle>
          <a:p>
            <a:r>
              <a:rPr lang="it-IT" err="1"/>
              <a:t>Summary</a:t>
            </a:r>
            <a:endParaRPr lang="it-IT"/>
          </a:p>
        </p:txBody>
      </p:sp>
      <p:sp>
        <p:nvSpPr>
          <p:cNvPr id="9" name="Segnaposto testo 51">
            <a:extLst>
              <a:ext uri="{FF2B5EF4-FFF2-40B4-BE49-F238E27FC236}">
                <a16:creationId xmlns:a16="http://schemas.microsoft.com/office/drawing/2014/main" id="{EDBA4425-414B-E32F-379E-EFC65E37A8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476" y="2206684"/>
            <a:ext cx="5365103" cy="378739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SzPct val="120000"/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400" b="0" i="0">
                <a:latin typeface="Raleway Medium" panose="020B0503030101060003" pitchFamily="34" charset="77"/>
              </a:defRPr>
            </a:lvl2pPr>
            <a:lvl3pPr marL="914400" indent="0">
              <a:buNone/>
              <a:defRPr sz="1400" b="0" i="0">
                <a:latin typeface="Raleway Medium" panose="020B0503030101060003" pitchFamily="34" charset="77"/>
              </a:defRPr>
            </a:lvl3pPr>
            <a:lvl4pPr marL="1371600" indent="0">
              <a:buNone/>
              <a:defRPr sz="1400" b="0" i="0">
                <a:latin typeface="Raleway Medium" panose="020B0503030101060003" pitchFamily="34" charset="77"/>
              </a:defRPr>
            </a:lvl4pPr>
            <a:lvl5pPr marL="1828800" indent="0">
              <a:buNone/>
              <a:defRPr sz="1400" b="0" i="0">
                <a:latin typeface="Raleway Medium" panose="020B0503030101060003" pitchFamily="34" charset="77"/>
              </a:defRPr>
            </a:lvl5pPr>
          </a:lstStyle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1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2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3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4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CC528A5-2D43-E02D-D394-5E646582D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FFD78299-1074-B206-B949-78BB7F02A379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C5DF2CD6-6DE9-2FEF-24B6-95147CCCF7C2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77E6039-AD3C-047E-7C07-783DDAED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57EB242F-3C70-CF0C-1AD8-EB4123206B26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F7ACB099-F374-FD3D-D16E-DC58553DD6E8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52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F7FBB30-CBB6-A26C-B8BB-BB7A286333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DD910C67-B524-0A33-26C4-C9CC1D8FCE19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30806ECC-4CE7-AD5E-E9AE-178B7AC6567A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piè di pagina 4">
            <a:extLst>
              <a:ext uri="{FF2B5EF4-FFF2-40B4-BE49-F238E27FC236}">
                <a16:creationId xmlns:a16="http://schemas.microsoft.com/office/drawing/2014/main" id="{4EF79927-F017-BC3D-20E6-6B88E67FB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DF92265D-578E-1434-D1A4-0E2B156968A9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85151B14-1363-729B-5F8D-7378D01DF51E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EF923BF9-74FB-65F7-ACBF-5EEE4830BC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25393" y="992388"/>
            <a:ext cx="5367130" cy="55198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rgbClr val="08006B"/>
                </a:solidFill>
                <a:latin typeface="Raleway" pitchFamily="2" charset="77"/>
              </a:defRPr>
            </a:lvl1pPr>
          </a:lstStyle>
          <a:p>
            <a:r>
              <a:rPr lang="it-IT" err="1"/>
              <a:t>Summary</a:t>
            </a:r>
            <a:endParaRPr lang="it-IT"/>
          </a:p>
        </p:txBody>
      </p:sp>
      <p:sp>
        <p:nvSpPr>
          <p:cNvPr id="26" name="Segnaposto testo 51">
            <a:extLst>
              <a:ext uri="{FF2B5EF4-FFF2-40B4-BE49-F238E27FC236}">
                <a16:creationId xmlns:a16="http://schemas.microsoft.com/office/drawing/2014/main" id="{0E7F3911-92E2-F948-F205-DC22E7C253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476" y="2206684"/>
            <a:ext cx="5365103" cy="378739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SzPct val="120000"/>
              <a:buFont typeface="+mj-lt"/>
              <a:buAutoNum type="arabicPeriod"/>
              <a:defRPr sz="2000" b="0" i="0">
                <a:solidFill>
                  <a:srgbClr val="08006B"/>
                </a:solidFill>
                <a:latin typeface="Raleway" pitchFamily="2" charset="77"/>
              </a:defRPr>
            </a:lvl1pPr>
            <a:lvl2pPr marL="457200" indent="0">
              <a:buNone/>
              <a:defRPr sz="1400" b="0" i="0">
                <a:latin typeface="Raleway Medium" panose="020B0503030101060003" pitchFamily="34" charset="77"/>
              </a:defRPr>
            </a:lvl2pPr>
            <a:lvl3pPr marL="914400" indent="0">
              <a:buNone/>
              <a:defRPr sz="1400" b="0" i="0">
                <a:latin typeface="Raleway Medium" panose="020B0503030101060003" pitchFamily="34" charset="77"/>
              </a:defRPr>
            </a:lvl3pPr>
            <a:lvl4pPr marL="1371600" indent="0">
              <a:buNone/>
              <a:defRPr sz="1400" b="0" i="0">
                <a:latin typeface="Raleway Medium" panose="020B0503030101060003" pitchFamily="34" charset="77"/>
              </a:defRPr>
            </a:lvl4pPr>
            <a:lvl5pPr marL="1828800" indent="0">
              <a:buNone/>
              <a:defRPr sz="1400" b="0" i="0">
                <a:latin typeface="Raleway Medium" panose="020B0503030101060003" pitchFamily="34" charset="77"/>
              </a:defRPr>
            </a:lvl5pPr>
          </a:lstStyle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1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2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3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391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98DAC876-1CCB-28E3-AD00-E837EDAB4536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D4F2C50-E1CC-CC73-B3B6-FC29A261957B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  <a:latin typeface="Raleway" pitchFamily="2" charset="77"/>
              </a:rPr>
              <a:t>apr. ’23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B521CE92-C212-3322-6426-434763B9D539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660227C-7B15-85D9-793A-3F3F9F07CD10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  <a:latin typeface="Raleway" pitchFamily="2" charset="77"/>
              </a:rPr>
              <a:t>‹N›</a:t>
            </a:fld>
            <a:endParaRPr lang="it-IT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CE2C7527-4506-C34B-A889-54DB452D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CLIENT</a:t>
            </a:r>
            <a:endParaRPr lang="it-IT" b="1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A6C46E3-4F0D-71D7-B596-62C358D45B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1C4749-2CA7-076A-8B57-62388E061D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25393" y="992388"/>
            <a:ext cx="5367130" cy="55198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Raleway" pitchFamily="2" charset="77"/>
              </a:defRPr>
            </a:lvl1pPr>
          </a:lstStyle>
          <a:p>
            <a:r>
              <a:rPr lang="it-IT" err="1"/>
              <a:t>Summary</a:t>
            </a:r>
            <a:endParaRPr lang="it-IT"/>
          </a:p>
        </p:txBody>
      </p:sp>
      <p:sp>
        <p:nvSpPr>
          <p:cNvPr id="3" name="Segnaposto testo 51">
            <a:extLst>
              <a:ext uri="{FF2B5EF4-FFF2-40B4-BE49-F238E27FC236}">
                <a16:creationId xmlns:a16="http://schemas.microsoft.com/office/drawing/2014/main" id="{6AED7767-5086-79F9-DD9C-660AEFFD73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25393" y="2206684"/>
            <a:ext cx="5365103" cy="378739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SzPct val="120000"/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400" b="0" i="0">
                <a:latin typeface="Raleway Medium" panose="020B0503030101060003" pitchFamily="34" charset="77"/>
              </a:defRPr>
            </a:lvl2pPr>
            <a:lvl3pPr marL="914400" indent="0">
              <a:buNone/>
              <a:defRPr sz="1400" b="0" i="0">
                <a:latin typeface="Raleway Medium" panose="020B0503030101060003" pitchFamily="34" charset="77"/>
              </a:defRPr>
            </a:lvl3pPr>
            <a:lvl4pPr marL="1371600" indent="0">
              <a:buNone/>
              <a:defRPr sz="1400" b="0" i="0">
                <a:latin typeface="Raleway Medium" panose="020B0503030101060003" pitchFamily="34" charset="77"/>
              </a:defRPr>
            </a:lvl4pPr>
            <a:lvl5pPr marL="1828800" indent="0">
              <a:buNone/>
              <a:defRPr sz="1400" b="0" i="0">
                <a:latin typeface="Raleway Medium" panose="020B0503030101060003" pitchFamily="34" charset="77"/>
              </a:defRPr>
            </a:lvl5pPr>
          </a:lstStyle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1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2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3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779548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F7FBB30-CBB6-A26C-B8BB-BB7A286333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0026F090-AB86-0702-884F-AE01A67D40B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FA79A60B-31EF-EE1F-7758-31379165ABD8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56FE6D-3491-DA53-5C68-D0E5397E9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765FA2F-110F-6CB4-7E94-30A6259A0120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D0C926B-E1D5-2D6D-DD7F-461EED4F00CA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419DDFAC-D7E1-BBCF-6B13-3C3D622E11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25393" y="992388"/>
            <a:ext cx="5367130" cy="55198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rgbClr val="08006B"/>
                </a:solidFill>
                <a:latin typeface="Raleway" pitchFamily="2" charset="77"/>
              </a:defRPr>
            </a:lvl1pPr>
          </a:lstStyle>
          <a:p>
            <a:r>
              <a:rPr lang="it-IT" err="1"/>
              <a:t>Summary</a:t>
            </a:r>
            <a:endParaRPr lang="it-IT"/>
          </a:p>
        </p:txBody>
      </p:sp>
      <p:sp>
        <p:nvSpPr>
          <p:cNvPr id="9" name="Segnaposto testo 51">
            <a:extLst>
              <a:ext uri="{FF2B5EF4-FFF2-40B4-BE49-F238E27FC236}">
                <a16:creationId xmlns:a16="http://schemas.microsoft.com/office/drawing/2014/main" id="{71C10B5D-42C2-3B6F-8439-936D6B77E7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25393" y="2206684"/>
            <a:ext cx="5365103" cy="378739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SzPct val="120000"/>
              <a:buFont typeface="+mj-lt"/>
              <a:buAutoNum type="arabicPeriod"/>
              <a:defRPr sz="2000" b="0" i="0">
                <a:solidFill>
                  <a:srgbClr val="08006B"/>
                </a:solidFill>
                <a:latin typeface="Raleway" pitchFamily="2" charset="77"/>
              </a:defRPr>
            </a:lvl1pPr>
            <a:lvl2pPr marL="457200" indent="0">
              <a:buNone/>
              <a:defRPr sz="1400" b="0" i="0">
                <a:latin typeface="Raleway Medium" panose="020B0503030101060003" pitchFamily="34" charset="77"/>
              </a:defRPr>
            </a:lvl2pPr>
            <a:lvl3pPr marL="914400" indent="0">
              <a:buNone/>
              <a:defRPr sz="1400" b="0" i="0">
                <a:latin typeface="Raleway Medium" panose="020B0503030101060003" pitchFamily="34" charset="77"/>
              </a:defRPr>
            </a:lvl3pPr>
            <a:lvl4pPr marL="1371600" indent="0">
              <a:buNone/>
              <a:defRPr sz="1400" b="0" i="0">
                <a:latin typeface="Raleway Medium" panose="020B0503030101060003" pitchFamily="34" charset="77"/>
              </a:defRPr>
            </a:lvl4pPr>
            <a:lvl5pPr marL="1828800" indent="0">
              <a:buNone/>
              <a:defRPr sz="1400" b="0" i="0">
                <a:latin typeface="Raleway Medium" panose="020B0503030101060003" pitchFamily="34" charset="77"/>
              </a:defRPr>
            </a:lvl5pPr>
          </a:lstStyle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1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2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3</a:t>
            </a:r>
          </a:p>
          <a:p>
            <a:pPr lvl="0"/>
            <a:r>
              <a:rPr lang="it-IT"/>
              <a:t> </a:t>
            </a:r>
            <a:r>
              <a:rPr lang="it-IT" err="1"/>
              <a:t>Chapter</a:t>
            </a:r>
            <a:r>
              <a:rPr lang="it-IT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74140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766DCCEE-AE7F-4474-2EC2-FADB5E984F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4357" y="702650"/>
            <a:ext cx="5367130" cy="55198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Raleway" pitchFamily="2" charset="77"/>
              </a:defRPr>
            </a:lvl1pPr>
          </a:lstStyle>
          <a:p>
            <a:r>
              <a:rPr lang="it-IT" err="1"/>
              <a:t>Summary</a:t>
            </a:r>
            <a:endParaRPr lang="it-IT"/>
          </a:p>
        </p:txBody>
      </p:sp>
      <p:sp>
        <p:nvSpPr>
          <p:cNvPr id="14" name="Segnaposto testo 51">
            <a:extLst>
              <a:ext uri="{FF2B5EF4-FFF2-40B4-BE49-F238E27FC236}">
                <a16:creationId xmlns:a16="http://schemas.microsoft.com/office/drawing/2014/main" id="{9FC2A8F2-42F3-9D59-BE0B-033BC97D47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330" y="3197241"/>
            <a:ext cx="11168808" cy="2611206"/>
          </a:xfrm>
          <a:prstGeom prst="rect">
            <a:avLst/>
          </a:prstGeom>
        </p:spPr>
        <p:txBody>
          <a:bodyPr numCol="2"/>
          <a:lstStyle>
            <a:lvl1pPr marL="0" indent="0">
              <a:lnSpc>
                <a:spcPct val="150000"/>
              </a:lnSpc>
              <a:buSzPct val="120000"/>
              <a:buFont typeface="+mj-lt"/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400" b="0" i="0">
                <a:latin typeface="Raleway Medium" panose="020B0503030101060003" pitchFamily="34" charset="77"/>
              </a:defRPr>
            </a:lvl2pPr>
            <a:lvl3pPr marL="914400" indent="0">
              <a:buNone/>
              <a:defRPr sz="1400" b="0" i="0">
                <a:latin typeface="Raleway Medium" panose="020B0503030101060003" pitchFamily="34" charset="77"/>
              </a:defRPr>
            </a:lvl3pPr>
            <a:lvl4pPr marL="1371600" indent="0">
              <a:buNone/>
              <a:defRPr sz="1400" b="0" i="0">
                <a:latin typeface="Raleway Medium" panose="020B0503030101060003" pitchFamily="34" charset="77"/>
              </a:defRPr>
            </a:lvl4pPr>
            <a:lvl5pPr marL="1828800" indent="0">
              <a:buNone/>
              <a:defRPr sz="1400" b="0" i="0">
                <a:latin typeface="Raleway Medium" panose="020B0503030101060003" pitchFamily="34" charset="77"/>
              </a:defRPr>
            </a:lvl5pPr>
          </a:lstStyle>
          <a:p>
            <a:pPr lvl="0"/>
            <a:r>
              <a:rPr lang="it-IT" err="1"/>
              <a:t>Chapter</a:t>
            </a:r>
            <a:r>
              <a:rPr lang="it-IT"/>
              <a:t> 1</a:t>
            </a:r>
          </a:p>
          <a:p>
            <a:pPr lvl="0"/>
            <a:r>
              <a:rPr lang="it-IT" err="1"/>
              <a:t>Chapter</a:t>
            </a:r>
            <a:r>
              <a:rPr lang="it-IT"/>
              <a:t> 2</a:t>
            </a:r>
          </a:p>
          <a:p>
            <a:pPr lvl="0"/>
            <a:r>
              <a:rPr lang="it-IT" err="1"/>
              <a:t>Chapter</a:t>
            </a:r>
            <a:r>
              <a:rPr lang="it-IT"/>
              <a:t> 3</a:t>
            </a:r>
          </a:p>
          <a:p>
            <a:pPr lvl="0"/>
            <a:r>
              <a:rPr lang="it-IT" err="1"/>
              <a:t>Chapter</a:t>
            </a:r>
            <a:r>
              <a:rPr lang="it-IT"/>
              <a:t> 4</a:t>
            </a:r>
          </a:p>
          <a:p>
            <a:pPr lvl="0"/>
            <a:r>
              <a:rPr lang="it-IT" err="1"/>
              <a:t>Chapter</a:t>
            </a:r>
            <a:r>
              <a:rPr lang="it-IT"/>
              <a:t> 5</a:t>
            </a:r>
          </a:p>
          <a:p>
            <a:pPr lvl="0"/>
            <a:r>
              <a:rPr lang="it-IT" err="1"/>
              <a:t>Chapter</a:t>
            </a:r>
            <a:r>
              <a:rPr lang="it-IT"/>
              <a:t> 6</a:t>
            </a:r>
          </a:p>
          <a:p>
            <a:pPr lvl="0"/>
            <a:r>
              <a:rPr lang="it-IT" err="1"/>
              <a:t>Chapter</a:t>
            </a:r>
            <a:r>
              <a:rPr lang="it-IT"/>
              <a:t> 7</a:t>
            </a:r>
          </a:p>
          <a:p>
            <a:pPr lvl="0"/>
            <a:r>
              <a:rPr lang="it-IT" err="1"/>
              <a:t>Chapter</a:t>
            </a:r>
            <a:r>
              <a:rPr lang="it-IT"/>
              <a:t> 8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6C55C61-037A-0A35-CE5C-4A19904777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8" y="178918"/>
            <a:ext cx="697969" cy="1055096"/>
          </a:xfrm>
          <a:prstGeom prst="rect">
            <a:avLst/>
          </a:prstGeom>
        </p:spPr>
      </p:pic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484F7F8D-53AD-7950-DCF9-FE2229362829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422CAA00-6814-861F-42CF-0265CDB0EF8F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FE0CF188-0B29-9F1A-37BE-5A1174BD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23" name="Segnaposto data 3">
            <a:extLst>
              <a:ext uri="{FF2B5EF4-FFF2-40B4-BE49-F238E27FC236}">
                <a16:creationId xmlns:a16="http://schemas.microsoft.com/office/drawing/2014/main" id="{91483346-C58B-3A68-8B5F-5CD2BDEB747B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34A5B897-749C-8DF0-F951-7400702A293A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5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00469E3-ADBB-78BD-524A-DBDA3F6463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4" y="-165273"/>
            <a:ext cx="1764706" cy="2667647"/>
          </a:xfrm>
          <a:prstGeom prst="rect">
            <a:avLst/>
          </a:prstGeom>
        </p:spPr>
      </p:pic>
      <p:sp>
        <p:nvSpPr>
          <p:cNvPr id="9" name="Esagono orizzontale 8">
            <a:extLst>
              <a:ext uri="{FF2B5EF4-FFF2-40B4-BE49-F238E27FC236}">
                <a16:creationId xmlns:a16="http://schemas.microsoft.com/office/drawing/2014/main" id="{67C872F2-5AD5-6EEE-8F4F-AB259FFDF2C8}"/>
              </a:ext>
            </a:extLst>
          </p:cNvPr>
          <p:cNvSpPr/>
          <p:nvPr userDrawn="1"/>
        </p:nvSpPr>
        <p:spPr>
          <a:xfrm rot="16200000">
            <a:off x="4725678" y="4619916"/>
            <a:ext cx="6263760" cy="5399793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0" name="Esagono orizzontale 9">
            <a:extLst>
              <a:ext uri="{FF2B5EF4-FFF2-40B4-BE49-F238E27FC236}">
                <a16:creationId xmlns:a16="http://schemas.microsoft.com/office/drawing/2014/main" id="{86EAD845-4982-92FD-B14D-F1E2C6213387}"/>
              </a:ext>
            </a:extLst>
          </p:cNvPr>
          <p:cNvSpPr/>
          <p:nvPr userDrawn="1"/>
        </p:nvSpPr>
        <p:spPr>
          <a:xfrm rot="16200000">
            <a:off x="10391463" y="4619917"/>
            <a:ext cx="6263760" cy="5399793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550DF0F4-602C-67B6-3A92-BDB238D764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600" y="2912248"/>
            <a:ext cx="6434912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2" name="Segnaposto testo 32">
            <a:extLst>
              <a:ext uri="{FF2B5EF4-FFF2-40B4-BE49-F238E27FC236}">
                <a16:creationId xmlns:a16="http://schemas.microsoft.com/office/drawing/2014/main" id="{2AAA3974-FAF5-81D1-F259-EC3D655980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  <p:sp>
        <p:nvSpPr>
          <p:cNvPr id="13" name="Esagono orizzontale 12">
            <a:extLst>
              <a:ext uri="{FF2B5EF4-FFF2-40B4-BE49-F238E27FC236}">
                <a16:creationId xmlns:a16="http://schemas.microsoft.com/office/drawing/2014/main" id="{2EE7C712-DE72-29B3-09CA-27253BD45A5F}"/>
              </a:ext>
            </a:extLst>
          </p:cNvPr>
          <p:cNvSpPr/>
          <p:nvPr userDrawn="1"/>
        </p:nvSpPr>
        <p:spPr>
          <a:xfrm rot="16200000">
            <a:off x="7549901" y="-472945"/>
            <a:ext cx="6263760" cy="5399793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2" name="Segnaposto testo 32">
            <a:extLst>
              <a:ext uri="{FF2B5EF4-FFF2-40B4-BE49-F238E27FC236}">
                <a16:creationId xmlns:a16="http://schemas.microsoft.com/office/drawing/2014/main" id="{64ABD3FC-A09C-445A-599A-7DC68481EA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38168" y="326192"/>
            <a:ext cx="5662673" cy="494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1" i="0">
                <a:solidFill>
                  <a:schemeClr val="bg1"/>
                </a:solidFill>
                <a:latin typeface="Raleway SemiBold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Jakala</a:t>
            </a:r>
            <a:r>
              <a:rPr lang="it-IT"/>
              <a:t> x</a:t>
            </a:r>
          </a:p>
        </p:txBody>
      </p:sp>
      <p:sp>
        <p:nvSpPr>
          <p:cNvPr id="3" name="Segnaposto testo 32">
            <a:extLst>
              <a:ext uri="{FF2B5EF4-FFF2-40B4-BE49-F238E27FC236}">
                <a16:creationId xmlns:a16="http://schemas.microsoft.com/office/drawing/2014/main" id="{9B407D64-B7E7-1FBE-5A37-A04B63A00D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38167" y="736066"/>
            <a:ext cx="5662673" cy="494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Name of the </a:t>
            </a:r>
            <a:r>
              <a:rPr lang="it-IT" err="1"/>
              <a:t>Chapter</a:t>
            </a:r>
            <a:endParaRPr lang="it-IT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B94055A-D003-EEFC-06DE-759E7030B7F5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AE7832BD-3001-6097-2FDD-F71681843A05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1F120D9-C509-7ACD-AEB0-2CA69BFAB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0A0AF90-9CD3-541E-1CF3-BD227AC5FFC5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BD76D37C-9013-EEDC-4996-B602B19B29ED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41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J_WHITE_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6"/>
          <p:cNvSpPr>
            <a:spLocks noGrp="1"/>
          </p:cNvSpPr>
          <p:nvPr>
            <p:ph type="sldNum" sz="quarter" idx="4"/>
          </p:nvPr>
        </p:nvSpPr>
        <p:spPr>
          <a:xfrm>
            <a:off x="11277600" y="6552327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 b="1" i="0">
                <a:solidFill>
                  <a:srgbClr val="183B73"/>
                </a:solidFill>
                <a:latin typeface="Source Sans Pro"/>
                <a:cs typeface="Source Sans Pro"/>
              </a:defRPr>
            </a:lvl1pPr>
          </a:lstStyle>
          <a:p>
            <a:pPr marL="7701">
              <a:spcBef>
                <a:spcPts val="43"/>
              </a:spcBef>
            </a:pPr>
            <a:fld id="{E713A241-BF0E-411C-B4EF-8A453159F4AF}" type="slidenum">
              <a:rPr lang="it-IT" spc="45" smtClean="0">
                <a:latin typeface="Arial" panose="020B0604020202020204" pitchFamily="34" charset="0"/>
                <a:cs typeface="Arial" panose="020B0604020202020204" pitchFamily="34" charset="0"/>
              </a:rPr>
              <a:pPr marL="7701">
                <a:spcBef>
                  <a:spcPts val="43"/>
                </a:spcBef>
              </a:pPr>
              <a:t>‹N›</a:t>
            </a:fld>
            <a:endParaRPr lang="it-IT" spc="-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older 2"/>
          <p:cNvSpPr>
            <a:spLocks noGrp="1"/>
          </p:cNvSpPr>
          <p:nvPr>
            <p:ph type="title" hasCustomPrompt="1"/>
          </p:nvPr>
        </p:nvSpPr>
        <p:spPr>
          <a:xfrm>
            <a:off x="524583" y="743559"/>
            <a:ext cx="4758620" cy="229255"/>
          </a:xfrm>
          <a:prstGeom prst="rect">
            <a:avLst/>
          </a:prstGeom>
        </p:spPr>
        <p:txBody>
          <a:bodyPr lIns="0" tIns="0" rIns="0" bIns="0"/>
          <a:lstStyle>
            <a:lvl1pPr>
              <a:defRPr sz="1067" b="0" i="0" spc="67" baseline="0">
                <a:solidFill>
                  <a:srgbClr val="193C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INSERIRE IL SOTTOTITOLO</a:t>
            </a:r>
          </a:p>
        </p:txBody>
      </p:sp>
      <p:sp>
        <p:nvSpPr>
          <p:cNvPr id="11" name="Segnaposto testo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972811"/>
            <a:ext cx="5169211" cy="508000"/>
          </a:xfrm>
          <a:prstGeom prst="rect">
            <a:avLst/>
          </a:prstGeom>
        </p:spPr>
        <p:txBody>
          <a:bodyPr/>
          <a:lstStyle>
            <a:lvl1pPr marL="0" indent="0" algn="l">
              <a:tabLst/>
              <a:defRPr sz="2667" spc="67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it-IT"/>
              <a:t>Fare clic per inserire il titolo</a:t>
            </a:r>
          </a:p>
        </p:txBody>
      </p:sp>
      <p:sp>
        <p:nvSpPr>
          <p:cNvPr id="2" name="Rettangolo arrotondato 1"/>
          <p:cNvSpPr/>
          <p:nvPr userDrawn="1"/>
        </p:nvSpPr>
        <p:spPr>
          <a:xfrm flipV="1">
            <a:off x="503767" y="482605"/>
            <a:ext cx="720000" cy="609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081399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0D9130F-9371-B489-513D-CE46DCE236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4" y="-165273"/>
            <a:ext cx="1764706" cy="2667647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FE7A98B5-3D4C-401C-EB91-94D116D9C6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599" y="2912248"/>
            <a:ext cx="7390081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815975B-5227-DAF4-C058-6EA708FB13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  <p:sp>
        <p:nvSpPr>
          <p:cNvPr id="3" name="Segnaposto testo 32">
            <a:extLst>
              <a:ext uri="{FF2B5EF4-FFF2-40B4-BE49-F238E27FC236}">
                <a16:creationId xmlns:a16="http://schemas.microsoft.com/office/drawing/2014/main" id="{48729005-5A06-E2C9-1444-F5B38E7D859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38168" y="326192"/>
            <a:ext cx="5662673" cy="494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1" i="0">
                <a:solidFill>
                  <a:schemeClr val="bg1"/>
                </a:solidFill>
                <a:latin typeface="Raleway SemiBold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Jakala</a:t>
            </a:r>
            <a:r>
              <a:rPr lang="it-IT"/>
              <a:t> x</a:t>
            </a:r>
          </a:p>
        </p:txBody>
      </p:sp>
      <p:sp>
        <p:nvSpPr>
          <p:cNvPr id="4" name="Segnaposto testo 32">
            <a:extLst>
              <a:ext uri="{FF2B5EF4-FFF2-40B4-BE49-F238E27FC236}">
                <a16:creationId xmlns:a16="http://schemas.microsoft.com/office/drawing/2014/main" id="{509C7C28-72C9-AA0A-2DC8-5CAE2E862C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38167" y="736066"/>
            <a:ext cx="5662673" cy="494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Name of the </a:t>
            </a:r>
            <a:r>
              <a:rPr lang="it-IT" err="1"/>
              <a:t>Chapter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136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E7A98B5-3D4C-401C-EB91-94D116D9C6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599" y="2912248"/>
            <a:ext cx="7390081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815975B-5227-DAF4-C058-6EA708FB13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rgbClr val="08006B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3C6544-2A96-B513-D857-2D66B442D8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4" y="-165273"/>
            <a:ext cx="1764675" cy="2667600"/>
          </a:xfrm>
          <a:prstGeom prst="rect">
            <a:avLst/>
          </a:prstGeom>
        </p:spPr>
      </p:pic>
      <p:sp>
        <p:nvSpPr>
          <p:cNvPr id="4" name="Segnaposto testo 32">
            <a:extLst>
              <a:ext uri="{FF2B5EF4-FFF2-40B4-BE49-F238E27FC236}">
                <a16:creationId xmlns:a16="http://schemas.microsoft.com/office/drawing/2014/main" id="{24FF8591-33C8-5451-FBE1-0875158A5D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38168" y="326192"/>
            <a:ext cx="5662673" cy="494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1" i="0">
                <a:solidFill>
                  <a:srgbClr val="08006B"/>
                </a:solidFill>
                <a:latin typeface="Raleway SemiBold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Jakala</a:t>
            </a:r>
            <a:r>
              <a:rPr lang="it-IT"/>
              <a:t> x</a:t>
            </a:r>
          </a:p>
        </p:txBody>
      </p:sp>
      <p:sp>
        <p:nvSpPr>
          <p:cNvPr id="5" name="Segnaposto testo 32">
            <a:extLst>
              <a:ext uri="{FF2B5EF4-FFF2-40B4-BE49-F238E27FC236}">
                <a16:creationId xmlns:a16="http://schemas.microsoft.com/office/drawing/2014/main" id="{795AFC97-AFFB-FEAB-92B1-E24F5BF77A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38167" y="736066"/>
            <a:ext cx="5662673" cy="494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rgbClr val="08006B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Name of the </a:t>
            </a:r>
            <a:r>
              <a:rPr lang="it-IT" err="1"/>
              <a:t>Chapter</a:t>
            </a:r>
            <a:r>
              <a:rPr 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9208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testo vertica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E66186C4-755C-E0CA-E36A-B726613D01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43510" y="2518913"/>
            <a:ext cx="7504981" cy="1444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3600" b="0" i="1">
                <a:solidFill>
                  <a:schemeClr val="bg1"/>
                </a:solidFill>
                <a:latin typeface="Merriweather" panose="02000000000000000000" pitchFamily="2" charset="77"/>
                <a:cs typeface="Merriweather" panose="02000000000000000000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Quote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00E925A-F2F7-15F7-D108-33BF097479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10AA9E5A-6A9C-210E-759B-5E4AE9A6C692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304BD1F2-99EA-3010-3EC3-321B86BA2C4E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51A7F60-4CC3-3BD9-3C99-972B595D9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A377917E-02B7-4914-F15F-B382458E8ED9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57F5C52C-036B-20BC-0DC1-2F9BD0307ECF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15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978252F2-A68B-572C-CC2F-07BA757459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3510" y="2518913"/>
            <a:ext cx="7504981" cy="1444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3600" b="0" i="1">
                <a:solidFill>
                  <a:schemeClr val="bg1"/>
                </a:solidFill>
                <a:latin typeface="Merriweather" panose="02000000000000000000" pitchFamily="2" charset="77"/>
                <a:cs typeface="Merriweather" panose="02000000000000000000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Quote</a:t>
            </a:r>
          </a:p>
        </p:txBody>
      </p:sp>
      <p:sp>
        <p:nvSpPr>
          <p:cNvPr id="16" name="Esagono orizzontale 15">
            <a:extLst>
              <a:ext uri="{FF2B5EF4-FFF2-40B4-BE49-F238E27FC236}">
                <a16:creationId xmlns:a16="http://schemas.microsoft.com/office/drawing/2014/main" id="{6A508665-2B4E-F8FD-4461-972974ECE06F}"/>
              </a:ext>
            </a:extLst>
          </p:cNvPr>
          <p:cNvSpPr/>
          <p:nvPr userDrawn="1"/>
        </p:nvSpPr>
        <p:spPr>
          <a:xfrm rot="16200000">
            <a:off x="9303000" y="4112296"/>
            <a:ext cx="4676274" cy="4031271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7" name="Esagono orizzontale 16">
            <a:extLst>
              <a:ext uri="{FF2B5EF4-FFF2-40B4-BE49-F238E27FC236}">
                <a16:creationId xmlns:a16="http://schemas.microsoft.com/office/drawing/2014/main" id="{D0998239-244F-5FAB-3F79-575D18446705}"/>
              </a:ext>
            </a:extLst>
          </p:cNvPr>
          <p:cNvSpPr/>
          <p:nvPr userDrawn="1"/>
        </p:nvSpPr>
        <p:spPr>
          <a:xfrm rot="16200000">
            <a:off x="-1925392" y="-1565913"/>
            <a:ext cx="4676274" cy="4031271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59A773-C105-3812-9B03-B39FC4A885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A85D583D-EBC3-7415-C6EE-B811485B70EE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AEEF0311-DABE-D305-DD55-36841E44CBC1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17B9B18-5DA5-D53E-8885-29292BC20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99457FA2-4D61-AD09-DCDD-E8EF38DD8558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97A863CB-9793-7770-0ED7-B9FCEAC47DFA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87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olo e testo vertica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F3224493-FB6C-1673-3FBD-2522A1199F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780" y="2657995"/>
            <a:ext cx="7504981" cy="14449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3600" b="0" i="1">
                <a:solidFill>
                  <a:schemeClr val="bg1"/>
                </a:solidFill>
                <a:latin typeface="Merriweather" panose="02000000000000000000" pitchFamily="2" charset="77"/>
                <a:cs typeface="Merriweather" panose="02000000000000000000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Quote</a:t>
            </a:r>
          </a:p>
        </p:txBody>
      </p:sp>
      <p:sp>
        <p:nvSpPr>
          <p:cNvPr id="15" name="Esagono orizzontale 14">
            <a:extLst>
              <a:ext uri="{FF2B5EF4-FFF2-40B4-BE49-F238E27FC236}">
                <a16:creationId xmlns:a16="http://schemas.microsoft.com/office/drawing/2014/main" id="{CD5D1F41-5219-ACEF-32DF-B0EB2B410425}"/>
              </a:ext>
            </a:extLst>
          </p:cNvPr>
          <p:cNvSpPr/>
          <p:nvPr userDrawn="1"/>
        </p:nvSpPr>
        <p:spPr>
          <a:xfrm rot="16200000">
            <a:off x="8199338" y="4860542"/>
            <a:ext cx="3313810" cy="2856733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6" name="Esagono orizzontale 15">
            <a:extLst>
              <a:ext uri="{FF2B5EF4-FFF2-40B4-BE49-F238E27FC236}">
                <a16:creationId xmlns:a16="http://schemas.microsoft.com/office/drawing/2014/main" id="{BEABE6A3-0897-8853-6A11-6278CCE0A468}"/>
              </a:ext>
            </a:extLst>
          </p:cNvPr>
          <p:cNvSpPr/>
          <p:nvPr userDrawn="1"/>
        </p:nvSpPr>
        <p:spPr>
          <a:xfrm rot="16200000">
            <a:off x="9726574" y="2066985"/>
            <a:ext cx="3313810" cy="2856733"/>
          </a:xfrm>
          <a:prstGeom prst="hexagon">
            <a:avLst/>
          </a:prstGeom>
          <a:noFill/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7" name="Esagono orizzontale 16">
            <a:extLst>
              <a:ext uri="{FF2B5EF4-FFF2-40B4-BE49-F238E27FC236}">
                <a16:creationId xmlns:a16="http://schemas.microsoft.com/office/drawing/2014/main" id="{6D6A43BB-D1D0-7DDF-F373-53251A7E501C}"/>
              </a:ext>
            </a:extLst>
          </p:cNvPr>
          <p:cNvSpPr/>
          <p:nvPr userDrawn="1"/>
        </p:nvSpPr>
        <p:spPr>
          <a:xfrm rot="16200000">
            <a:off x="8199337" y="-726572"/>
            <a:ext cx="3313810" cy="2856733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1B72AB-23BF-C48B-CEA5-CB14A4B8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8" y="178918"/>
            <a:ext cx="697969" cy="1055096"/>
          </a:xfrm>
          <a:prstGeom prst="rect">
            <a:avLst/>
          </a:prstGeom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2FDCEFF7-CFF4-AD82-AC89-BFB0D3CCAED8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E1C4227A-4CBB-D55D-6B9A-5FA1643C6C8F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BAFAA446-801B-AFC8-AB93-95843E85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6DB42279-FC87-641F-3EB6-6405E1BD28C4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DEB9A0B9-2BCC-6E92-0DD0-9E62A90A2258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60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F4F7B106-B721-1B37-834A-E3047867B8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780" y="2657995"/>
            <a:ext cx="7504981" cy="144492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3600" b="0" i="1">
                <a:solidFill>
                  <a:srgbClr val="08006B"/>
                </a:solidFill>
                <a:latin typeface="Merriweather" panose="02000000000000000000" pitchFamily="2" charset="77"/>
                <a:cs typeface="Merriweather" panose="02000000000000000000" pitchFamily="2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Quote</a:t>
            </a:r>
          </a:p>
        </p:txBody>
      </p:sp>
      <p:sp>
        <p:nvSpPr>
          <p:cNvPr id="9" name="Esagono orizzontale 8">
            <a:extLst>
              <a:ext uri="{FF2B5EF4-FFF2-40B4-BE49-F238E27FC236}">
                <a16:creationId xmlns:a16="http://schemas.microsoft.com/office/drawing/2014/main" id="{67E66926-C622-3D51-0C3A-C90F307921AE}"/>
              </a:ext>
            </a:extLst>
          </p:cNvPr>
          <p:cNvSpPr/>
          <p:nvPr userDrawn="1"/>
        </p:nvSpPr>
        <p:spPr>
          <a:xfrm rot="16200000">
            <a:off x="8199338" y="4860542"/>
            <a:ext cx="3313810" cy="2856733"/>
          </a:xfrm>
          <a:prstGeom prst="hexagon">
            <a:avLst/>
          </a:prstGeom>
          <a:solidFill>
            <a:srgbClr val="08006B"/>
          </a:solidFill>
          <a:ln w="31750">
            <a:solidFill>
              <a:srgbClr val="080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10" name="Esagono orizzontale 9">
            <a:extLst>
              <a:ext uri="{FF2B5EF4-FFF2-40B4-BE49-F238E27FC236}">
                <a16:creationId xmlns:a16="http://schemas.microsoft.com/office/drawing/2014/main" id="{D75455C1-1C24-AEFA-D136-6E7AAA30C7F7}"/>
              </a:ext>
            </a:extLst>
          </p:cNvPr>
          <p:cNvSpPr/>
          <p:nvPr userDrawn="1"/>
        </p:nvSpPr>
        <p:spPr>
          <a:xfrm rot="16200000">
            <a:off x="9726574" y="2066985"/>
            <a:ext cx="3313810" cy="2856733"/>
          </a:xfrm>
          <a:prstGeom prst="hexagon">
            <a:avLst/>
          </a:prstGeom>
          <a:noFill/>
          <a:ln w="31750">
            <a:solidFill>
              <a:srgbClr val="080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11" name="Esagono orizzontale 10">
            <a:extLst>
              <a:ext uri="{FF2B5EF4-FFF2-40B4-BE49-F238E27FC236}">
                <a16:creationId xmlns:a16="http://schemas.microsoft.com/office/drawing/2014/main" id="{CF97B99A-725E-C191-A7C3-F683531A9AB6}"/>
              </a:ext>
            </a:extLst>
          </p:cNvPr>
          <p:cNvSpPr/>
          <p:nvPr userDrawn="1"/>
        </p:nvSpPr>
        <p:spPr>
          <a:xfrm rot="16200000">
            <a:off x="8199337" y="-726572"/>
            <a:ext cx="3313810" cy="2856733"/>
          </a:xfrm>
          <a:prstGeom prst="hexagon">
            <a:avLst/>
          </a:prstGeom>
          <a:solidFill>
            <a:srgbClr val="08006B"/>
          </a:solidFill>
          <a:ln w="31750">
            <a:solidFill>
              <a:srgbClr val="080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rgbClr val="08006B"/>
              </a:solidFill>
              <a:latin typeface="Raleway" pitchFamily="2" charset="77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FC645D9-C175-493D-00C2-435207CA7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897F5757-9BB6-2F65-E860-79420E3FBBF6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9B7D2B-49B0-EBF9-5A64-7B9447459361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FBA50DBD-4D08-AB82-B51F-0AEC6E1B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F2C9995C-1432-22A9-81CC-ABDDF2CC574F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1339989-9035-D5FE-A28F-1C084EC130E5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75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6">
            <a:extLst>
              <a:ext uri="{FF2B5EF4-FFF2-40B4-BE49-F238E27FC236}">
                <a16:creationId xmlns:a16="http://schemas.microsoft.com/office/drawing/2014/main" id="{479BD132-A1E3-461F-69EE-B8AC9E4F1F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357" y="2713954"/>
            <a:ext cx="11166781" cy="3434968"/>
          </a:xfrm>
          <a:prstGeom prst="rect">
            <a:avLst/>
          </a:prstGeom>
        </p:spPr>
        <p:txBody>
          <a:bodyPr numCol="2"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err="1"/>
              <a:t>Main</a:t>
            </a:r>
            <a:r>
              <a:rPr lang="it-IT"/>
              <a:t> text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AE0C9-67DC-5F46-97E7-CA0F480E71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357" y="1385900"/>
            <a:ext cx="7869543" cy="10696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FontTx/>
              <a:buNone/>
              <a:defRPr sz="1400" b="0" i="0">
                <a:solidFill>
                  <a:schemeClr val="bg1"/>
                </a:solidFill>
                <a:latin typeface="Raleway Medium" panose="020B0503030101060003" pitchFamily="34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Text in medium or </a:t>
            </a:r>
            <a:r>
              <a:rPr lang="it-IT" err="1"/>
              <a:t>bold</a:t>
            </a:r>
            <a:r>
              <a:rPr lang="it-IT"/>
              <a:t> to highlight </a:t>
            </a:r>
            <a:r>
              <a:rPr lang="it-IT" err="1"/>
              <a:t>sentences</a:t>
            </a:r>
            <a:r>
              <a:rPr lang="it-IT"/>
              <a:t> or </a:t>
            </a:r>
            <a:r>
              <a:rPr lang="it-IT" err="1"/>
              <a:t>important</a:t>
            </a:r>
            <a:r>
              <a:rPr lang="it-IT"/>
              <a:t> </a:t>
            </a:r>
            <a:r>
              <a:rPr lang="it-IT" err="1"/>
              <a:t>informations</a:t>
            </a:r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6EEC902-3BE3-0639-28DE-7B0B431414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sp>
        <p:nvSpPr>
          <p:cNvPr id="13" name="Segnaposto testo 14">
            <a:extLst>
              <a:ext uri="{FF2B5EF4-FFF2-40B4-BE49-F238E27FC236}">
                <a16:creationId xmlns:a16="http://schemas.microsoft.com/office/drawing/2014/main" id="{1D8D844B-6D39-11F8-1DCE-AA5C27600B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4" name="Segnaposto testo 14">
            <a:extLst>
              <a:ext uri="{FF2B5EF4-FFF2-40B4-BE49-F238E27FC236}">
                <a16:creationId xmlns:a16="http://schemas.microsoft.com/office/drawing/2014/main" id="{EBFB5F0D-88A5-751E-047F-4AEA52CCA0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7A27985-16DB-9BE9-7044-67971B146AC7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542E6AB-D50C-FE7A-975E-52F50AACDD2B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DC0265FD-9324-2B0D-6CC8-3055686F0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0E739EB8-9142-A565-D3C5-50C349432794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7E9D616F-277C-FF97-7766-F2CB2C1A5D2A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0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8B91029-2C5D-DF6A-42FE-020A7B6B25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F42D9F5-F2F6-71A0-77D1-44F2732FD0A6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1D8178EA-DE71-094F-433C-69756D5AA55F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E1BD87F-6B25-0C2F-146B-4F9520F37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878FF5EA-7EDB-00D8-B37D-96F6E8A29C90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A8B570FF-9029-615E-7413-59C58E5D36A7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A393F47-C63C-464E-2320-C742943A1A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D7F8BFEB-FEBA-9487-14D5-3FA2148374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21" name="Segnaposto testo 16">
            <a:extLst>
              <a:ext uri="{FF2B5EF4-FFF2-40B4-BE49-F238E27FC236}">
                <a16:creationId xmlns:a16="http://schemas.microsoft.com/office/drawing/2014/main" id="{35F61E59-6923-5968-1C1F-DB17A59FE4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357" y="2713954"/>
            <a:ext cx="11166781" cy="3434968"/>
          </a:xfrm>
          <a:prstGeom prst="rect">
            <a:avLst/>
          </a:prstGeom>
        </p:spPr>
        <p:txBody>
          <a:bodyPr numCol="2"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err="1"/>
              <a:t>Main</a:t>
            </a:r>
            <a:r>
              <a:rPr lang="it-IT"/>
              <a:t> text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258C064B-0412-D347-CC7F-D3FA7DE851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357" y="1385900"/>
            <a:ext cx="7869543" cy="10696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FontTx/>
              <a:buNone/>
              <a:defRPr sz="1400" b="0" i="0">
                <a:solidFill>
                  <a:srgbClr val="08006B"/>
                </a:solidFill>
                <a:latin typeface="Raleway Medium" panose="020B0503030101060003" pitchFamily="34" charset="77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t-IT"/>
              <a:t>Text in medium or </a:t>
            </a:r>
            <a:r>
              <a:rPr lang="it-IT" err="1"/>
              <a:t>bold</a:t>
            </a:r>
            <a:r>
              <a:rPr lang="it-IT"/>
              <a:t> to highlight </a:t>
            </a:r>
            <a:r>
              <a:rPr lang="it-IT" err="1"/>
              <a:t>sentences</a:t>
            </a:r>
            <a:r>
              <a:rPr lang="it-IT"/>
              <a:t> or </a:t>
            </a:r>
            <a:r>
              <a:rPr lang="it-IT" err="1"/>
              <a:t>important</a:t>
            </a:r>
            <a:r>
              <a:rPr lang="it-IT"/>
              <a:t> </a:t>
            </a:r>
            <a:r>
              <a:rPr lang="it-IT" err="1"/>
              <a:t>informations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998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16">
            <a:extLst>
              <a:ext uri="{FF2B5EF4-FFF2-40B4-BE49-F238E27FC236}">
                <a16:creationId xmlns:a16="http://schemas.microsoft.com/office/drawing/2014/main" id="{4E57F8FA-16F7-D80F-AEDB-5B52972681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054" y="2831071"/>
            <a:ext cx="5305160" cy="3388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1" name="Segnaposto testo 16">
            <a:extLst>
              <a:ext uri="{FF2B5EF4-FFF2-40B4-BE49-F238E27FC236}">
                <a16:creationId xmlns:a16="http://schemas.microsoft.com/office/drawing/2014/main" id="{310B720A-3381-FAC4-2F59-E08E70A327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7807" y="2831071"/>
            <a:ext cx="5305160" cy="3388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2" name="Segnaposto testo 16">
            <a:extLst>
              <a:ext uri="{FF2B5EF4-FFF2-40B4-BE49-F238E27FC236}">
                <a16:creationId xmlns:a16="http://schemas.microsoft.com/office/drawing/2014/main" id="{5F6BE2D8-5A67-E31F-EFC2-CFCFE285D6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0054" y="1595323"/>
            <a:ext cx="5535946" cy="947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 b="0" i="0">
                <a:solidFill>
                  <a:schemeClr val="bg1"/>
                </a:solidFill>
                <a:latin typeface="Raleway Medium" pitchFamily="2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E3072B6-44D5-504D-BE13-9FC2B3271C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53907DFE-2135-7E91-49BD-A8C1982C559B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99BEFD47-6EBB-261A-9B19-F2CCB1C3FD77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8955703-BD36-1CA6-EE93-031837168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26B06F4-F885-A75E-2396-E292F7858073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C565AC-4AC2-A0E8-1228-3638A129952F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9" name="Segnaposto testo 14">
            <a:extLst>
              <a:ext uri="{FF2B5EF4-FFF2-40B4-BE49-F238E27FC236}">
                <a16:creationId xmlns:a16="http://schemas.microsoft.com/office/drawing/2014/main" id="{3CBCBED3-DE5C-FBC9-F5F0-3409EA035A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3" name="Segnaposto testo 14">
            <a:extLst>
              <a:ext uri="{FF2B5EF4-FFF2-40B4-BE49-F238E27FC236}">
                <a16:creationId xmlns:a16="http://schemas.microsoft.com/office/drawing/2014/main" id="{A455D352-7CC5-D678-738E-287E51BE6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67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C9F16C3-6F10-A23E-99CD-58A435E8F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84B6E29E-E2ED-2B92-055C-05882E590F7D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686725C-0374-9B11-BBA0-CAA0796DCC8E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A9CC2E2-1754-083E-3B23-0F480DD25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5F5154A6-8A2B-81AE-EBAB-E0D47270A583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BD3A94FF-395D-0B82-08EF-CF13758287F9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43529BDA-39D2-AA59-AEA0-7887183B80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3DB147B6-F42D-D45B-1B9B-F64B88CB7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22" name="Segnaposto testo 16">
            <a:extLst>
              <a:ext uri="{FF2B5EF4-FFF2-40B4-BE49-F238E27FC236}">
                <a16:creationId xmlns:a16="http://schemas.microsoft.com/office/drawing/2014/main" id="{A05B72A4-CA81-3FF1-B2CF-F49657F6A6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054" y="2831071"/>
            <a:ext cx="5305160" cy="3388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3" name="Segnaposto testo 16">
            <a:extLst>
              <a:ext uri="{FF2B5EF4-FFF2-40B4-BE49-F238E27FC236}">
                <a16:creationId xmlns:a16="http://schemas.microsoft.com/office/drawing/2014/main" id="{FE4B4FD7-6047-6D35-8A7D-B08AC3351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7807" y="2831071"/>
            <a:ext cx="5305160" cy="3388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4" name="Segnaposto testo 16">
            <a:extLst>
              <a:ext uri="{FF2B5EF4-FFF2-40B4-BE49-F238E27FC236}">
                <a16:creationId xmlns:a16="http://schemas.microsoft.com/office/drawing/2014/main" id="{B2CC4728-7C0E-5773-931F-56AA5D822A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0054" y="1595323"/>
            <a:ext cx="5535946" cy="9477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000" b="0" i="0">
                <a:solidFill>
                  <a:srgbClr val="08006B"/>
                </a:solidFill>
                <a:latin typeface="Raleway Medium" pitchFamily="2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798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 userDrawn="1"/>
        </p:nvSpPr>
        <p:spPr>
          <a:xfrm>
            <a:off x="0" y="2"/>
            <a:ext cx="12192000" cy="68579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A2904C-6D23-B84E-8A4E-548CBDA29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2401" y="5867400"/>
            <a:ext cx="1727201" cy="508000"/>
          </a:xfrm>
          <a:prstGeom prst="rect">
            <a:avLst/>
          </a:prstGeom>
        </p:spPr>
      </p:pic>
      <p:sp>
        <p:nvSpPr>
          <p:cNvPr id="4" name="Holder 6">
            <a:extLst>
              <a:ext uri="{FF2B5EF4-FFF2-40B4-BE49-F238E27FC236}">
                <a16:creationId xmlns:a16="http://schemas.microsoft.com/office/drawing/2014/main" id="{C708DF5A-01F9-C981-2DF7-36D4E010C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552327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 b="1" i="0">
                <a:solidFill>
                  <a:srgbClr val="183B7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</a:lstStyle>
          <a:p>
            <a:pPr marL="7701" algn="r">
              <a:spcBef>
                <a:spcPts val="43"/>
              </a:spcBef>
            </a:pPr>
            <a:fld id="{E713A241-BF0E-411C-B4EF-8A453159F4AF}" type="slidenum">
              <a:rPr lang="it-IT" spc="45" smtClean="0">
                <a:cs typeface="Arial" panose="020B0604020202020204" pitchFamily="34" charset="0"/>
              </a:rPr>
              <a:pPr marL="7701" algn="r">
                <a:spcBef>
                  <a:spcPts val="43"/>
                </a:spcBef>
              </a:pPr>
              <a:t>‹N›</a:t>
            </a:fld>
            <a:endParaRPr lang="it-IT" spc="-3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9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2">
            <a:extLst>
              <a:ext uri="{FF2B5EF4-FFF2-40B4-BE49-F238E27FC236}">
                <a16:creationId xmlns:a16="http://schemas.microsoft.com/office/drawing/2014/main" id="{CF2F3FFD-4270-CF34-C1B7-7638D2E8B4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57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5" name="Segnaposto testo 32">
            <a:extLst>
              <a:ext uri="{FF2B5EF4-FFF2-40B4-BE49-F238E27FC236}">
                <a16:creationId xmlns:a16="http://schemas.microsoft.com/office/drawing/2014/main" id="{28583835-645F-464D-750D-E374190D60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357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  <p:sp>
        <p:nvSpPr>
          <p:cNvPr id="12" name="Segnaposto testo 32">
            <a:extLst>
              <a:ext uri="{FF2B5EF4-FFF2-40B4-BE49-F238E27FC236}">
                <a16:creationId xmlns:a16="http://schemas.microsoft.com/office/drawing/2014/main" id="{E51EE528-7A8E-9BD6-E167-3304B7A108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86370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3" name="Segnaposto testo 32">
            <a:extLst>
              <a:ext uri="{FF2B5EF4-FFF2-40B4-BE49-F238E27FC236}">
                <a16:creationId xmlns:a16="http://schemas.microsoft.com/office/drawing/2014/main" id="{2B60D914-37F8-3C85-CEF3-BA00299491F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86370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46580F66-D15F-B7E4-7E0C-1116880601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91348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4ED20CEC-70AB-E386-D52E-43240C23DA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91348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  <p:sp>
        <p:nvSpPr>
          <p:cNvPr id="16" name="Segnaposto testo 32">
            <a:extLst>
              <a:ext uri="{FF2B5EF4-FFF2-40B4-BE49-F238E27FC236}">
                <a16:creationId xmlns:a16="http://schemas.microsoft.com/office/drawing/2014/main" id="{9A5C4601-B193-55B5-0C4B-E197C6977E7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10394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7" name="Segnaposto testo 32">
            <a:extLst>
              <a:ext uri="{FF2B5EF4-FFF2-40B4-BE49-F238E27FC236}">
                <a16:creationId xmlns:a16="http://schemas.microsoft.com/office/drawing/2014/main" id="{D01B1D15-A3B7-8A95-54E1-8A7B4AD553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10394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424562A-0BD1-1EF4-A441-E0681197B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0884D95B-F754-F6DE-FAE1-FDA5DEC94738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30644C83-4F78-6359-5867-54506F733C5D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5E4D8779-E728-7E6C-9ACD-6385E8430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21" name="Segnaposto data 3">
            <a:extLst>
              <a:ext uri="{FF2B5EF4-FFF2-40B4-BE49-F238E27FC236}">
                <a16:creationId xmlns:a16="http://schemas.microsoft.com/office/drawing/2014/main" id="{6B07535E-2FF0-D949-E8DD-8CEABA1465D8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70085F82-F9E6-B3DD-DFE8-D4A300798A84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3C731239-0F25-8FC6-E2D9-642F805AFB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6" name="Segnaposto testo 14">
            <a:extLst>
              <a:ext uri="{FF2B5EF4-FFF2-40B4-BE49-F238E27FC236}">
                <a16:creationId xmlns:a16="http://schemas.microsoft.com/office/drawing/2014/main" id="{B83F5911-AF25-EA37-EFD0-EEE87F975B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524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00E4600-894A-69D2-35C2-EE7792820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5AB3CDB7-6216-B58F-BDD5-59786B2EB827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D10A4BE7-22A1-EB3B-C248-6217F87BF991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C96669D-CA02-D6D1-80BF-1940F5858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A53A0BCC-DAF5-7104-F5E4-950E721581F6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50FA267B-4B91-5E8D-4209-9F61661E526D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F182D2B0-7C9A-E79D-80CA-D3C284278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4EE465A4-B466-DE74-4D15-E7A7ECF210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17" name="Segnaposto testo 32">
            <a:extLst>
              <a:ext uri="{FF2B5EF4-FFF2-40B4-BE49-F238E27FC236}">
                <a16:creationId xmlns:a16="http://schemas.microsoft.com/office/drawing/2014/main" id="{C611E410-0734-8361-5BE7-A23167F138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57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8" name="Segnaposto testo 32">
            <a:extLst>
              <a:ext uri="{FF2B5EF4-FFF2-40B4-BE49-F238E27FC236}">
                <a16:creationId xmlns:a16="http://schemas.microsoft.com/office/drawing/2014/main" id="{33B3F27E-B58C-B922-A715-F906F4221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357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  <p:sp>
        <p:nvSpPr>
          <p:cNvPr id="29" name="Segnaposto testo 32">
            <a:extLst>
              <a:ext uri="{FF2B5EF4-FFF2-40B4-BE49-F238E27FC236}">
                <a16:creationId xmlns:a16="http://schemas.microsoft.com/office/drawing/2014/main" id="{A8E5C98A-B8DC-10C8-923D-CE71A19983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86370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0" name="Segnaposto testo 32">
            <a:extLst>
              <a:ext uri="{FF2B5EF4-FFF2-40B4-BE49-F238E27FC236}">
                <a16:creationId xmlns:a16="http://schemas.microsoft.com/office/drawing/2014/main" id="{759573A4-BB60-9F9E-237E-026445A79A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86370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  <p:sp>
        <p:nvSpPr>
          <p:cNvPr id="31" name="Segnaposto testo 32">
            <a:extLst>
              <a:ext uri="{FF2B5EF4-FFF2-40B4-BE49-F238E27FC236}">
                <a16:creationId xmlns:a16="http://schemas.microsoft.com/office/drawing/2014/main" id="{4B4111A9-B31B-41AE-35F2-A6932D36A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91348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2" name="Segnaposto testo 32">
            <a:extLst>
              <a:ext uri="{FF2B5EF4-FFF2-40B4-BE49-F238E27FC236}">
                <a16:creationId xmlns:a16="http://schemas.microsoft.com/office/drawing/2014/main" id="{23641D86-7B67-3253-24DD-4A7E1D24D6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91348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2B3A9B78-54CF-F5F6-B31C-A8B68949F2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10394" y="3125989"/>
            <a:ext cx="2547623" cy="26206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4" name="Segnaposto testo 32">
            <a:extLst>
              <a:ext uri="{FF2B5EF4-FFF2-40B4-BE49-F238E27FC236}">
                <a16:creationId xmlns:a16="http://schemas.microsoft.com/office/drawing/2014/main" id="{A9572586-B5EA-41F8-0207-CC8DA94B008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10394" y="1945775"/>
            <a:ext cx="2547623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en-GB" noProof="0"/>
              <a:t>Title of the paragraph</a:t>
            </a:r>
          </a:p>
        </p:txBody>
      </p:sp>
    </p:spTree>
    <p:extLst>
      <p:ext uri="{BB962C8B-B14F-4D97-AF65-F5344CB8AC3E}">
        <p14:creationId xmlns:p14="http://schemas.microsoft.com/office/powerpoint/2010/main" val="2023561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9">
            <a:extLst>
              <a:ext uri="{FF2B5EF4-FFF2-40B4-BE49-F238E27FC236}">
                <a16:creationId xmlns:a16="http://schemas.microsoft.com/office/drawing/2014/main" id="{C14078C6-9ED9-F1CA-0537-EC8A5F343D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9792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3" name="Segnaposto immagine 19">
            <a:extLst>
              <a:ext uri="{FF2B5EF4-FFF2-40B4-BE49-F238E27FC236}">
                <a16:creationId xmlns:a16="http://schemas.microsoft.com/office/drawing/2014/main" id="{0EA95333-0853-38D3-408F-A4429155150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635041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4" name="Segnaposto immagine 19">
            <a:extLst>
              <a:ext uri="{FF2B5EF4-FFF2-40B4-BE49-F238E27FC236}">
                <a16:creationId xmlns:a16="http://schemas.microsoft.com/office/drawing/2014/main" id="{A14DE5BE-93C1-CB48-0239-F3D143662C8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540290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5" name="Segnaposto immagine 19">
            <a:extLst>
              <a:ext uri="{FF2B5EF4-FFF2-40B4-BE49-F238E27FC236}">
                <a16:creationId xmlns:a16="http://schemas.microsoft.com/office/drawing/2014/main" id="{75345F48-521F-7D9D-CEE9-1D0EEF645A6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445538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F3978777-1386-3500-0DB7-8A0EC87FC6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3333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F428264A-D95B-DFFF-90AF-D9DEBAFABC9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3333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581CD3A-D0C6-09C0-5453-B2F7A3044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5648EEE7-C137-B114-2D3B-4071B844F7A4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2A89A211-3F7C-1650-7A25-2F7D5E7A5F25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C0842B53-5D9C-B857-3844-43D1D6BE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25" name="Segnaposto data 3">
            <a:extLst>
              <a:ext uri="{FF2B5EF4-FFF2-40B4-BE49-F238E27FC236}">
                <a16:creationId xmlns:a16="http://schemas.microsoft.com/office/drawing/2014/main" id="{3B6ADE68-05CE-8C77-AE3F-A93E6C5768AA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6" name="Segnaposto numero diapositiva 5">
            <a:extLst>
              <a:ext uri="{FF2B5EF4-FFF2-40B4-BE49-F238E27FC236}">
                <a16:creationId xmlns:a16="http://schemas.microsoft.com/office/drawing/2014/main" id="{D494871C-C2B8-5196-0E24-0F1B0D184025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9" name="Segnaposto testo 14">
            <a:extLst>
              <a:ext uri="{FF2B5EF4-FFF2-40B4-BE49-F238E27FC236}">
                <a16:creationId xmlns:a16="http://schemas.microsoft.com/office/drawing/2014/main" id="{77644A74-9BB4-12DF-7DA0-0DFAB2C904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30" name="Segnaposto testo 14">
            <a:extLst>
              <a:ext uri="{FF2B5EF4-FFF2-40B4-BE49-F238E27FC236}">
                <a16:creationId xmlns:a16="http://schemas.microsoft.com/office/drawing/2014/main" id="{DE0E0342-5E03-5197-2E61-7CD47EF6DE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F89EC3C8-DE8C-AE72-470E-9A03B5AAEA5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315867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4" name="Segnaposto testo 32">
            <a:extLst>
              <a:ext uri="{FF2B5EF4-FFF2-40B4-BE49-F238E27FC236}">
                <a16:creationId xmlns:a16="http://schemas.microsoft.com/office/drawing/2014/main" id="{C13EB978-FE32-554E-4998-FD4E36E35AE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15867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37" name="Segnaposto testo 32">
            <a:extLst>
              <a:ext uri="{FF2B5EF4-FFF2-40B4-BE49-F238E27FC236}">
                <a16:creationId xmlns:a16="http://schemas.microsoft.com/office/drawing/2014/main" id="{0E1D8BFE-60A4-997E-C107-2CA35CAF0D8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19934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8" name="Segnaposto testo 32">
            <a:extLst>
              <a:ext uri="{FF2B5EF4-FFF2-40B4-BE49-F238E27FC236}">
                <a16:creationId xmlns:a16="http://schemas.microsoft.com/office/drawing/2014/main" id="{E652AE24-CAF7-3401-DF71-508F63B522C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19934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41" name="Segnaposto testo 32">
            <a:extLst>
              <a:ext uri="{FF2B5EF4-FFF2-40B4-BE49-F238E27FC236}">
                <a16:creationId xmlns:a16="http://schemas.microsoft.com/office/drawing/2014/main" id="{6EE3298C-8C4F-4BCF-1DF8-D3CFB9A570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32467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42" name="Segnaposto testo 32">
            <a:extLst>
              <a:ext uri="{FF2B5EF4-FFF2-40B4-BE49-F238E27FC236}">
                <a16:creationId xmlns:a16="http://schemas.microsoft.com/office/drawing/2014/main" id="{C09F7E3B-C281-9F71-4027-8246594A2A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32467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7529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A4AA6F6-F429-6B88-EB44-0F9B6E567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0E33802-EFED-5294-E3CD-03C392EC923E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69774E0-E425-790F-E32D-AAFF53E9E6AF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AF95E555-89E6-C5B7-D879-30E8E0F3A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785783C-BAB9-C857-F0DF-523DCF1AB1E7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437FA8-1E3F-F4F0-04F1-B5A65EB27621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7" name="Segnaposto testo 14">
            <a:extLst>
              <a:ext uri="{FF2B5EF4-FFF2-40B4-BE49-F238E27FC236}">
                <a16:creationId xmlns:a16="http://schemas.microsoft.com/office/drawing/2014/main" id="{112AF04B-B0FB-C610-D428-7030060312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4" name="Segnaposto testo 14">
            <a:extLst>
              <a:ext uri="{FF2B5EF4-FFF2-40B4-BE49-F238E27FC236}">
                <a16:creationId xmlns:a16="http://schemas.microsoft.com/office/drawing/2014/main" id="{1EE43240-A5FB-B9BD-6958-8DB323868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15" name="Segnaposto immagine 19">
            <a:extLst>
              <a:ext uri="{FF2B5EF4-FFF2-40B4-BE49-F238E27FC236}">
                <a16:creationId xmlns:a16="http://schemas.microsoft.com/office/drawing/2014/main" id="{2DDADDFA-E285-03AF-858B-64FA1688566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9792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rgbClr val="08006B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6" name="Segnaposto immagine 19">
            <a:extLst>
              <a:ext uri="{FF2B5EF4-FFF2-40B4-BE49-F238E27FC236}">
                <a16:creationId xmlns:a16="http://schemas.microsoft.com/office/drawing/2014/main" id="{0EF4F69F-A55C-9490-B558-9DC37C4D70A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635041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rgbClr val="08006B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immagine 19">
            <a:extLst>
              <a:ext uri="{FF2B5EF4-FFF2-40B4-BE49-F238E27FC236}">
                <a16:creationId xmlns:a16="http://schemas.microsoft.com/office/drawing/2014/main" id="{676D5FD7-D78D-48A1-AED4-4DF0A91CCDC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540290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rgbClr val="08006B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Segnaposto immagine 19">
            <a:extLst>
              <a:ext uri="{FF2B5EF4-FFF2-40B4-BE49-F238E27FC236}">
                <a16:creationId xmlns:a16="http://schemas.microsoft.com/office/drawing/2014/main" id="{87875D0A-C99C-FD66-99C3-D5BBD13DDA8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445538" y="1518226"/>
            <a:ext cx="1839072" cy="2132573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algn="ctr">
              <a:defRPr sz="1200">
                <a:solidFill>
                  <a:srgbClr val="08006B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9" name="Segnaposto testo 32">
            <a:extLst>
              <a:ext uri="{FF2B5EF4-FFF2-40B4-BE49-F238E27FC236}">
                <a16:creationId xmlns:a16="http://schemas.microsoft.com/office/drawing/2014/main" id="{7B1B06A8-4402-6219-29FD-A65F3009F3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3333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0" name="Segnaposto testo 32">
            <a:extLst>
              <a:ext uri="{FF2B5EF4-FFF2-40B4-BE49-F238E27FC236}">
                <a16:creationId xmlns:a16="http://schemas.microsoft.com/office/drawing/2014/main" id="{76F97A55-3F0B-4A46-DB28-491A6BD2706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3333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1" name="Segnaposto testo 32">
            <a:extLst>
              <a:ext uri="{FF2B5EF4-FFF2-40B4-BE49-F238E27FC236}">
                <a16:creationId xmlns:a16="http://schemas.microsoft.com/office/drawing/2014/main" id="{B08D64DE-005F-6294-6C1B-1B2CFC33C70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315867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2" name="Segnaposto testo 32">
            <a:extLst>
              <a:ext uri="{FF2B5EF4-FFF2-40B4-BE49-F238E27FC236}">
                <a16:creationId xmlns:a16="http://schemas.microsoft.com/office/drawing/2014/main" id="{3DEE348D-DB1F-B3E0-8022-9924BD1EADB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15867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37" name="Segnaposto testo 32">
            <a:extLst>
              <a:ext uri="{FF2B5EF4-FFF2-40B4-BE49-F238E27FC236}">
                <a16:creationId xmlns:a16="http://schemas.microsoft.com/office/drawing/2014/main" id="{928CC02F-64CA-B673-ACF7-4596BDA634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19934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8" name="Segnaposto testo 32">
            <a:extLst>
              <a:ext uri="{FF2B5EF4-FFF2-40B4-BE49-F238E27FC236}">
                <a16:creationId xmlns:a16="http://schemas.microsoft.com/office/drawing/2014/main" id="{0E196800-B85E-6BBA-3F03-A5A25DBF5B7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19934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39" name="Segnaposto testo 32">
            <a:extLst>
              <a:ext uri="{FF2B5EF4-FFF2-40B4-BE49-F238E27FC236}">
                <a16:creationId xmlns:a16="http://schemas.microsoft.com/office/drawing/2014/main" id="{E9B121A7-BEB8-DA5F-BA60-63FEC66A89B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32467" y="3846490"/>
            <a:ext cx="2106614" cy="2265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40" name="Segnaposto testo 32">
            <a:extLst>
              <a:ext uri="{FF2B5EF4-FFF2-40B4-BE49-F238E27FC236}">
                <a16:creationId xmlns:a16="http://schemas.microsoft.com/office/drawing/2014/main" id="{1F048F58-86AA-1C4F-9040-F7678B37B95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32467" y="2666276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6812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33E219A-4EBC-8339-96AB-2A4644700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sp>
        <p:nvSpPr>
          <p:cNvPr id="19" name="Segnaposto testo 32">
            <a:extLst>
              <a:ext uri="{FF2B5EF4-FFF2-40B4-BE49-F238E27FC236}">
                <a16:creationId xmlns:a16="http://schemas.microsoft.com/office/drawing/2014/main" id="{44BDB923-0F36-EC8E-A3B4-FC6DC25964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4357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0" name="Segnaposto testo 32">
            <a:extLst>
              <a:ext uri="{FF2B5EF4-FFF2-40B4-BE49-F238E27FC236}">
                <a16:creationId xmlns:a16="http://schemas.microsoft.com/office/drawing/2014/main" id="{113D7A84-6CD0-C8B3-CC8E-CE716D9B503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3333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1" name="Segnaposto testo 32">
            <a:extLst>
              <a:ext uri="{FF2B5EF4-FFF2-40B4-BE49-F238E27FC236}">
                <a16:creationId xmlns:a16="http://schemas.microsoft.com/office/drawing/2014/main" id="{4A8BEC57-8BB8-CFBD-A89D-15D4455844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86370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2" name="Segnaposto testo 32">
            <a:extLst>
              <a:ext uri="{FF2B5EF4-FFF2-40B4-BE49-F238E27FC236}">
                <a16:creationId xmlns:a16="http://schemas.microsoft.com/office/drawing/2014/main" id="{7D3F8CF4-9F58-819A-FC38-72C134C0575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15346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3" name="Segnaposto testo 32">
            <a:extLst>
              <a:ext uri="{FF2B5EF4-FFF2-40B4-BE49-F238E27FC236}">
                <a16:creationId xmlns:a16="http://schemas.microsoft.com/office/drawing/2014/main" id="{0304AD4D-E0BF-6967-0CE9-3282844F2F3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0324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4" name="Segnaposto testo 32">
            <a:extLst>
              <a:ext uri="{FF2B5EF4-FFF2-40B4-BE49-F238E27FC236}">
                <a16:creationId xmlns:a16="http://schemas.microsoft.com/office/drawing/2014/main" id="{C89A03C7-8C00-53A7-E451-4474AF3C34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20324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5" name="Segnaposto testo 32">
            <a:extLst>
              <a:ext uri="{FF2B5EF4-FFF2-40B4-BE49-F238E27FC236}">
                <a16:creationId xmlns:a16="http://schemas.microsoft.com/office/drawing/2014/main" id="{95BBD592-7A24-1A35-FB2F-E1B3C0E8E1C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9370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6" name="Segnaposto testo 32">
            <a:extLst>
              <a:ext uri="{FF2B5EF4-FFF2-40B4-BE49-F238E27FC236}">
                <a16:creationId xmlns:a16="http://schemas.microsoft.com/office/drawing/2014/main" id="{7871A35A-DF76-FF73-B061-F2195C8A5B4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39370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C07AA538-BE51-58A8-8E79-CB6E7D218DB2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0DBD659-9A2D-6E9E-75D4-21C06A494A57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DE4DEB-CF26-A3AF-1236-4F5ACD421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FC9882C0-B3E5-1318-83C4-F1F982783C80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F927F8B9-EC25-A0DE-47BF-DE5E497F75AB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33118840-87CC-5807-0085-50D361AA7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C6D95577-2D1D-D639-29C6-E383BC96542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45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CE5D340-A587-599A-EE1A-C547DFA53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9936A745-E5BB-A11E-C546-A007E8F93D9A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80E34D27-732A-59CB-C5D0-ED4C28C8E8A0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9A355993-D9F0-DCE2-C3C0-D8A477F1E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21" name="Segnaposto data 3">
            <a:extLst>
              <a:ext uri="{FF2B5EF4-FFF2-40B4-BE49-F238E27FC236}">
                <a16:creationId xmlns:a16="http://schemas.microsoft.com/office/drawing/2014/main" id="{ACA68796-13C9-411C-7D72-6C08E6F368CF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556FBAD9-87D2-1D0A-18B5-62258DB561CA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0D6D9FCF-71B5-7829-4F5D-7A530A5DFD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4" name="Segnaposto testo 14">
            <a:extLst>
              <a:ext uri="{FF2B5EF4-FFF2-40B4-BE49-F238E27FC236}">
                <a16:creationId xmlns:a16="http://schemas.microsoft.com/office/drawing/2014/main" id="{8B15E40A-3412-4F3B-195E-C8A4F54A8D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25" name="Segnaposto testo 32">
            <a:extLst>
              <a:ext uri="{FF2B5EF4-FFF2-40B4-BE49-F238E27FC236}">
                <a16:creationId xmlns:a16="http://schemas.microsoft.com/office/drawing/2014/main" id="{AF817141-4475-5E67-1B15-4DB01BC4B5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4357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6" name="Segnaposto testo 32">
            <a:extLst>
              <a:ext uri="{FF2B5EF4-FFF2-40B4-BE49-F238E27FC236}">
                <a16:creationId xmlns:a16="http://schemas.microsoft.com/office/drawing/2014/main" id="{02206DC8-0404-E8C8-FFF0-38CFA7A459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3333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7" name="Segnaposto testo 32">
            <a:extLst>
              <a:ext uri="{FF2B5EF4-FFF2-40B4-BE49-F238E27FC236}">
                <a16:creationId xmlns:a16="http://schemas.microsoft.com/office/drawing/2014/main" id="{5EE2EF84-5734-7256-A2E8-989638A31B8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86370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8" name="Segnaposto testo 32">
            <a:extLst>
              <a:ext uri="{FF2B5EF4-FFF2-40B4-BE49-F238E27FC236}">
                <a16:creationId xmlns:a16="http://schemas.microsoft.com/office/drawing/2014/main" id="{85B564F6-DB63-7EE3-549B-A4A0715F58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15346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9" name="Segnaposto testo 32">
            <a:extLst>
              <a:ext uri="{FF2B5EF4-FFF2-40B4-BE49-F238E27FC236}">
                <a16:creationId xmlns:a16="http://schemas.microsoft.com/office/drawing/2014/main" id="{422D281A-C3B3-D6DA-DBC9-E044344E2B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0324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0" name="Segnaposto testo 32">
            <a:extLst>
              <a:ext uri="{FF2B5EF4-FFF2-40B4-BE49-F238E27FC236}">
                <a16:creationId xmlns:a16="http://schemas.microsoft.com/office/drawing/2014/main" id="{59953C41-178A-0E97-9750-561F6B38D1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20324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31" name="Segnaposto testo 32">
            <a:extLst>
              <a:ext uri="{FF2B5EF4-FFF2-40B4-BE49-F238E27FC236}">
                <a16:creationId xmlns:a16="http://schemas.microsoft.com/office/drawing/2014/main" id="{328B1954-502E-2BBC-A70C-8309AB97F6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9370" y="3052927"/>
            <a:ext cx="2106614" cy="290760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2" name="Segnaposto testo 32">
            <a:extLst>
              <a:ext uri="{FF2B5EF4-FFF2-40B4-BE49-F238E27FC236}">
                <a16:creationId xmlns:a16="http://schemas.microsoft.com/office/drawing/2014/main" id="{0EB3B9AD-250D-C5D6-D6CF-00B02588C91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39370" y="1376878"/>
            <a:ext cx="2106614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781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08223F0-4B47-A3D4-C52C-20EA6BB02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7" y="3591806"/>
            <a:ext cx="2547623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0C69A34-D4A2-F1AA-7CA3-D10A535FB1BC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395977" y="3591806"/>
            <a:ext cx="2547623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DFBA9399-8D54-EDF2-E944-118147C228B2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284143" y="3591806"/>
            <a:ext cx="2547623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CBB50A6-5977-0095-07D9-884F4C5A44B1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9216911" y="3591806"/>
            <a:ext cx="2547623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272F0E98-151C-3FA1-CEEE-1B39C76A9E2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4357" y="2616397"/>
            <a:ext cx="2547622" cy="8126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78BF19E6-DDA9-1B5C-B0AB-A1B9A9332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4357" y="1436183"/>
            <a:ext cx="254762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6" name="Segnaposto testo 32">
            <a:extLst>
              <a:ext uri="{FF2B5EF4-FFF2-40B4-BE49-F238E27FC236}">
                <a16:creationId xmlns:a16="http://schemas.microsoft.com/office/drawing/2014/main" id="{4F46693B-71D3-5FBB-06CF-9339710418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93403" y="2616397"/>
            <a:ext cx="2547622" cy="8126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7" name="Segnaposto testo 32">
            <a:extLst>
              <a:ext uri="{FF2B5EF4-FFF2-40B4-BE49-F238E27FC236}">
                <a16:creationId xmlns:a16="http://schemas.microsoft.com/office/drawing/2014/main" id="{91AF01AB-A6FE-CE3D-ADE2-DFA2AE58AB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93403" y="1436183"/>
            <a:ext cx="254762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8" name="Segnaposto testo 32">
            <a:extLst>
              <a:ext uri="{FF2B5EF4-FFF2-40B4-BE49-F238E27FC236}">
                <a16:creationId xmlns:a16="http://schemas.microsoft.com/office/drawing/2014/main" id="{5C03EE84-59F2-449F-2031-94590FEF0FB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98382" y="2616397"/>
            <a:ext cx="2547622" cy="8126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9" name="Segnaposto testo 32">
            <a:extLst>
              <a:ext uri="{FF2B5EF4-FFF2-40B4-BE49-F238E27FC236}">
                <a16:creationId xmlns:a16="http://schemas.microsoft.com/office/drawing/2014/main" id="{33CB4EF0-52F0-A34E-5FFC-4F50C13AAD5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8382" y="1436183"/>
            <a:ext cx="254762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0" name="Segnaposto testo 32">
            <a:extLst>
              <a:ext uri="{FF2B5EF4-FFF2-40B4-BE49-F238E27FC236}">
                <a16:creationId xmlns:a16="http://schemas.microsoft.com/office/drawing/2014/main" id="{1A07BCCC-A689-04D6-B969-3560F53BF26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24463" y="2616397"/>
            <a:ext cx="2547622" cy="8126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1" name="Segnaposto testo 32">
            <a:extLst>
              <a:ext uri="{FF2B5EF4-FFF2-40B4-BE49-F238E27FC236}">
                <a16:creationId xmlns:a16="http://schemas.microsoft.com/office/drawing/2014/main" id="{7DDBD569-4BBA-02E2-4775-4E7B2FB5683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24463" y="1436183"/>
            <a:ext cx="254762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BE0220F-3886-9566-5F2F-BD8CAA50D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0276168F-7A59-826F-4ECA-6D4F1AD824FF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225A780D-A692-2B07-0AFE-254F3771DA71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A1FC0B62-DCF7-4254-816F-1829931AC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25" name="Segnaposto data 3">
            <a:extLst>
              <a:ext uri="{FF2B5EF4-FFF2-40B4-BE49-F238E27FC236}">
                <a16:creationId xmlns:a16="http://schemas.microsoft.com/office/drawing/2014/main" id="{3DD7E12B-1F8D-4C23-66FC-14E30A7618CE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6" name="Segnaposto numero diapositiva 5">
            <a:extLst>
              <a:ext uri="{FF2B5EF4-FFF2-40B4-BE49-F238E27FC236}">
                <a16:creationId xmlns:a16="http://schemas.microsoft.com/office/drawing/2014/main" id="{CE75F9AF-AA67-C968-BFFD-6B884864A6EF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7" name="Segnaposto testo 14">
            <a:extLst>
              <a:ext uri="{FF2B5EF4-FFF2-40B4-BE49-F238E27FC236}">
                <a16:creationId xmlns:a16="http://schemas.microsoft.com/office/drawing/2014/main" id="{AB656F0E-557A-CA3F-FC25-144F5443D9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8" name="Segnaposto testo 14">
            <a:extLst>
              <a:ext uri="{FF2B5EF4-FFF2-40B4-BE49-F238E27FC236}">
                <a16:creationId xmlns:a16="http://schemas.microsoft.com/office/drawing/2014/main" id="{28E268C4-0D98-1148-4FF9-1C2661FBB4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99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D1752DCE-54BC-6A53-1DFA-7FDE76E872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3FB238C7-BF2E-993B-C2C7-8DF8B139D341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0531934-5A58-0DFE-E1CC-CAB2451F2917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egnaposto piè di pagina 4">
            <a:extLst>
              <a:ext uri="{FF2B5EF4-FFF2-40B4-BE49-F238E27FC236}">
                <a16:creationId xmlns:a16="http://schemas.microsoft.com/office/drawing/2014/main" id="{582314A7-1426-84E1-ABC0-2BC1B5758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ENERGY INDUSTRY</a:t>
            </a:r>
          </a:p>
        </p:txBody>
      </p:sp>
      <p:sp>
        <p:nvSpPr>
          <p:cNvPr id="25" name="Segnaposto data 3">
            <a:extLst>
              <a:ext uri="{FF2B5EF4-FFF2-40B4-BE49-F238E27FC236}">
                <a16:creationId xmlns:a16="http://schemas.microsoft.com/office/drawing/2014/main" id="{074A027E-3290-2C65-9889-3A9482B166D1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6" name="Segnaposto numero diapositiva 5">
            <a:extLst>
              <a:ext uri="{FF2B5EF4-FFF2-40B4-BE49-F238E27FC236}">
                <a16:creationId xmlns:a16="http://schemas.microsoft.com/office/drawing/2014/main" id="{5E969F9B-9B19-A818-0007-4B97358E9643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7" name="Segnaposto testo 14">
            <a:extLst>
              <a:ext uri="{FF2B5EF4-FFF2-40B4-BE49-F238E27FC236}">
                <a16:creationId xmlns:a16="http://schemas.microsoft.com/office/drawing/2014/main" id="{B8F9F380-865D-F375-A414-EE95ECD8F9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8" name="Segnaposto testo 14">
            <a:extLst>
              <a:ext uri="{FF2B5EF4-FFF2-40B4-BE49-F238E27FC236}">
                <a16:creationId xmlns:a16="http://schemas.microsoft.com/office/drawing/2014/main" id="{4BA552FC-CABC-DEC8-8BB3-D8BA8C7CE2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4774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60D9FA1-3BC8-35CC-CBDA-390994545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7" y="3591806"/>
            <a:ext cx="3459692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859C3B2-2503-C4A1-D481-14AC0F50AEF4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357040" y="3591806"/>
            <a:ext cx="3459692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D93DAC8-1A45-38EF-EBED-6685073E6B31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8141250" y="3591806"/>
            <a:ext cx="3459692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3" name="Segnaposto testo 32">
            <a:extLst>
              <a:ext uri="{FF2B5EF4-FFF2-40B4-BE49-F238E27FC236}">
                <a16:creationId xmlns:a16="http://schemas.microsoft.com/office/drawing/2014/main" id="{48B5862D-8DF3-BD4B-D531-CE27FE467D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4357" y="2357847"/>
            <a:ext cx="3459692" cy="1071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F66B9AC7-0CD0-AA85-5966-AE55AD3E2F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4357" y="1308742"/>
            <a:ext cx="345969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1A5EAC54-7287-B7D2-5BD4-BED06E15D82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7040" y="2357847"/>
            <a:ext cx="3459692" cy="1071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6" name="Segnaposto testo 32">
            <a:extLst>
              <a:ext uri="{FF2B5EF4-FFF2-40B4-BE49-F238E27FC236}">
                <a16:creationId xmlns:a16="http://schemas.microsoft.com/office/drawing/2014/main" id="{EDBFDC83-9865-9181-A7BB-52DFE41D2B1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57040" y="1308742"/>
            <a:ext cx="345969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7" name="Segnaposto testo 32">
            <a:extLst>
              <a:ext uri="{FF2B5EF4-FFF2-40B4-BE49-F238E27FC236}">
                <a16:creationId xmlns:a16="http://schemas.microsoft.com/office/drawing/2014/main" id="{0DDAFDCF-395B-317C-E752-0A6057451D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1250" y="2357847"/>
            <a:ext cx="3459692" cy="1071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8" name="Segnaposto testo 32">
            <a:extLst>
              <a:ext uri="{FF2B5EF4-FFF2-40B4-BE49-F238E27FC236}">
                <a16:creationId xmlns:a16="http://schemas.microsoft.com/office/drawing/2014/main" id="{EA99FE77-D429-5BC1-50B3-535E11D8E53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41250" y="1308742"/>
            <a:ext cx="345969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E40BFD8-E2B4-B4C0-04F4-3EF1955216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26B2C2E-46B3-22D3-CFEB-B047E4341378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B940EC37-B4B1-4A7F-74AE-9FAF0CABDBFF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256B6DE7-16DB-775C-79B4-AA6472A4A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22" name="Segnaposto data 3">
            <a:extLst>
              <a:ext uri="{FF2B5EF4-FFF2-40B4-BE49-F238E27FC236}">
                <a16:creationId xmlns:a16="http://schemas.microsoft.com/office/drawing/2014/main" id="{1A9F978C-710B-BE84-3424-7F7145D1CF04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3A5EF02B-0A83-7256-6E5D-FDE717C3B3A1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6" name="Segnaposto testo 14">
            <a:extLst>
              <a:ext uri="{FF2B5EF4-FFF2-40B4-BE49-F238E27FC236}">
                <a16:creationId xmlns:a16="http://schemas.microsoft.com/office/drawing/2014/main" id="{6FD504C9-F9E7-C418-4D81-230AAE9F38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7" name="Segnaposto testo 14">
            <a:extLst>
              <a:ext uri="{FF2B5EF4-FFF2-40B4-BE49-F238E27FC236}">
                <a16:creationId xmlns:a16="http://schemas.microsoft.com/office/drawing/2014/main" id="{0CF384D7-CDFE-9004-8487-3F1E7B4884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877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testo 32">
            <a:extLst>
              <a:ext uri="{FF2B5EF4-FFF2-40B4-BE49-F238E27FC236}">
                <a16:creationId xmlns:a16="http://schemas.microsoft.com/office/drawing/2014/main" id="{1095070C-E28C-0FD9-FD39-917AB56365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4357" y="2357847"/>
            <a:ext cx="3459692" cy="1071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53504CA8-38FC-884A-851C-86F6EB3281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4357" y="1308742"/>
            <a:ext cx="345969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19C0FF05-218D-8E06-26CE-C3696032C40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7040" y="2357847"/>
            <a:ext cx="3459692" cy="1071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6" name="Segnaposto testo 32">
            <a:extLst>
              <a:ext uri="{FF2B5EF4-FFF2-40B4-BE49-F238E27FC236}">
                <a16:creationId xmlns:a16="http://schemas.microsoft.com/office/drawing/2014/main" id="{6BC8E883-7226-BD3D-65F6-D09653B483A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57040" y="1308742"/>
            <a:ext cx="345969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7" name="Segnaposto testo 32">
            <a:extLst>
              <a:ext uri="{FF2B5EF4-FFF2-40B4-BE49-F238E27FC236}">
                <a16:creationId xmlns:a16="http://schemas.microsoft.com/office/drawing/2014/main" id="{2F17CDBE-7031-B45B-06AE-B3D09C2AC4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1250" y="2357847"/>
            <a:ext cx="3459692" cy="1071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8" name="Segnaposto testo 32">
            <a:extLst>
              <a:ext uri="{FF2B5EF4-FFF2-40B4-BE49-F238E27FC236}">
                <a16:creationId xmlns:a16="http://schemas.microsoft.com/office/drawing/2014/main" id="{DE695991-AD0C-E8BE-A521-C4C352B498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41250" y="1308742"/>
            <a:ext cx="3459692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EBD272-E4C3-1989-272D-C768B7314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3A827EC6-9996-5CE4-DDAF-A371D4041296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A51031F5-9A4A-E12A-79D9-1084F328833E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633AE31D-AF65-885D-57EB-F431FE89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22" name="Segnaposto data 3">
            <a:extLst>
              <a:ext uri="{FF2B5EF4-FFF2-40B4-BE49-F238E27FC236}">
                <a16:creationId xmlns:a16="http://schemas.microsoft.com/office/drawing/2014/main" id="{454EC046-2396-47B1-B753-63B35CE5A063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E35ACD8C-265F-E18F-FBF9-310F2136E816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4" name="Segnaposto testo 14">
            <a:extLst>
              <a:ext uri="{FF2B5EF4-FFF2-40B4-BE49-F238E27FC236}">
                <a16:creationId xmlns:a16="http://schemas.microsoft.com/office/drawing/2014/main" id="{06E1E466-AABE-FFE7-99D1-A3098F84E1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33B58AA4-932D-C698-935B-D55F3541DC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DC3E2A1C-7C6C-7E92-7A4F-77F9D433E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7" y="3591806"/>
            <a:ext cx="3459692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8AC9B844-262B-67A1-33E7-18238BBF2797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357040" y="3591806"/>
            <a:ext cx="3459692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ECDAAE3A-9A5F-76E1-6695-9016137C527F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8141250" y="3591806"/>
            <a:ext cx="3459692" cy="277554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3217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6">
            <a:extLst>
              <a:ext uri="{FF2B5EF4-FFF2-40B4-BE49-F238E27FC236}">
                <a16:creationId xmlns:a16="http://schemas.microsoft.com/office/drawing/2014/main" id="{4ABFB224-D592-0EBA-84E5-9C9CAB632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552327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 b="1" i="0">
                <a:solidFill>
                  <a:srgbClr val="183B7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</a:lstStyle>
          <a:p>
            <a:pPr marL="7701" algn="r">
              <a:spcBef>
                <a:spcPts val="43"/>
              </a:spcBef>
            </a:pPr>
            <a:fld id="{E713A241-BF0E-411C-B4EF-8A453159F4AF}" type="slidenum">
              <a:rPr lang="it-IT" spc="45" smtClean="0">
                <a:cs typeface="Arial" panose="020B0604020202020204" pitchFamily="34" charset="0"/>
              </a:rPr>
              <a:pPr marL="7701" algn="r">
                <a:spcBef>
                  <a:spcPts val="43"/>
                </a:spcBef>
              </a:pPr>
              <a:t>‹N›</a:t>
            </a:fld>
            <a:endParaRPr lang="it-IT" spc="-3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03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CCEC0D7-930C-A1A7-A414-647C3CF9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7" y="1871637"/>
            <a:ext cx="5451990" cy="430253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E555FD5-FFB3-B0E2-4407-45B3A43D552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435210" y="3982566"/>
            <a:ext cx="5241027" cy="219160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6" name="Segnaposto testo 7">
            <a:extLst>
              <a:ext uri="{FF2B5EF4-FFF2-40B4-BE49-F238E27FC236}">
                <a16:creationId xmlns:a16="http://schemas.microsoft.com/office/drawing/2014/main" id="{EC5D1AAF-DD28-9167-D626-6B86231D7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210" y="1684957"/>
            <a:ext cx="5205928" cy="19659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>
              <a:defRPr sz="11200"/>
            </a:lvl2pPr>
            <a:lvl3pPr>
              <a:defRPr sz="11200"/>
            </a:lvl3pPr>
            <a:lvl4pPr>
              <a:defRPr sz="11200"/>
            </a:lvl4pPr>
            <a:lvl5pPr>
              <a:defRPr sz="11200"/>
            </a:lvl5pPr>
          </a:lstStyle>
          <a:p>
            <a:pPr lvl="0"/>
            <a:r>
              <a:rPr lang="it-IT"/>
              <a:t>Text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D672A42-9729-1FCA-C075-0C373C9347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45CBA7A4-3353-F5E7-6DD1-F6BCB26DBC0B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81B57786-5DF9-46BB-C8DD-FD9B4F889B32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D73E6F3B-B71A-F59B-78A1-2BBE0A6F8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F3575FD7-2F30-BED3-9C5A-9EF1044B5AE9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951F5923-BC9F-5D15-253C-A8CB9065A95E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60F200AB-3A0B-6830-0711-4101B78896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9979BD14-89A0-8B74-D48B-9E2CFC98CB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75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28B8AD9-07B8-E2F2-AA69-1B6B792BC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2F70D266-934D-6AA6-27A2-7C4EB9399271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A9315FDD-36AB-D7C2-5E6D-13003BF71BF7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1A2C54F6-FCE3-A4DB-FE6B-5F788482A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F6A52EC-A0CC-0FA9-E3C9-63C97A0BE23B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7C77B9C8-4245-D8F5-3A24-9BBBAFAE7362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3" name="Segnaposto testo 14">
            <a:extLst>
              <a:ext uri="{FF2B5EF4-FFF2-40B4-BE49-F238E27FC236}">
                <a16:creationId xmlns:a16="http://schemas.microsoft.com/office/drawing/2014/main" id="{4E8DAC56-E8A7-88D3-FE95-77E478630F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7CD5C176-2B0C-5FA3-2369-E634C8E15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20" name="Segnaposto testo 7">
            <a:extLst>
              <a:ext uri="{FF2B5EF4-FFF2-40B4-BE49-F238E27FC236}">
                <a16:creationId xmlns:a16="http://schemas.microsoft.com/office/drawing/2014/main" id="{ADC7F6F0-FBFD-5586-87C3-191A5ACFC7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210" y="1684957"/>
            <a:ext cx="5205928" cy="196599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  <a:lvl2pPr>
              <a:defRPr sz="11200"/>
            </a:lvl2pPr>
            <a:lvl3pPr>
              <a:defRPr sz="11200"/>
            </a:lvl3pPr>
            <a:lvl4pPr>
              <a:defRPr sz="11200"/>
            </a:lvl4pPr>
            <a:lvl5pPr>
              <a:defRPr sz="11200"/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3B8448D4-4F43-1FE0-48CE-F30A05EFC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7" y="1871637"/>
            <a:ext cx="5451990" cy="430253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CCCF50B4-A7AE-6830-8DEC-4013F584FA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435210" y="3982566"/>
            <a:ext cx="5241027" cy="219160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303033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32">
            <a:extLst>
              <a:ext uri="{FF2B5EF4-FFF2-40B4-BE49-F238E27FC236}">
                <a16:creationId xmlns:a16="http://schemas.microsoft.com/office/drawing/2014/main" id="{624B2E92-9589-A793-BD03-A1EA831BB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5775" y="3185733"/>
            <a:ext cx="3153185" cy="26048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1" name="Segnaposto testo 32">
            <a:extLst>
              <a:ext uri="{FF2B5EF4-FFF2-40B4-BE49-F238E27FC236}">
                <a16:creationId xmlns:a16="http://schemas.microsoft.com/office/drawing/2014/main" id="{62800886-F00C-1E53-53F6-8AE5397090C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5775" y="1537729"/>
            <a:ext cx="3153185" cy="841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2" name="Segnaposto testo 32">
            <a:extLst>
              <a:ext uri="{FF2B5EF4-FFF2-40B4-BE49-F238E27FC236}">
                <a16:creationId xmlns:a16="http://schemas.microsoft.com/office/drawing/2014/main" id="{0FBB3EFB-7D42-6910-29A6-CCF77504F6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5872" y="3185733"/>
            <a:ext cx="3153185" cy="26048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3" name="Segnaposto testo 32">
            <a:extLst>
              <a:ext uri="{FF2B5EF4-FFF2-40B4-BE49-F238E27FC236}">
                <a16:creationId xmlns:a16="http://schemas.microsoft.com/office/drawing/2014/main" id="{F42AF632-C6BB-3C02-F7B6-6BC2BD71DD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5872" y="1537729"/>
            <a:ext cx="3153185" cy="841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14" name="Segnaposto testo 32">
            <a:extLst>
              <a:ext uri="{FF2B5EF4-FFF2-40B4-BE49-F238E27FC236}">
                <a16:creationId xmlns:a16="http://schemas.microsoft.com/office/drawing/2014/main" id="{D141DD7A-C43E-ADB3-C98D-9CCA37A3268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58536" y="3185733"/>
            <a:ext cx="3153185" cy="26048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00AAD435-4606-9876-F47F-089152CE4CC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58536" y="1537729"/>
            <a:ext cx="3153185" cy="841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36D973C-8E09-B1B1-8E99-349A164E6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869684D-625A-BE7A-936C-8692199F666F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8DEE54C-E554-3729-EEB7-7B0239BA8B18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2E1B4D9B-FD4B-4948-76E7-E83F84B15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A337DADB-8FB2-A96E-856E-F667DF5F537B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D7418518-1D35-575D-AE87-BCB98301F956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67C450EA-554B-913E-4134-D95B2C4B95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4" name="Segnaposto testo 14">
            <a:extLst>
              <a:ext uri="{FF2B5EF4-FFF2-40B4-BE49-F238E27FC236}">
                <a16:creationId xmlns:a16="http://schemas.microsoft.com/office/drawing/2014/main" id="{9F236A33-1ED0-3FC0-DFA4-26C46C20CF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729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D061B31-7C56-1A52-46C4-2277A0979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562DC483-8B09-53B8-90DA-F2B43CA96BBA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E447316-A8B7-E007-6E04-DD76F1BC88AB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D6D73390-CC72-533E-5009-47C42E93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E2813E43-371C-F473-9276-B88C3F6E6B8F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9F66755A-F2A0-A7F7-593E-6694EA56E6BD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4DCECD6A-4537-5908-71CF-1714999B0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2" name="Segnaposto testo 14">
            <a:extLst>
              <a:ext uri="{FF2B5EF4-FFF2-40B4-BE49-F238E27FC236}">
                <a16:creationId xmlns:a16="http://schemas.microsoft.com/office/drawing/2014/main" id="{7E69CDDD-6E96-9D70-6C89-51AEA4CD7C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23" name="Segnaposto testo 32">
            <a:extLst>
              <a:ext uri="{FF2B5EF4-FFF2-40B4-BE49-F238E27FC236}">
                <a16:creationId xmlns:a16="http://schemas.microsoft.com/office/drawing/2014/main" id="{B266C697-36EB-F9FA-AEA2-C3D4DFCDD5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5775" y="3185733"/>
            <a:ext cx="3153185" cy="26048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4" name="Segnaposto testo 32">
            <a:extLst>
              <a:ext uri="{FF2B5EF4-FFF2-40B4-BE49-F238E27FC236}">
                <a16:creationId xmlns:a16="http://schemas.microsoft.com/office/drawing/2014/main" id="{2750936F-67A6-C80A-8335-076B425645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5775" y="1537729"/>
            <a:ext cx="3153185" cy="841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5" name="Segnaposto testo 32">
            <a:extLst>
              <a:ext uri="{FF2B5EF4-FFF2-40B4-BE49-F238E27FC236}">
                <a16:creationId xmlns:a16="http://schemas.microsoft.com/office/drawing/2014/main" id="{4B866D65-35D8-B358-87DB-7DB29CF2B02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5872" y="3185733"/>
            <a:ext cx="3153185" cy="26048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6" name="Segnaposto testo 32">
            <a:extLst>
              <a:ext uri="{FF2B5EF4-FFF2-40B4-BE49-F238E27FC236}">
                <a16:creationId xmlns:a16="http://schemas.microsoft.com/office/drawing/2014/main" id="{9832CA2E-C065-511B-9A77-6207DD69387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5872" y="1537729"/>
            <a:ext cx="3153185" cy="841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  <p:sp>
        <p:nvSpPr>
          <p:cNvPr id="27" name="Segnaposto testo 32">
            <a:extLst>
              <a:ext uri="{FF2B5EF4-FFF2-40B4-BE49-F238E27FC236}">
                <a16:creationId xmlns:a16="http://schemas.microsoft.com/office/drawing/2014/main" id="{F05D7A1B-7D48-9830-05DA-8A5B7404DD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58536" y="3185733"/>
            <a:ext cx="3153185" cy="26048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8" name="Segnaposto testo 32">
            <a:extLst>
              <a:ext uri="{FF2B5EF4-FFF2-40B4-BE49-F238E27FC236}">
                <a16:creationId xmlns:a16="http://schemas.microsoft.com/office/drawing/2014/main" id="{9A980877-9107-0A44-949C-71FECECB014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58536" y="1537729"/>
            <a:ext cx="3153185" cy="841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 of the </a:t>
            </a:r>
            <a:r>
              <a:rPr lang="it-IT" err="1"/>
              <a:t>paragraph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9797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D57BC44-D248-25BD-F5F2-880864CCF7E6}"/>
              </a:ext>
            </a:extLst>
          </p:cNvPr>
          <p:cNvSpPr/>
          <p:nvPr userDrawn="1"/>
        </p:nvSpPr>
        <p:spPr>
          <a:xfrm>
            <a:off x="5106075" y="0"/>
            <a:ext cx="7197685" cy="693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1" name="Segnaposto testo 16">
            <a:extLst>
              <a:ext uri="{FF2B5EF4-FFF2-40B4-BE49-F238E27FC236}">
                <a16:creationId xmlns:a16="http://schemas.microsoft.com/office/drawing/2014/main" id="{466A16B4-6228-5D32-F489-6321A930CF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57" y="1583707"/>
            <a:ext cx="4235208" cy="45133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F48C6B4-2316-E59D-CBDC-E8CB214DC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43681CEB-C72F-61C4-6F75-2E3476D77CE6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F7EBA69D-AF05-DA05-7C9B-E450C8C717A8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741E694F-6957-50A0-AA98-2DF5101A8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A1B408BD-3B52-1F76-E4C1-D314FBE71F77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57CC4C7F-046B-C763-CDCC-11830276AED8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5C7ECD49-958A-227A-8C3E-C0F9F052C1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BBDE1651-2AEC-3328-E3B3-B64C74244F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449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AA49D9A-0580-89A2-85C8-E9BDDABCC311}"/>
              </a:ext>
            </a:extLst>
          </p:cNvPr>
          <p:cNvSpPr/>
          <p:nvPr userDrawn="1"/>
        </p:nvSpPr>
        <p:spPr>
          <a:xfrm>
            <a:off x="5106075" y="0"/>
            <a:ext cx="7197685" cy="6939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Raleway" pitchFamily="2" charset="77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FEAB16-923E-8E53-1EC6-4BD2218E89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790CAE20-1CCD-4BCB-4652-F8250EE3DA61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3440D30E-6388-91DD-3132-5855CA3C0B96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10E4F1AF-F163-199D-1131-31B3C6715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686B69BF-7BE4-4C31-ECB6-9FC4F542BABF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47F0A4AC-CDD6-D9D8-E85D-920EB6B350C9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C37CD273-AAC8-8612-EE61-DFAA59E9DA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DB846CDB-AFA2-1064-A4DA-D68401CF9F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19" name="Segnaposto testo 16">
            <a:extLst>
              <a:ext uri="{FF2B5EF4-FFF2-40B4-BE49-F238E27FC236}">
                <a16:creationId xmlns:a16="http://schemas.microsoft.com/office/drawing/2014/main" id="{9276B096-CD2C-492D-04B2-8A52E45E88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57" y="1583707"/>
            <a:ext cx="4235208" cy="45133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346104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725E666D-2BC9-C08A-686F-9EE5F0DF7BD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63094" y="1349033"/>
            <a:ext cx="5325614" cy="464502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549F8D-8969-978B-1EE9-F388792A4E72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487377" y="1349033"/>
            <a:ext cx="5325614" cy="464502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3FA121-D324-9C26-FE83-58A8C04C50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ADEC961-8F4F-31B0-D201-5F864A93D15D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2303B90-5072-D706-0C56-FAFB0F9B8AFC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FE9CB359-408B-61B0-304D-D4232853E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53F662ED-1FF0-61C5-CE5D-5B6B5882644B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22EA8307-A894-4A45-1CE4-DA1EBBDB2EB5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5C59EAD1-412A-DE75-6118-5A247F817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2" name="Segnaposto testo 14">
            <a:extLst>
              <a:ext uri="{FF2B5EF4-FFF2-40B4-BE49-F238E27FC236}">
                <a16:creationId xmlns:a16="http://schemas.microsoft.com/office/drawing/2014/main" id="{2FBF7402-12EE-52BB-1C8C-715BDDF93F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944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93B201D-9722-F2CF-94D3-BF970FE39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E7B5577-47E8-3230-3C94-83A63FD4A96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64737087-3193-B5B3-A637-AB876615B87D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FA3A8298-F17A-D271-32EB-54CD24E43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5" name="Segnaposto data 3">
            <a:extLst>
              <a:ext uri="{FF2B5EF4-FFF2-40B4-BE49-F238E27FC236}">
                <a16:creationId xmlns:a16="http://schemas.microsoft.com/office/drawing/2014/main" id="{A725CDD4-194E-BEA1-C8CC-657351CFC20B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CAD9C3D5-1C07-A518-3894-BDF7DC33B2A2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040374F6-93EE-46B8-F63A-7FE1D6A94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C7841710-8273-763C-AFFC-C32B6CC7E9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2E09ED3C-6072-8F5B-CD08-F83214C4C02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63094" y="1349033"/>
            <a:ext cx="5325614" cy="464502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8FB4508-4D8F-FB46-BD1D-EEF02F477B1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487377" y="1349033"/>
            <a:ext cx="5325614" cy="464502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7982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0A0CF1C0-5ED9-C002-378B-76078FFB9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6" y="1307200"/>
            <a:ext cx="11377091" cy="464502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D5B6D8-7B89-A3F8-61BA-C175A46E2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1B59BC22-CA5C-C633-0363-8E05884E3FC0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CF3B2FA-9FD5-DF6F-AA3B-416239E04918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F45CCC14-2BA1-DC97-F11D-E1C0879B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84827DC-0D7E-0E43-5966-99AF23287419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D57EB844-2624-4BE5-B5E8-41C8C2C5359F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0CE8460B-044A-BD88-F8F5-8312CB3CA1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D945A95A-7196-46F2-0B26-B724C7D2EE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7951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70D75DA-F7B2-6470-10AF-4BC4BF8EF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D03BC05F-50AB-9AC3-0483-C93C3168A3F1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7307E0A3-49DF-D551-974A-6975EBE4A4F4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FE6F3BA-634D-FECE-D3FB-0D2685589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DE115FC-21E8-D9BE-CA9F-9AE22029D669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5DC3BF6-7FF7-FD40-F3A1-7CBDCBDAE22F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0" name="Segnaposto testo 14">
            <a:extLst>
              <a:ext uri="{FF2B5EF4-FFF2-40B4-BE49-F238E27FC236}">
                <a16:creationId xmlns:a16="http://schemas.microsoft.com/office/drawing/2014/main" id="{24D3296E-9BE7-3E46-2B6A-0529EC0A34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1" name="Segnaposto testo 14">
            <a:extLst>
              <a:ext uri="{FF2B5EF4-FFF2-40B4-BE49-F238E27FC236}">
                <a16:creationId xmlns:a16="http://schemas.microsoft.com/office/drawing/2014/main" id="{C807ECAB-6328-CDD6-8E5D-FBCCE4F2C9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019D10F0-B90D-A0E4-70C7-57532962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6" y="1307200"/>
            <a:ext cx="11377091" cy="464502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2155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5" b="0" i="0">
                <a:solidFill>
                  <a:srgbClr val="B41E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92504" y="1664533"/>
            <a:ext cx="3023354" cy="181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2" b="0" i="0">
                <a:solidFill>
                  <a:srgbClr val="183B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888BFB7-31BC-9ED1-BFBF-049231F5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552327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 b="1" i="0">
                <a:solidFill>
                  <a:srgbClr val="183B7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</a:lstStyle>
          <a:p>
            <a:pPr marL="7701" algn="r">
              <a:spcBef>
                <a:spcPts val="43"/>
              </a:spcBef>
            </a:pPr>
            <a:fld id="{E713A241-BF0E-411C-B4EF-8A453159F4AF}" type="slidenum">
              <a:rPr lang="it-IT" spc="45" smtClean="0">
                <a:cs typeface="Arial" panose="020B0604020202020204" pitchFamily="34" charset="0"/>
              </a:rPr>
              <a:pPr marL="7701" algn="r">
                <a:spcBef>
                  <a:spcPts val="43"/>
                </a:spcBef>
              </a:pPr>
              <a:t>‹N›</a:t>
            </a:fld>
            <a:endParaRPr lang="it-IT" spc="-3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844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16">
            <a:extLst>
              <a:ext uri="{FF2B5EF4-FFF2-40B4-BE49-F238E27FC236}">
                <a16:creationId xmlns:a16="http://schemas.microsoft.com/office/drawing/2014/main" id="{3D50FB84-54A5-54EA-D512-B037DC7965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440" y="1923692"/>
            <a:ext cx="4352584" cy="40285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err="1"/>
              <a:t>Main</a:t>
            </a:r>
            <a:r>
              <a:rPr lang="it-IT"/>
              <a:t> text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852489-93D8-B3B0-FBCD-B0185C6671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F916D782-C495-49FD-C203-FC0E19E54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441" y="404817"/>
            <a:ext cx="5314350" cy="11336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it-IT" err="1"/>
              <a:t>Subtitle</a:t>
            </a:r>
            <a:r>
              <a:rPr lang="it-IT"/>
              <a:t> 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458D7B24-EF52-3014-E33A-387AF91B03B7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02CB144E-9740-686C-366E-68D49EC48AF9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F44BCCC2-407D-6802-D32B-3D221BF6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A358ECF6-5D6E-3C64-7580-150102863BBC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439788-FCC8-846B-0701-469B20373C94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678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">
            <a:extLst>
              <a:ext uri="{FF2B5EF4-FFF2-40B4-BE49-F238E27FC236}">
                <a16:creationId xmlns:a16="http://schemas.microsoft.com/office/drawing/2014/main" id="{F10012B4-4912-6BB2-CDD8-8310E6EBAF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441" y="404817"/>
            <a:ext cx="5314350" cy="11336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rgbClr val="08006B"/>
                </a:solidFill>
              </a:defRPr>
            </a:lvl1pPr>
          </a:lstStyle>
          <a:p>
            <a:r>
              <a:rPr lang="it-IT" err="1"/>
              <a:t>Subtitle</a:t>
            </a:r>
            <a:endParaRPr lang="it-IT"/>
          </a:p>
        </p:txBody>
      </p:sp>
      <p:sp>
        <p:nvSpPr>
          <p:cNvPr id="19" name="Segnaposto testo 16">
            <a:extLst>
              <a:ext uri="{FF2B5EF4-FFF2-40B4-BE49-F238E27FC236}">
                <a16:creationId xmlns:a16="http://schemas.microsoft.com/office/drawing/2014/main" id="{80E56167-A90C-EC7A-8843-D9377691D8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2440" y="1923692"/>
            <a:ext cx="4352584" cy="40285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err="1"/>
              <a:t>Main</a:t>
            </a:r>
            <a:r>
              <a:rPr lang="it-IT"/>
              <a:t> text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27AD856-C5E4-4E42-9B03-56B2F9C63D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41F44C72-0728-49D9-DD8B-61FBACEC2E0E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98BDBD31-33A7-8A58-4655-B1D362B50F1D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8C9321-F0FC-1026-9C65-629EEBAC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75BC468-6784-3600-18E5-A99321565461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E433CCB-11BC-87B4-F9C4-E442C91FFE10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1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2A036B8-1954-60C5-F20D-797820AB7A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DFC9454C-052B-6DA3-F7F7-7B062669CFAF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70AE555C-F25E-8574-439C-C323B782B27C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9F52561-BCDE-6659-332A-5E48D4567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6E5C6808-F2C5-0015-D77D-6B16E2997345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852F467-3838-89AE-0ABF-5D8CD140FFC8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30" name="Segnaposto testo 14">
            <a:extLst>
              <a:ext uri="{FF2B5EF4-FFF2-40B4-BE49-F238E27FC236}">
                <a16:creationId xmlns:a16="http://schemas.microsoft.com/office/drawing/2014/main" id="{1FFA9D58-2322-4371-C7BD-62FABB74F7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36" name="Segnaposto testo 14">
            <a:extLst>
              <a:ext uri="{FF2B5EF4-FFF2-40B4-BE49-F238E27FC236}">
                <a16:creationId xmlns:a16="http://schemas.microsoft.com/office/drawing/2014/main" id="{4AB2D19C-6BB0-2EBD-BB10-C07421C0CD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37" name="Esagono orizzontale 36">
            <a:extLst>
              <a:ext uri="{FF2B5EF4-FFF2-40B4-BE49-F238E27FC236}">
                <a16:creationId xmlns:a16="http://schemas.microsoft.com/office/drawing/2014/main" id="{6A8ACC32-6370-1015-FC36-F5246D62785F}"/>
              </a:ext>
            </a:extLst>
          </p:cNvPr>
          <p:cNvSpPr/>
          <p:nvPr userDrawn="1"/>
        </p:nvSpPr>
        <p:spPr>
          <a:xfrm rot="16200000">
            <a:off x="358691" y="15540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38" name="Segnaposto testo 12">
            <a:extLst>
              <a:ext uri="{FF2B5EF4-FFF2-40B4-BE49-F238E27FC236}">
                <a16:creationId xmlns:a16="http://schemas.microsoft.com/office/drawing/2014/main" id="{C6648682-8E9C-5A25-A9D0-88A086276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7673" y="22143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39" name="Segnaposto testo 29">
            <a:extLst>
              <a:ext uri="{FF2B5EF4-FFF2-40B4-BE49-F238E27FC236}">
                <a16:creationId xmlns:a16="http://schemas.microsoft.com/office/drawing/2014/main" id="{CE75A670-5317-01CA-C03A-97C2AE062B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114" y="15865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40" name="Esagono orizzontale 39">
            <a:extLst>
              <a:ext uri="{FF2B5EF4-FFF2-40B4-BE49-F238E27FC236}">
                <a16:creationId xmlns:a16="http://schemas.microsoft.com/office/drawing/2014/main" id="{12CC9B58-7B8B-D3D7-8276-916F2A475A40}"/>
              </a:ext>
            </a:extLst>
          </p:cNvPr>
          <p:cNvSpPr/>
          <p:nvPr userDrawn="1"/>
        </p:nvSpPr>
        <p:spPr>
          <a:xfrm rot="16200000">
            <a:off x="4367984" y="15540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41" name="Segnaposto testo 12">
            <a:extLst>
              <a:ext uri="{FF2B5EF4-FFF2-40B4-BE49-F238E27FC236}">
                <a16:creationId xmlns:a16="http://schemas.microsoft.com/office/drawing/2014/main" id="{F8CBF71F-9474-0C85-A649-5EC331C4B8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96966" y="22143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42" name="Segnaposto testo 29">
            <a:extLst>
              <a:ext uri="{FF2B5EF4-FFF2-40B4-BE49-F238E27FC236}">
                <a16:creationId xmlns:a16="http://schemas.microsoft.com/office/drawing/2014/main" id="{DDA0CC6E-70F9-7DA9-5F4F-FC3420C300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65407" y="15865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43" name="Esagono orizzontale 42">
            <a:extLst>
              <a:ext uri="{FF2B5EF4-FFF2-40B4-BE49-F238E27FC236}">
                <a16:creationId xmlns:a16="http://schemas.microsoft.com/office/drawing/2014/main" id="{867A4A30-5F38-F623-FE40-4B4C33FA9CEC}"/>
              </a:ext>
            </a:extLst>
          </p:cNvPr>
          <p:cNvSpPr/>
          <p:nvPr userDrawn="1"/>
        </p:nvSpPr>
        <p:spPr>
          <a:xfrm rot="16200000">
            <a:off x="8262976" y="15540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44" name="Segnaposto testo 12">
            <a:extLst>
              <a:ext uri="{FF2B5EF4-FFF2-40B4-BE49-F238E27FC236}">
                <a16:creationId xmlns:a16="http://schemas.microsoft.com/office/drawing/2014/main" id="{14B2375A-D894-7E39-EF93-43900F907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1958" y="22143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45" name="Segnaposto testo 29">
            <a:extLst>
              <a:ext uri="{FF2B5EF4-FFF2-40B4-BE49-F238E27FC236}">
                <a16:creationId xmlns:a16="http://schemas.microsoft.com/office/drawing/2014/main" id="{ABD47206-1C3C-335A-923F-2B7CAE3D58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60399" y="15865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46" name="Esagono orizzontale 45">
            <a:extLst>
              <a:ext uri="{FF2B5EF4-FFF2-40B4-BE49-F238E27FC236}">
                <a16:creationId xmlns:a16="http://schemas.microsoft.com/office/drawing/2014/main" id="{FA22985A-C6FD-6720-F962-642945C7E11D}"/>
              </a:ext>
            </a:extLst>
          </p:cNvPr>
          <p:cNvSpPr/>
          <p:nvPr userDrawn="1"/>
        </p:nvSpPr>
        <p:spPr>
          <a:xfrm rot="16200000">
            <a:off x="358691" y="39543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47" name="Segnaposto testo 12">
            <a:extLst>
              <a:ext uri="{FF2B5EF4-FFF2-40B4-BE49-F238E27FC236}">
                <a16:creationId xmlns:a16="http://schemas.microsoft.com/office/drawing/2014/main" id="{028B93DD-6C10-7752-11CC-187401CEBA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7673" y="46146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48" name="Segnaposto testo 29">
            <a:extLst>
              <a:ext uri="{FF2B5EF4-FFF2-40B4-BE49-F238E27FC236}">
                <a16:creationId xmlns:a16="http://schemas.microsoft.com/office/drawing/2014/main" id="{4E3ADAAB-F930-56B8-9231-761AD9BA45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114" y="39868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49" name="Esagono orizzontale 48">
            <a:extLst>
              <a:ext uri="{FF2B5EF4-FFF2-40B4-BE49-F238E27FC236}">
                <a16:creationId xmlns:a16="http://schemas.microsoft.com/office/drawing/2014/main" id="{64A3D6A8-8C20-B656-F9A4-1B1DDD4AA9F1}"/>
              </a:ext>
            </a:extLst>
          </p:cNvPr>
          <p:cNvSpPr/>
          <p:nvPr userDrawn="1"/>
        </p:nvSpPr>
        <p:spPr>
          <a:xfrm rot="16200000">
            <a:off x="4367984" y="39543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50" name="Segnaposto testo 12">
            <a:extLst>
              <a:ext uri="{FF2B5EF4-FFF2-40B4-BE49-F238E27FC236}">
                <a16:creationId xmlns:a16="http://schemas.microsoft.com/office/drawing/2014/main" id="{1C9D7E0D-77E7-DA26-4725-AFC88D44C5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96966" y="46146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51" name="Segnaposto testo 29">
            <a:extLst>
              <a:ext uri="{FF2B5EF4-FFF2-40B4-BE49-F238E27FC236}">
                <a16:creationId xmlns:a16="http://schemas.microsoft.com/office/drawing/2014/main" id="{75891C5D-DAA1-1E83-D7A4-8AE1460604F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65407" y="39868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52" name="Esagono orizzontale 51">
            <a:extLst>
              <a:ext uri="{FF2B5EF4-FFF2-40B4-BE49-F238E27FC236}">
                <a16:creationId xmlns:a16="http://schemas.microsoft.com/office/drawing/2014/main" id="{C19FDE6C-BF9C-0F10-A933-CCD38DC472C5}"/>
              </a:ext>
            </a:extLst>
          </p:cNvPr>
          <p:cNvSpPr/>
          <p:nvPr userDrawn="1"/>
        </p:nvSpPr>
        <p:spPr>
          <a:xfrm rot="16200000">
            <a:off x="8262976" y="39543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53" name="Segnaposto testo 12">
            <a:extLst>
              <a:ext uri="{FF2B5EF4-FFF2-40B4-BE49-F238E27FC236}">
                <a16:creationId xmlns:a16="http://schemas.microsoft.com/office/drawing/2014/main" id="{697F7F6D-F79D-CE25-FD7B-B5AE407295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91958" y="46146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54" name="Segnaposto testo 29">
            <a:extLst>
              <a:ext uri="{FF2B5EF4-FFF2-40B4-BE49-F238E27FC236}">
                <a16:creationId xmlns:a16="http://schemas.microsoft.com/office/drawing/2014/main" id="{AD9F261B-3841-9F1E-BED9-B85D2D8F3C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60399" y="39868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50157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orizzontale 1">
            <a:extLst>
              <a:ext uri="{FF2B5EF4-FFF2-40B4-BE49-F238E27FC236}">
                <a16:creationId xmlns:a16="http://schemas.microsoft.com/office/drawing/2014/main" id="{58C7D321-5974-2D43-0528-C56058342B7C}"/>
              </a:ext>
            </a:extLst>
          </p:cNvPr>
          <p:cNvSpPr/>
          <p:nvPr userDrawn="1"/>
        </p:nvSpPr>
        <p:spPr>
          <a:xfrm rot="16200000">
            <a:off x="358691" y="15540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3" name="Segnaposto testo 12">
            <a:extLst>
              <a:ext uri="{FF2B5EF4-FFF2-40B4-BE49-F238E27FC236}">
                <a16:creationId xmlns:a16="http://schemas.microsoft.com/office/drawing/2014/main" id="{145718DB-9B36-33D8-D9A9-7B141FC500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7673" y="22143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4" name="Segnaposto testo 29">
            <a:extLst>
              <a:ext uri="{FF2B5EF4-FFF2-40B4-BE49-F238E27FC236}">
                <a16:creationId xmlns:a16="http://schemas.microsoft.com/office/drawing/2014/main" id="{025795BA-1998-2F42-197A-932FF29953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6114" y="15865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C35271CD-9CB3-821E-E673-9660FF0E802F}"/>
              </a:ext>
            </a:extLst>
          </p:cNvPr>
          <p:cNvSpPr/>
          <p:nvPr userDrawn="1"/>
        </p:nvSpPr>
        <p:spPr>
          <a:xfrm rot="16200000">
            <a:off x="4367984" y="15540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6" name="Segnaposto testo 12">
            <a:extLst>
              <a:ext uri="{FF2B5EF4-FFF2-40B4-BE49-F238E27FC236}">
                <a16:creationId xmlns:a16="http://schemas.microsoft.com/office/drawing/2014/main" id="{DA6D56A0-9306-5E4A-B02D-66EC54D22F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96966" y="22143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7" name="Segnaposto testo 29">
            <a:extLst>
              <a:ext uri="{FF2B5EF4-FFF2-40B4-BE49-F238E27FC236}">
                <a16:creationId xmlns:a16="http://schemas.microsoft.com/office/drawing/2014/main" id="{927DE950-CCD4-F129-6BDF-8798B42B98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65407" y="15865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BEDC3D67-C358-9AD8-4FEE-D4353BCBE298}"/>
              </a:ext>
            </a:extLst>
          </p:cNvPr>
          <p:cNvSpPr/>
          <p:nvPr userDrawn="1"/>
        </p:nvSpPr>
        <p:spPr>
          <a:xfrm rot="16200000">
            <a:off x="8262976" y="15540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29DBAD7E-ACD6-B9D0-A7E9-977D89C5A8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1958" y="22143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0" name="Segnaposto testo 29">
            <a:extLst>
              <a:ext uri="{FF2B5EF4-FFF2-40B4-BE49-F238E27FC236}">
                <a16:creationId xmlns:a16="http://schemas.microsoft.com/office/drawing/2014/main" id="{8F9A9AD8-403A-F52A-F706-BBFAC27C80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60399" y="15865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1" name="Esagono orizzontale 10">
            <a:extLst>
              <a:ext uri="{FF2B5EF4-FFF2-40B4-BE49-F238E27FC236}">
                <a16:creationId xmlns:a16="http://schemas.microsoft.com/office/drawing/2014/main" id="{B6EAD56F-DEEB-34D5-1285-5A8CA3FD45DA}"/>
              </a:ext>
            </a:extLst>
          </p:cNvPr>
          <p:cNvSpPr/>
          <p:nvPr userDrawn="1"/>
        </p:nvSpPr>
        <p:spPr>
          <a:xfrm rot="16200000">
            <a:off x="358691" y="39543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21" name="Segnaposto testo 12">
            <a:extLst>
              <a:ext uri="{FF2B5EF4-FFF2-40B4-BE49-F238E27FC236}">
                <a16:creationId xmlns:a16="http://schemas.microsoft.com/office/drawing/2014/main" id="{54148AB2-A6D7-4ACE-B43E-FB4EE9D16A1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7673" y="46146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616157CA-224A-5E4E-4287-8E63C66CD4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114" y="39868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3" name="Esagono orizzontale 22">
            <a:extLst>
              <a:ext uri="{FF2B5EF4-FFF2-40B4-BE49-F238E27FC236}">
                <a16:creationId xmlns:a16="http://schemas.microsoft.com/office/drawing/2014/main" id="{665BC4FE-832E-FA85-A5ED-B26B3ADD5309}"/>
              </a:ext>
            </a:extLst>
          </p:cNvPr>
          <p:cNvSpPr/>
          <p:nvPr userDrawn="1"/>
        </p:nvSpPr>
        <p:spPr>
          <a:xfrm rot="16200000">
            <a:off x="4367984" y="39543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24" name="Segnaposto testo 12">
            <a:extLst>
              <a:ext uri="{FF2B5EF4-FFF2-40B4-BE49-F238E27FC236}">
                <a16:creationId xmlns:a16="http://schemas.microsoft.com/office/drawing/2014/main" id="{36549972-D444-6845-0F6E-0A80B89018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96966" y="46146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B74614B-A61E-A9E5-A8B5-C85F3FB94E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65407" y="39868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6" name="Esagono orizzontale 25">
            <a:extLst>
              <a:ext uri="{FF2B5EF4-FFF2-40B4-BE49-F238E27FC236}">
                <a16:creationId xmlns:a16="http://schemas.microsoft.com/office/drawing/2014/main" id="{4417FABB-F039-1EE1-C9F6-5F67D0B4D5C9}"/>
              </a:ext>
            </a:extLst>
          </p:cNvPr>
          <p:cNvSpPr/>
          <p:nvPr userDrawn="1"/>
        </p:nvSpPr>
        <p:spPr>
          <a:xfrm rot="16200000">
            <a:off x="8262976" y="3954345"/>
            <a:ext cx="601037" cy="518136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>
              <a:solidFill>
                <a:srgbClr val="08006B"/>
              </a:solidFill>
              <a:latin typeface="Raleway" pitchFamily="2" charset="77"/>
            </a:endParaRPr>
          </a:p>
        </p:txBody>
      </p:sp>
      <p:sp>
        <p:nvSpPr>
          <p:cNvPr id="27" name="Segnaposto testo 12">
            <a:extLst>
              <a:ext uri="{FF2B5EF4-FFF2-40B4-BE49-F238E27FC236}">
                <a16:creationId xmlns:a16="http://schemas.microsoft.com/office/drawing/2014/main" id="{D3E50243-F1F9-60A7-F1B1-E0A27CB784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91958" y="4614683"/>
            <a:ext cx="3130882" cy="1403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2pPr>
            <a:lvl3pPr marL="9144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3pPr>
            <a:lvl4pPr marL="13716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4pPr>
            <a:lvl5pPr marL="1828800" indent="0"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378753C9-C54E-0285-BB7B-82F3980102E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60399" y="3986820"/>
            <a:ext cx="3132138" cy="453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  <a:lvl2pPr marL="4572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2pPr>
            <a:lvl3pPr marL="9144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3pPr>
            <a:lvl4pPr marL="13716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4pPr>
            <a:lvl5pPr marL="1828800" indent="0">
              <a:buNone/>
              <a:defRPr sz="18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553730-F369-C4C7-18FE-3E4D3195AB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FA20EDF5-8894-336A-2EEF-3483C894B5A1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20462463-0571-B6AD-B65E-417C0CA5D57C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piè di pagina 4">
            <a:extLst>
              <a:ext uri="{FF2B5EF4-FFF2-40B4-BE49-F238E27FC236}">
                <a16:creationId xmlns:a16="http://schemas.microsoft.com/office/drawing/2014/main" id="{85F0CA3B-D764-4B3C-1824-668CCB530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3EB49D76-ACCF-2B8F-2A2E-B9BCAAB01EF6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A61C2BF9-CA9F-3AF7-C2D9-E4AA4052C661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85CD5AE4-9FEB-3A78-25B3-2D4132CAE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9" name="Segnaposto testo 14">
            <a:extLst>
              <a:ext uri="{FF2B5EF4-FFF2-40B4-BE49-F238E27FC236}">
                <a16:creationId xmlns:a16="http://schemas.microsoft.com/office/drawing/2014/main" id="{7EB706AA-0202-7B02-9C3E-9B24C4E3F3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2304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ACE716B-8AD6-957B-1FF7-BA07E017F104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730565" y="3108960"/>
            <a:ext cx="5779196" cy="30098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57FE6D4-E28F-D6FA-5BFA-D1BF3E55CC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3928" y="483239"/>
            <a:ext cx="5622071" cy="15081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1" i="0">
                <a:solidFill>
                  <a:schemeClr val="bg1"/>
                </a:solidFill>
                <a:latin typeface="Raleway" pitchFamily="2" charset="77"/>
              </a:defRPr>
            </a:lvl1pPr>
          </a:lstStyle>
          <a:p>
            <a:r>
              <a:rPr lang="it-IT" err="1"/>
              <a:t>Subtitle</a:t>
            </a:r>
            <a:endParaRPr lang="it-IT"/>
          </a:p>
        </p:txBody>
      </p:sp>
      <p:sp>
        <p:nvSpPr>
          <p:cNvPr id="9" name="Segnaposto testo 16">
            <a:extLst>
              <a:ext uri="{FF2B5EF4-FFF2-40B4-BE49-F238E27FC236}">
                <a16:creationId xmlns:a16="http://schemas.microsoft.com/office/drawing/2014/main" id="{75CEC5C6-3EBA-C905-F9B8-A9E69AFCCE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3928" y="3108960"/>
            <a:ext cx="2943040" cy="3009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52545D4-E26C-4FF2-BDA1-27083F7F5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8" y="178918"/>
            <a:ext cx="697969" cy="1055096"/>
          </a:xfrm>
          <a:prstGeom prst="rect">
            <a:avLst/>
          </a:prstGeom>
        </p:spPr>
      </p:pic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63FB60AA-0634-2277-1263-135C885625FA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7FEED3A1-C8E8-B40F-BA93-4A95B6E62E6F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61EF0B42-BB73-87C5-7745-FCFE15752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6B05F39D-1850-A679-3A73-762E9B87850F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B86EEB50-5AF3-3C8D-5CD9-86FD369E5EA1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07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E014A77-B05E-B442-A898-19A7EE866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8" y="178918"/>
            <a:ext cx="697969" cy="1055096"/>
          </a:xfrm>
          <a:prstGeom prst="rect">
            <a:avLst/>
          </a:prstGeom>
        </p:spPr>
      </p:pic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1707D3A5-0855-C097-44CE-91CB1E594C34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A5C6845C-2878-E3B1-3C44-9D18B3F63C23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F3EDDD92-3DE5-450F-4FB3-6419AAF9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E2609282-5FEA-5941-6A3C-CC501130F328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91B616EA-7B20-A278-1114-B6C859C3F3B4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6D5E6AE7-7196-3CA5-9FB5-7A202E449A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3928" y="483239"/>
            <a:ext cx="5622071" cy="15081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800" b="1" i="0">
                <a:solidFill>
                  <a:srgbClr val="08006B"/>
                </a:solidFill>
                <a:latin typeface="Raleway" pitchFamily="2" charset="77"/>
              </a:defRPr>
            </a:lvl1pPr>
          </a:lstStyle>
          <a:p>
            <a:r>
              <a:rPr lang="it-IT" err="1"/>
              <a:t>Subtitle</a:t>
            </a:r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DEC62DD7-92E2-315C-4864-909A3371D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3928" y="3108960"/>
            <a:ext cx="2943040" cy="30098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1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34D4EBFF-4922-30D5-59FE-F769123445C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730565" y="3108960"/>
            <a:ext cx="5779196" cy="30098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360441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2EE66A2-AB45-FF64-7E83-D77D2B0B3343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55027" y="1371358"/>
            <a:ext cx="3258925" cy="459537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r>
              <a:rPr lang="it-IT"/>
              <a:t>
</a:t>
            </a:r>
          </a:p>
        </p:txBody>
      </p:sp>
      <p:sp>
        <p:nvSpPr>
          <p:cNvPr id="10" name="Segnaposto testo 32">
            <a:extLst>
              <a:ext uri="{FF2B5EF4-FFF2-40B4-BE49-F238E27FC236}">
                <a16:creationId xmlns:a16="http://schemas.microsoft.com/office/drawing/2014/main" id="{7AB8D0A2-D957-1932-9F9B-C928C51C3A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57" y="1371358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1" name="Segnaposto testo 32">
            <a:extLst>
              <a:ext uri="{FF2B5EF4-FFF2-40B4-BE49-F238E27FC236}">
                <a16:creationId xmlns:a16="http://schemas.microsoft.com/office/drawing/2014/main" id="{691D760F-89B8-0A85-4AF2-04A20BF870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3717" y="1371358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BBD0461-4575-F051-8FC5-B438E8BDC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78C7CF6B-24EB-8054-7DF4-BEEDD4990F7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2350849A-CE04-06F2-AFBB-0EC867567803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5021241-B3A7-0386-7403-5DE78DB5E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BBFF33E0-093E-A575-9C33-F1A08123C27E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BEE07B16-F2A3-7BC2-020D-66164AECD72C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1388E63A-1FA4-378A-9B33-912C5BB5C5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B8A51974-9748-A8A1-62DD-9E8868413C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281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gnaposto contenuto 2">
            <a:extLst>
              <a:ext uri="{FF2B5EF4-FFF2-40B4-BE49-F238E27FC236}">
                <a16:creationId xmlns:a16="http://schemas.microsoft.com/office/drawing/2014/main" id="{CF31BA7E-3207-3107-0141-CED104FE530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55027" y="1371358"/>
            <a:ext cx="3258925" cy="459537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8006B"/>
                </a:solidFill>
              </a:defRPr>
            </a:lvl1pPr>
            <a:lvl2pPr>
              <a:defRPr sz="1400">
                <a:solidFill>
                  <a:srgbClr val="08006B"/>
                </a:solidFill>
              </a:defRPr>
            </a:lvl2pPr>
            <a:lvl3pPr>
              <a:defRPr sz="1200">
                <a:solidFill>
                  <a:srgbClr val="08006B"/>
                </a:solidFill>
              </a:defRPr>
            </a:lvl3pPr>
            <a:lvl4pPr>
              <a:defRPr sz="1000">
                <a:solidFill>
                  <a:srgbClr val="08006B"/>
                </a:solidFill>
              </a:defRPr>
            </a:lvl4pPr>
            <a:lvl5pPr>
              <a:defRPr sz="800">
                <a:solidFill>
                  <a:srgbClr val="08006B"/>
                </a:solidFill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Second </a:t>
            </a:r>
            <a:r>
              <a:rPr lang="it-IT" err="1"/>
              <a:t>level</a:t>
            </a:r>
            <a:r>
              <a:rPr lang="it-IT"/>
              <a:t>
Third </a:t>
            </a:r>
            <a:r>
              <a:rPr lang="it-IT" err="1"/>
              <a:t>level</a:t>
            </a:r>
            <a:r>
              <a:rPr lang="it-IT"/>
              <a:t>
</a:t>
            </a:r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r>
              <a:rPr lang="it-IT"/>
              <a:t>
Fifth </a:t>
            </a:r>
            <a:r>
              <a:rPr lang="it-IT" err="1"/>
              <a:t>level</a:t>
            </a:r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7B66B2A-1A45-F150-ACF9-B1442643B1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1F471173-A2F0-E7DA-DFCB-F83EB15CE76C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644E0A76-8A6D-469B-5ECB-47BBC1F58FDF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A732B4A6-DCC2-A192-1A5D-8C132E59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2608CB9D-3BB5-B02F-461D-789816083E93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E65536A1-FD8A-71B6-DD20-B4EC3ACB4FDD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0" name="Segnaposto testo 14">
            <a:extLst>
              <a:ext uri="{FF2B5EF4-FFF2-40B4-BE49-F238E27FC236}">
                <a16:creationId xmlns:a16="http://schemas.microsoft.com/office/drawing/2014/main" id="{4005BCFA-FC80-D583-EA81-6D1D263D20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1" name="Segnaposto testo 14">
            <a:extLst>
              <a:ext uri="{FF2B5EF4-FFF2-40B4-BE49-F238E27FC236}">
                <a16:creationId xmlns:a16="http://schemas.microsoft.com/office/drawing/2014/main" id="{2A1B5DD0-709D-E88A-92ED-B354F410CB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sp>
        <p:nvSpPr>
          <p:cNvPr id="12" name="Segnaposto testo 32">
            <a:extLst>
              <a:ext uri="{FF2B5EF4-FFF2-40B4-BE49-F238E27FC236}">
                <a16:creationId xmlns:a16="http://schemas.microsoft.com/office/drawing/2014/main" id="{284B4F75-CBBF-AF02-AE8D-E34CE71DD3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57" y="1371358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  <p:sp>
        <p:nvSpPr>
          <p:cNvPr id="13" name="Segnaposto testo 32">
            <a:extLst>
              <a:ext uri="{FF2B5EF4-FFF2-40B4-BE49-F238E27FC236}">
                <a16:creationId xmlns:a16="http://schemas.microsoft.com/office/drawing/2014/main" id="{61007030-BB48-2461-B89F-81FD04D62C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43717" y="1371358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19947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32">
            <a:extLst>
              <a:ext uri="{FF2B5EF4-FFF2-40B4-BE49-F238E27FC236}">
                <a16:creationId xmlns:a16="http://schemas.microsoft.com/office/drawing/2014/main" id="{32585327-DC03-DF00-D561-3B2A6AE61E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4357" y="1626885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</a:t>
            </a:r>
          </a:p>
        </p:txBody>
      </p:sp>
      <p:sp>
        <p:nvSpPr>
          <p:cNvPr id="12" name="Segnaposto testo 32">
            <a:extLst>
              <a:ext uri="{FF2B5EF4-FFF2-40B4-BE49-F238E27FC236}">
                <a16:creationId xmlns:a16="http://schemas.microsoft.com/office/drawing/2014/main" id="{3299FB92-BE1E-89B4-A34E-CB4972DD96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43717" y="1626885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DBEBD10-17E9-E29D-474F-0EF5AEFAF1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7344AEF1-2096-2A9E-2D3D-482809AAD83C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704DB623-3174-2951-0CA2-15CED299426A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4C9E465-40E2-DAD7-EE1F-B241309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877A600-2C96-3AF0-4E22-30EE0DCEDFBE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F2AA604D-A13C-F620-F472-D99183A74AF3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772D792A-5414-3147-CAD1-ED4268C4AF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203D3873-8839-9D8F-778C-82B740AF88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9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olo e testo vertica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3B4DCA5A-B3EC-7ABF-2B92-4F96C16444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4357" y="1626885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</a:t>
            </a:r>
          </a:p>
        </p:txBody>
      </p:sp>
      <p:sp>
        <p:nvSpPr>
          <p:cNvPr id="16" name="Segnaposto testo 32">
            <a:extLst>
              <a:ext uri="{FF2B5EF4-FFF2-40B4-BE49-F238E27FC236}">
                <a16:creationId xmlns:a16="http://schemas.microsoft.com/office/drawing/2014/main" id="{F6AFEEB7-4F32-94FC-DA77-6ADCCD633D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43717" y="1626885"/>
            <a:ext cx="3256985" cy="4595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200" b="0" i="0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change</a:t>
            </a:r>
            <a:r>
              <a:rPr lang="it-IT"/>
              <a:t> schema text styles
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09282BA9-0733-B00D-4801-38ACD236BF56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4E77FF0D-B486-213C-E261-CD5EB49E42E3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rgbClr val="080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E5F00B3F-D679-C4B4-F6D5-24EBADC93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08006B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2244828-F911-35FF-4B27-913151B7F441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rgbClr val="08006B"/>
                </a:solidFill>
              </a:rPr>
              <a:t>giu. ’24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3C9F4E48-C54E-1536-D931-508E2AD38EC4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rgbClr val="08006B"/>
                </a:solidFill>
              </a:rPr>
              <a:t>‹N›</a:t>
            </a:fld>
            <a:endParaRPr lang="it-IT">
              <a:solidFill>
                <a:srgbClr val="08006B"/>
              </a:solidFill>
            </a:endParaRPr>
          </a:p>
        </p:txBody>
      </p:sp>
      <p:sp>
        <p:nvSpPr>
          <p:cNvPr id="12" name="Segnaposto testo 14">
            <a:extLst>
              <a:ext uri="{FF2B5EF4-FFF2-40B4-BE49-F238E27FC236}">
                <a16:creationId xmlns:a16="http://schemas.microsoft.com/office/drawing/2014/main" id="{8B064055-2314-4BEC-BCFD-C9E7E5D9F1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rgbClr val="08006B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13" name="Segnaposto testo 14">
            <a:extLst>
              <a:ext uri="{FF2B5EF4-FFF2-40B4-BE49-F238E27FC236}">
                <a16:creationId xmlns:a16="http://schemas.microsoft.com/office/drawing/2014/main" id="{17640544-C1BE-541B-44C9-D81A2B9BFD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rgbClr val="08006B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92D4D58-E7A9-14EE-BF8D-52865CA7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85589" y="178918"/>
            <a:ext cx="697969" cy="10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5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_CAP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7"/>
          <p:cNvSpPr/>
          <p:nvPr userDrawn="1"/>
        </p:nvSpPr>
        <p:spPr>
          <a:xfrm>
            <a:off x="0" y="0"/>
            <a:ext cx="12192000" cy="685751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Holder 2"/>
          <p:cNvSpPr>
            <a:spLocks noGrp="1"/>
          </p:cNvSpPr>
          <p:nvPr>
            <p:ph type="title"/>
          </p:nvPr>
        </p:nvSpPr>
        <p:spPr>
          <a:xfrm>
            <a:off x="3056130" y="3149047"/>
            <a:ext cx="6079742" cy="559908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38" b="1" i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7" t="22321" r="15625" b="20536"/>
          <a:stretch/>
        </p:blipFill>
        <p:spPr>
          <a:xfrm>
            <a:off x="503768" y="482600"/>
            <a:ext cx="1214441" cy="6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054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B3EFFBD-2ACD-94BA-AAD5-105FC4A4F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immagine 4">
            <a:extLst>
              <a:ext uri="{FF2B5EF4-FFF2-40B4-BE49-F238E27FC236}">
                <a16:creationId xmlns:a16="http://schemas.microsoft.com/office/drawing/2014/main" id="{E3917C73-4CE7-E9FF-E1F4-E65712BDB4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1932" y="1103870"/>
            <a:ext cx="2279992" cy="4720281"/>
          </a:xfrm>
          <a:custGeom>
            <a:avLst/>
            <a:gdLst>
              <a:gd name="connsiteX0" fmla="*/ 0 w 2273642"/>
              <a:gd name="connsiteY0" fmla="*/ 378948 h 4720281"/>
              <a:gd name="connsiteX1" fmla="*/ 378948 w 2273642"/>
              <a:gd name="connsiteY1" fmla="*/ 0 h 4720281"/>
              <a:gd name="connsiteX2" fmla="*/ 1894694 w 2273642"/>
              <a:gd name="connsiteY2" fmla="*/ 0 h 4720281"/>
              <a:gd name="connsiteX3" fmla="*/ 2273642 w 2273642"/>
              <a:gd name="connsiteY3" fmla="*/ 378948 h 4720281"/>
              <a:gd name="connsiteX4" fmla="*/ 2273642 w 2273642"/>
              <a:gd name="connsiteY4" fmla="*/ 4341333 h 4720281"/>
              <a:gd name="connsiteX5" fmla="*/ 1894694 w 2273642"/>
              <a:gd name="connsiteY5" fmla="*/ 4720281 h 4720281"/>
              <a:gd name="connsiteX6" fmla="*/ 378948 w 2273642"/>
              <a:gd name="connsiteY6" fmla="*/ 4720281 h 4720281"/>
              <a:gd name="connsiteX7" fmla="*/ 0 w 2273642"/>
              <a:gd name="connsiteY7" fmla="*/ 4341333 h 4720281"/>
              <a:gd name="connsiteX8" fmla="*/ 0 w 2273642"/>
              <a:gd name="connsiteY8" fmla="*/ 378948 h 4720281"/>
              <a:gd name="connsiteX0" fmla="*/ 0 w 2279992"/>
              <a:gd name="connsiteY0" fmla="*/ 283698 h 4720281"/>
              <a:gd name="connsiteX1" fmla="*/ 385298 w 2279992"/>
              <a:gd name="connsiteY1" fmla="*/ 0 h 4720281"/>
              <a:gd name="connsiteX2" fmla="*/ 1901044 w 2279992"/>
              <a:gd name="connsiteY2" fmla="*/ 0 h 4720281"/>
              <a:gd name="connsiteX3" fmla="*/ 2279992 w 2279992"/>
              <a:gd name="connsiteY3" fmla="*/ 378948 h 4720281"/>
              <a:gd name="connsiteX4" fmla="*/ 2279992 w 2279992"/>
              <a:gd name="connsiteY4" fmla="*/ 4341333 h 4720281"/>
              <a:gd name="connsiteX5" fmla="*/ 1901044 w 2279992"/>
              <a:gd name="connsiteY5" fmla="*/ 4720281 h 4720281"/>
              <a:gd name="connsiteX6" fmla="*/ 385298 w 2279992"/>
              <a:gd name="connsiteY6" fmla="*/ 4720281 h 4720281"/>
              <a:gd name="connsiteX7" fmla="*/ 6350 w 2279992"/>
              <a:gd name="connsiteY7" fmla="*/ 4341333 h 4720281"/>
              <a:gd name="connsiteX8" fmla="*/ 0 w 2279992"/>
              <a:gd name="connsiteY8" fmla="*/ 283698 h 4720281"/>
              <a:gd name="connsiteX0" fmla="*/ 0 w 2279992"/>
              <a:gd name="connsiteY0" fmla="*/ 283698 h 4720281"/>
              <a:gd name="connsiteX1" fmla="*/ 385298 w 2279992"/>
              <a:gd name="connsiteY1" fmla="*/ 0 h 4720281"/>
              <a:gd name="connsiteX2" fmla="*/ 1901044 w 2279992"/>
              <a:gd name="connsiteY2" fmla="*/ 0 h 4720281"/>
              <a:gd name="connsiteX3" fmla="*/ 2273642 w 2279992"/>
              <a:gd name="connsiteY3" fmla="*/ 321798 h 4720281"/>
              <a:gd name="connsiteX4" fmla="*/ 2279992 w 2279992"/>
              <a:gd name="connsiteY4" fmla="*/ 4341333 h 4720281"/>
              <a:gd name="connsiteX5" fmla="*/ 1901044 w 2279992"/>
              <a:gd name="connsiteY5" fmla="*/ 4720281 h 4720281"/>
              <a:gd name="connsiteX6" fmla="*/ 385298 w 2279992"/>
              <a:gd name="connsiteY6" fmla="*/ 4720281 h 4720281"/>
              <a:gd name="connsiteX7" fmla="*/ 6350 w 2279992"/>
              <a:gd name="connsiteY7" fmla="*/ 4341333 h 4720281"/>
              <a:gd name="connsiteX8" fmla="*/ 0 w 2279992"/>
              <a:gd name="connsiteY8" fmla="*/ 283698 h 4720281"/>
              <a:gd name="connsiteX0" fmla="*/ 0 w 2279992"/>
              <a:gd name="connsiteY0" fmla="*/ 283698 h 4720281"/>
              <a:gd name="connsiteX1" fmla="*/ 385298 w 2279992"/>
              <a:gd name="connsiteY1" fmla="*/ 0 h 4720281"/>
              <a:gd name="connsiteX2" fmla="*/ 1901044 w 2279992"/>
              <a:gd name="connsiteY2" fmla="*/ 0 h 4720281"/>
              <a:gd name="connsiteX3" fmla="*/ 2273642 w 2279992"/>
              <a:gd name="connsiteY3" fmla="*/ 321798 h 4720281"/>
              <a:gd name="connsiteX4" fmla="*/ 2279992 w 2279992"/>
              <a:gd name="connsiteY4" fmla="*/ 4417533 h 4720281"/>
              <a:gd name="connsiteX5" fmla="*/ 1901044 w 2279992"/>
              <a:gd name="connsiteY5" fmla="*/ 4720281 h 4720281"/>
              <a:gd name="connsiteX6" fmla="*/ 385298 w 2279992"/>
              <a:gd name="connsiteY6" fmla="*/ 4720281 h 4720281"/>
              <a:gd name="connsiteX7" fmla="*/ 6350 w 2279992"/>
              <a:gd name="connsiteY7" fmla="*/ 4341333 h 4720281"/>
              <a:gd name="connsiteX8" fmla="*/ 0 w 2279992"/>
              <a:gd name="connsiteY8" fmla="*/ 283698 h 4720281"/>
              <a:gd name="connsiteX0" fmla="*/ 0 w 2279992"/>
              <a:gd name="connsiteY0" fmla="*/ 283698 h 4720281"/>
              <a:gd name="connsiteX1" fmla="*/ 385298 w 2279992"/>
              <a:gd name="connsiteY1" fmla="*/ 0 h 4720281"/>
              <a:gd name="connsiteX2" fmla="*/ 1901044 w 2279992"/>
              <a:gd name="connsiteY2" fmla="*/ 0 h 4720281"/>
              <a:gd name="connsiteX3" fmla="*/ 2273642 w 2279992"/>
              <a:gd name="connsiteY3" fmla="*/ 321798 h 4720281"/>
              <a:gd name="connsiteX4" fmla="*/ 2279992 w 2279992"/>
              <a:gd name="connsiteY4" fmla="*/ 4417533 h 4720281"/>
              <a:gd name="connsiteX5" fmla="*/ 1901044 w 2279992"/>
              <a:gd name="connsiteY5" fmla="*/ 4720281 h 4720281"/>
              <a:gd name="connsiteX6" fmla="*/ 385298 w 2279992"/>
              <a:gd name="connsiteY6" fmla="*/ 4720281 h 4720281"/>
              <a:gd name="connsiteX7" fmla="*/ 6350 w 2279992"/>
              <a:gd name="connsiteY7" fmla="*/ 4468333 h 4720281"/>
              <a:gd name="connsiteX8" fmla="*/ 0 w 2279992"/>
              <a:gd name="connsiteY8" fmla="*/ 283698 h 472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9992" h="4720281">
                <a:moveTo>
                  <a:pt x="0" y="283698"/>
                </a:moveTo>
                <a:cubicBezTo>
                  <a:pt x="0" y="74411"/>
                  <a:pt x="176011" y="0"/>
                  <a:pt x="385298" y="0"/>
                </a:cubicBezTo>
                <a:lnTo>
                  <a:pt x="1901044" y="0"/>
                </a:lnTo>
                <a:cubicBezTo>
                  <a:pt x="2110331" y="0"/>
                  <a:pt x="2273642" y="112511"/>
                  <a:pt x="2273642" y="321798"/>
                </a:cubicBezTo>
                <a:cubicBezTo>
                  <a:pt x="2275759" y="1661643"/>
                  <a:pt x="2277875" y="3077688"/>
                  <a:pt x="2279992" y="4417533"/>
                </a:cubicBezTo>
                <a:cubicBezTo>
                  <a:pt x="2279992" y="4626820"/>
                  <a:pt x="2110331" y="4720281"/>
                  <a:pt x="1901044" y="4720281"/>
                </a:cubicBezTo>
                <a:lnTo>
                  <a:pt x="385298" y="4720281"/>
                </a:lnTo>
                <a:cubicBezTo>
                  <a:pt x="176011" y="4720281"/>
                  <a:pt x="6350" y="4677620"/>
                  <a:pt x="6350" y="4468333"/>
                </a:cubicBezTo>
                <a:cubicBezTo>
                  <a:pt x="6350" y="3147538"/>
                  <a:pt x="0" y="1604493"/>
                  <a:pt x="0" y="283698"/>
                </a:cubicBezTo>
                <a:close/>
              </a:path>
            </a:pathLst>
          </a:cu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Click the </a:t>
            </a:r>
            <a:r>
              <a:rPr lang="it-IT" err="1"/>
              <a:t>icon</a:t>
            </a:r>
            <a:r>
              <a:rPr lang="it-IT"/>
              <a:t> to </a:t>
            </a:r>
            <a:r>
              <a:rPr lang="it-IT" err="1"/>
              <a:t>insert</a:t>
            </a:r>
            <a:r>
              <a:rPr lang="it-IT"/>
              <a:t> a picture
</a:t>
            </a:r>
            <a:endParaRPr lang="en-GB"/>
          </a:p>
        </p:txBody>
      </p:sp>
      <p:sp>
        <p:nvSpPr>
          <p:cNvPr id="11" name="Segnaposto testo 16">
            <a:extLst>
              <a:ext uri="{FF2B5EF4-FFF2-40B4-BE49-F238E27FC236}">
                <a16:creationId xmlns:a16="http://schemas.microsoft.com/office/drawing/2014/main" id="{BC9E25E4-E201-C27E-13B0-CA6C991118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357" y="1897501"/>
            <a:ext cx="4997053" cy="3261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  <a:lvl2pPr marL="457200" indent="0" algn="l">
              <a:buNone/>
              <a:defRPr sz="1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err="1"/>
              <a:t>Main</a:t>
            </a:r>
            <a:r>
              <a:rPr lang="it-IT"/>
              <a:t> text
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D0B469E-B483-0427-AC3B-3A154C850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84610" y="175102"/>
            <a:ext cx="697969" cy="1055096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34BDE296-D1F1-36CE-84C3-B412A7BDEABF}"/>
              </a:ext>
            </a:extLst>
          </p:cNvPr>
          <p:cNvCxnSpPr>
            <a:cxnSpLocks/>
          </p:cNvCxnSpPr>
          <p:nvPr userDrawn="1"/>
        </p:nvCxnSpPr>
        <p:spPr>
          <a:xfrm>
            <a:off x="550863" y="6462200"/>
            <a:ext cx="110902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8381F757-D773-2FD7-40D8-41CF5DD83AF3}"/>
              </a:ext>
            </a:extLst>
          </p:cNvPr>
          <p:cNvCxnSpPr/>
          <p:nvPr userDrawn="1"/>
        </p:nvCxnSpPr>
        <p:spPr>
          <a:xfrm>
            <a:off x="11204563" y="6462200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21052C0-18AF-F4BB-3921-811BA8DBE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/>
              <a:t>JAKALA x </a:t>
            </a:r>
            <a:r>
              <a:rPr lang="it-IT" b="1"/>
              <a:t>CLIENT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146CF95-18B8-AC0D-C0C3-B2BA2D710172}"/>
              </a:ext>
            </a:extLst>
          </p:cNvPr>
          <p:cNvSpPr txBox="1">
            <a:spLocks/>
          </p:cNvSpPr>
          <p:nvPr userDrawn="1"/>
        </p:nvSpPr>
        <p:spPr>
          <a:xfrm>
            <a:off x="9292492" y="6462201"/>
            <a:ext cx="1742831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408B71-9DD3-BE4D-BEE9-EAA7FBCBAC9A}" type="datetime3">
              <a:rPr lang="it-IT" smtClean="0">
                <a:solidFill>
                  <a:schemeClr val="bg1"/>
                </a:solidFill>
              </a:rPr>
              <a:t>giu. ’24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65071DE-E6B1-FE5B-24B6-9BC88BB766CA}"/>
              </a:ext>
            </a:extLst>
          </p:cNvPr>
          <p:cNvSpPr txBox="1">
            <a:spLocks/>
          </p:cNvSpPr>
          <p:nvPr userDrawn="1"/>
        </p:nvSpPr>
        <p:spPr>
          <a:xfrm>
            <a:off x="11204563" y="6462201"/>
            <a:ext cx="51308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bg1"/>
                </a:solidFill>
                <a:latin typeface="Raleway" panose="020B05030301010600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2787A-1F6F-9042-9633-1FD3310F01A8}" type="slidenum">
              <a:rPr lang="it-IT" smtClean="0">
                <a:solidFill>
                  <a:schemeClr val="bg1"/>
                </a:solidFill>
              </a:rPr>
              <a:t>‹N›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12" name="Segnaposto testo 14">
            <a:extLst>
              <a:ext uri="{FF2B5EF4-FFF2-40B4-BE49-F238E27FC236}">
                <a16:creationId xmlns:a16="http://schemas.microsoft.com/office/drawing/2014/main" id="{3DB42926-4ECD-8E9A-5144-82BA805D24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357" y="347713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1" i="0">
                <a:solidFill>
                  <a:schemeClr val="bg1"/>
                </a:solidFill>
                <a:latin typeface="Raleway SemiBold" panose="020B0503030101060003" pitchFamily="34" charset="77"/>
              </a:defRPr>
            </a:lvl1pPr>
          </a:lstStyle>
          <a:p>
            <a:pPr lvl="0"/>
            <a:r>
              <a:rPr lang="it-IT"/>
              <a:t>NAME OF THE CHAPTER/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34F41A92-26A3-122E-5667-7B24E23BF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57" y="635741"/>
            <a:ext cx="531435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600" b="0" i="1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</a:lstStyle>
          <a:p>
            <a:pPr lvl="0"/>
            <a:r>
              <a:rPr lang="it-IT"/>
              <a:t>Name of the </a:t>
            </a:r>
            <a:r>
              <a:rPr lang="it-IT" err="1"/>
              <a:t>section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375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1029-497E-AD72-07D1-BA8BC40A1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266" y="2858797"/>
            <a:ext cx="5465197" cy="8766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it-IT"/>
              <a:t>Thank </a:t>
            </a:r>
            <a:r>
              <a:rPr lang="it-IT" err="1"/>
              <a:t>you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2C8CEA-DCEF-1B71-F50D-74B88DC46E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7720" y="1414765"/>
            <a:ext cx="3136344" cy="4741105"/>
          </a:xfrm>
          <a:prstGeom prst="rect">
            <a:avLst/>
          </a:prstGeom>
        </p:spPr>
      </p:pic>
      <p:sp>
        <p:nvSpPr>
          <p:cNvPr id="6" name="Segnaposto testo 32">
            <a:extLst>
              <a:ext uri="{FF2B5EF4-FFF2-40B4-BE49-F238E27FC236}">
                <a16:creationId xmlns:a16="http://schemas.microsoft.com/office/drawing/2014/main" id="{B98D6287-BE5B-E453-697D-7C7D938CA4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57" y="4252158"/>
            <a:ext cx="5465197" cy="221004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buNone/>
              <a:defRPr sz="105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Insert</a:t>
            </a:r>
            <a:r>
              <a:rPr lang="it-IT"/>
              <a:t> the disclaimer </a:t>
            </a:r>
            <a:r>
              <a:rPr lang="it-IT" err="1"/>
              <a:t>here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130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olo e testo verticale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090DC-82C6-F1B3-285D-D9CFE46DAC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266" y="2858797"/>
            <a:ext cx="5465197" cy="8766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it-IT"/>
              <a:t>Thank </a:t>
            </a:r>
            <a:r>
              <a:rPr lang="it-IT" err="1"/>
              <a:t>you</a:t>
            </a:r>
            <a:endParaRPr lang="it-IT"/>
          </a:p>
        </p:txBody>
      </p:sp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28CB1DD6-5662-2AA7-977B-93265068BBDC}"/>
              </a:ext>
            </a:extLst>
          </p:cNvPr>
          <p:cNvSpPr/>
          <p:nvPr userDrawn="1"/>
        </p:nvSpPr>
        <p:spPr>
          <a:xfrm rot="16200000">
            <a:off x="8481941" y="4130110"/>
            <a:ext cx="6328704" cy="5455780"/>
          </a:xfrm>
          <a:prstGeom prst="hexagon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1C9B1EE2-F961-C0E1-4980-9AF70FCB52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5836" y="196439"/>
            <a:ext cx="2158422" cy="896207"/>
          </a:xfrm>
          <a:prstGeom prst="rect">
            <a:avLst/>
          </a:prstGeom>
        </p:spPr>
      </p:pic>
      <p:sp>
        <p:nvSpPr>
          <p:cNvPr id="6" name="Segnaposto testo 32">
            <a:extLst>
              <a:ext uri="{FF2B5EF4-FFF2-40B4-BE49-F238E27FC236}">
                <a16:creationId xmlns:a16="http://schemas.microsoft.com/office/drawing/2014/main" id="{34EC5F79-E31C-0A9D-FCF3-3C261FD4F2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57" y="4252158"/>
            <a:ext cx="5465197" cy="221004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buNone/>
              <a:defRPr sz="105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Insert</a:t>
            </a:r>
            <a:r>
              <a:rPr lang="it-IT"/>
              <a:t> the disclaimer </a:t>
            </a:r>
            <a:r>
              <a:rPr lang="it-IT" err="1"/>
              <a:t>here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037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olo e testo vertical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1E61977-8D08-825E-7009-9DC3BF6B91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8395" y="2730209"/>
            <a:ext cx="3335209" cy="8766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it-IT"/>
              <a:t>Thank </a:t>
            </a:r>
            <a:r>
              <a:rPr lang="it-IT" err="1"/>
              <a:t>you</a:t>
            </a:r>
            <a:endParaRPr lang="it-IT"/>
          </a:p>
        </p:txBody>
      </p:sp>
      <p:pic>
        <p:nvPicPr>
          <p:cNvPr id="7" name="Immagine 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072EB140-D612-7214-1A21-EA4E453537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60943" y="159371"/>
            <a:ext cx="2470113" cy="1025625"/>
          </a:xfrm>
          <a:prstGeom prst="rect">
            <a:avLst/>
          </a:prstGeom>
        </p:spPr>
      </p:pic>
      <p:sp>
        <p:nvSpPr>
          <p:cNvPr id="2" name="Segnaposto testo 32">
            <a:extLst>
              <a:ext uri="{FF2B5EF4-FFF2-40B4-BE49-F238E27FC236}">
                <a16:creationId xmlns:a16="http://schemas.microsoft.com/office/drawing/2014/main" id="{5F73F2A2-7936-617B-949F-7FC902719F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7733" y="5185895"/>
            <a:ext cx="6976534" cy="127657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20000"/>
              </a:lnSpc>
              <a:buNone/>
              <a:defRPr sz="1050" b="0" i="0">
                <a:solidFill>
                  <a:schemeClr val="bg1"/>
                </a:solidFill>
                <a:latin typeface="Raleway Light" panose="020B0403030101060003" pitchFamily="34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Insert</a:t>
            </a:r>
            <a:r>
              <a:rPr lang="it-IT"/>
              <a:t> the disclaimer </a:t>
            </a:r>
            <a:r>
              <a:rPr lang="it-IT" err="1"/>
              <a:t>here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46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J_WHITE_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6"/>
          <p:cNvSpPr>
            <a:spLocks noGrp="1"/>
          </p:cNvSpPr>
          <p:nvPr>
            <p:ph type="sldNum" sz="quarter" idx="4"/>
          </p:nvPr>
        </p:nvSpPr>
        <p:spPr>
          <a:xfrm>
            <a:off x="11277600" y="6552327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 b="1" i="0">
                <a:solidFill>
                  <a:srgbClr val="183B73"/>
                </a:solidFill>
                <a:latin typeface="Source Sans Pro"/>
                <a:cs typeface="Source Sans Pro"/>
              </a:defRPr>
            </a:lvl1pPr>
          </a:lstStyle>
          <a:p>
            <a:pPr marL="7701">
              <a:spcBef>
                <a:spcPts val="43"/>
              </a:spcBef>
            </a:pPr>
            <a:fld id="{E713A241-BF0E-411C-B4EF-8A453159F4AF}" type="slidenum">
              <a:rPr lang="it-IT" spc="45" smtClean="0">
                <a:latin typeface="Arial" panose="020B0604020202020204" pitchFamily="34" charset="0"/>
                <a:cs typeface="Arial" panose="020B0604020202020204" pitchFamily="34" charset="0"/>
              </a:rPr>
              <a:pPr marL="7701">
                <a:spcBef>
                  <a:spcPts val="43"/>
                </a:spcBef>
              </a:pPr>
              <a:t>‹N›</a:t>
            </a:fld>
            <a:endParaRPr lang="it-IT" spc="-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older 2"/>
          <p:cNvSpPr>
            <a:spLocks noGrp="1"/>
          </p:cNvSpPr>
          <p:nvPr>
            <p:ph type="title" hasCustomPrompt="1"/>
          </p:nvPr>
        </p:nvSpPr>
        <p:spPr>
          <a:xfrm>
            <a:off x="524581" y="482600"/>
            <a:ext cx="1115942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2133" b="0" i="0" spc="67" baseline="0">
                <a:solidFill>
                  <a:srgbClr val="193C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inserire il sottotitolo</a:t>
            </a:r>
            <a:endParaRPr/>
          </a:p>
        </p:txBody>
      </p:sp>
      <p:sp>
        <p:nvSpPr>
          <p:cNvPr id="11" name="Segnaposto testo 8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0" y="889000"/>
            <a:ext cx="11277600" cy="508000"/>
          </a:xfrm>
          <a:prstGeom prst="rect">
            <a:avLst/>
          </a:prstGeom>
        </p:spPr>
        <p:txBody>
          <a:bodyPr/>
          <a:lstStyle>
            <a:lvl1pPr marL="0" indent="0" algn="l">
              <a:tabLst/>
              <a:defRPr sz="2133" spc="67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it-IT"/>
              <a:t>Fare clic per inserire il titolo</a:t>
            </a:r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D71F4BC0-AEAC-42B4-B8B3-F44EAC175FC3}"/>
              </a:ext>
            </a:extLst>
          </p:cNvPr>
          <p:cNvSpPr txBox="1">
            <a:spLocks/>
          </p:cNvSpPr>
          <p:nvPr userDrawn="1"/>
        </p:nvSpPr>
        <p:spPr>
          <a:xfrm>
            <a:off x="11125200" y="6399919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b="1" i="0" kern="1200">
                <a:solidFill>
                  <a:srgbClr val="183B73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spcBef>
                <a:spcPts val="43"/>
              </a:spcBef>
            </a:pPr>
            <a:fld id="{E713A241-BF0E-411C-B4EF-8A453159F4AF}" type="slidenum">
              <a:rPr lang="it-IT" sz="1000" spc="45" smtClean="0">
                <a:latin typeface="Arial" panose="020B0604020202020204" pitchFamily="34" charset="0"/>
                <a:cs typeface="Arial" panose="020B0604020202020204" pitchFamily="34" charset="0"/>
              </a:rPr>
              <a:pPr marL="7701">
                <a:spcBef>
                  <a:spcPts val="43"/>
                </a:spcBef>
              </a:pPr>
              <a:t>‹N›</a:t>
            </a:fld>
            <a:endParaRPr lang="it-IT" sz="1000" spc="-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F45D98E2-1828-4C53-9AF9-0B988AF0E096}"/>
              </a:ext>
            </a:extLst>
          </p:cNvPr>
          <p:cNvSpPr txBox="1">
            <a:spLocks/>
          </p:cNvSpPr>
          <p:nvPr userDrawn="1"/>
        </p:nvSpPr>
        <p:spPr>
          <a:xfrm>
            <a:off x="11277600" y="6553323"/>
            <a:ext cx="406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rgbClr val="183B73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algn="r">
              <a:spcBef>
                <a:spcPts val="43"/>
              </a:spcBef>
            </a:pPr>
            <a:fld id="{E713A241-BF0E-411C-B4EF-8A453159F4AF}" type="slidenum">
              <a:rPr lang="it-IT" sz="1100" spc="45" smtClean="0">
                <a:cs typeface="Arial" panose="020B0604020202020204" pitchFamily="34" charset="0"/>
              </a:rPr>
              <a:pPr marL="7701" algn="r">
                <a:spcBef>
                  <a:spcPts val="43"/>
                </a:spcBef>
              </a:pPr>
              <a:t>‹N›</a:t>
            </a:fld>
            <a:endParaRPr lang="it-IT" sz="1100" spc="-3"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6534A32-F37F-4544-9134-4A34C28B41D9}"/>
              </a:ext>
            </a:extLst>
          </p:cNvPr>
          <p:cNvSpPr/>
          <p:nvPr userDrawn="1"/>
        </p:nvSpPr>
        <p:spPr>
          <a:xfrm>
            <a:off x="0" y="6375401"/>
            <a:ext cx="12192000" cy="482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92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E994A99-C283-4695-8074-8071C6F504EA}"/>
              </a:ext>
            </a:extLst>
          </p:cNvPr>
          <p:cNvSpPr/>
          <p:nvPr userDrawn="1"/>
        </p:nvSpPr>
        <p:spPr>
          <a:xfrm>
            <a:off x="533400" y="6520215"/>
            <a:ext cx="75368" cy="21811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Holder 6">
            <a:extLst>
              <a:ext uri="{FF2B5EF4-FFF2-40B4-BE49-F238E27FC236}">
                <a16:creationId xmlns:a16="http://schemas.microsoft.com/office/drawing/2014/main" id="{1AADD6B5-26E4-4F79-9973-F83460351D35}"/>
              </a:ext>
            </a:extLst>
          </p:cNvPr>
          <p:cNvSpPr txBox="1">
            <a:spLocks/>
          </p:cNvSpPr>
          <p:nvPr userDrawn="1"/>
        </p:nvSpPr>
        <p:spPr>
          <a:xfrm>
            <a:off x="11277600" y="6552319"/>
            <a:ext cx="406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b="1" i="0" kern="1200">
                <a:solidFill>
                  <a:srgbClr val="183B73"/>
                </a:solidFill>
                <a:latin typeface="Source Sans Pro"/>
                <a:ea typeface="+mn-ea"/>
                <a:cs typeface="Source Sans Pr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algn="r">
              <a:spcBef>
                <a:spcPts val="43"/>
              </a:spcBef>
            </a:pPr>
            <a:fld id="{E713A241-BF0E-411C-B4EF-8A453159F4AF}" type="slidenum">
              <a:rPr lang="it-IT" sz="1000" spc="45" smtClean="0">
                <a:latin typeface="Arial" panose="020B0604020202020204" pitchFamily="34" charset="0"/>
                <a:cs typeface="Arial" panose="020B0604020202020204" pitchFamily="34" charset="0"/>
              </a:rPr>
              <a:pPr marL="7701" algn="r">
                <a:spcBef>
                  <a:spcPts val="43"/>
                </a:spcBef>
              </a:pPr>
              <a:t>‹N›</a:t>
            </a:fld>
            <a:endParaRPr lang="it-IT" sz="1000" spc="-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tangolo arrotondato 1">
            <a:extLst>
              <a:ext uri="{FF2B5EF4-FFF2-40B4-BE49-F238E27FC236}">
                <a16:creationId xmlns:a16="http://schemas.microsoft.com/office/drawing/2014/main" id="{84A3244C-0BFF-4C94-85F4-39D6CC30535C}"/>
              </a:ext>
            </a:extLst>
          </p:cNvPr>
          <p:cNvSpPr/>
          <p:nvPr userDrawn="1"/>
        </p:nvSpPr>
        <p:spPr>
          <a:xfrm flipV="1">
            <a:off x="503767" y="482604"/>
            <a:ext cx="720000" cy="609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E9A39B64-A36A-4621-B171-0248322635C5}"/>
              </a:ext>
            </a:extLst>
          </p:cNvPr>
          <p:cNvSpPr txBox="1"/>
          <p:nvPr userDrawn="1"/>
        </p:nvSpPr>
        <p:spPr>
          <a:xfrm>
            <a:off x="678100" y="6547468"/>
            <a:ext cx="5417903" cy="16360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it-IT" sz="1000" b="1" spc="27">
                <a:solidFill>
                  <a:srgbClr val="0528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JAKALA</a:t>
            </a:r>
            <a:endParaRPr sz="1773" b="1" i="1" baseline="1424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12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800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FC074637-ADE4-2E63-3141-3DD7B258D12B}"/>
              </a:ext>
            </a:extLst>
          </p:cNvPr>
          <p:cNvSpPr/>
          <p:nvPr userDrawn="1"/>
        </p:nvSpPr>
        <p:spPr>
          <a:xfrm rot="16200000">
            <a:off x="4725678" y="4619916"/>
            <a:ext cx="6263760" cy="5399793"/>
          </a:xfrm>
          <a:prstGeom prst="hexagon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9" name="Esagono orizzontale 8">
            <a:extLst>
              <a:ext uri="{FF2B5EF4-FFF2-40B4-BE49-F238E27FC236}">
                <a16:creationId xmlns:a16="http://schemas.microsoft.com/office/drawing/2014/main" id="{908FA5D0-CD08-FCCF-0F4E-077DB9849ECF}"/>
              </a:ext>
            </a:extLst>
          </p:cNvPr>
          <p:cNvSpPr/>
          <p:nvPr userDrawn="1"/>
        </p:nvSpPr>
        <p:spPr>
          <a:xfrm rot="16200000">
            <a:off x="10391463" y="4619917"/>
            <a:ext cx="6263760" cy="5399793"/>
          </a:xfrm>
          <a:prstGeom prst="hexagon">
            <a:avLst/>
          </a:prstGeom>
          <a:solidFill>
            <a:srgbClr val="FF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solidFill>
                <a:schemeClr val="bg1"/>
              </a:solidFill>
              <a:latin typeface="Raleway" pitchFamily="2" charset="77"/>
            </a:endParaRPr>
          </a:p>
        </p:txBody>
      </p:sp>
      <p:sp>
        <p:nvSpPr>
          <p:cNvPr id="12" name="Segnaposto immagine 19">
            <a:extLst>
              <a:ext uri="{FF2B5EF4-FFF2-40B4-BE49-F238E27FC236}">
                <a16:creationId xmlns:a16="http://schemas.microsoft.com/office/drawing/2014/main" id="{77A8A745-5DFD-BD39-721F-00B74EB6DB6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90554" y="-911421"/>
            <a:ext cx="5399794" cy="6261559"/>
          </a:xfrm>
          <a:custGeom>
            <a:avLst/>
            <a:gdLst>
              <a:gd name="connsiteX0" fmla="*/ 0 w 6283533"/>
              <a:gd name="connsiteY0" fmla="*/ 0 h 6283533"/>
              <a:gd name="connsiteX1" fmla="*/ 5236257 w 6283533"/>
              <a:gd name="connsiteY1" fmla="*/ 0 h 6283533"/>
              <a:gd name="connsiteX2" fmla="*/ 6283533 w 6283533"/>
              <a:gd name="connsiteY2" fmla="*/ 1047276 h 6283533"/>
              <a:gd name="connsiteX3" fmla="*/ 6283533 w 6283533"/>
              <a:gd name="connsiteY3" fmla="*/ 6283533 h 6283533"/>
              <a:gd name="connsiteX4" fmla="*/ 6283533 w 6283533"/>
              <a:gd name="connsiteY4" fmla="*/ 6283533 h 6283533"/>
              <a:gd name="connsiteX5" fmla="*/ 1047276 w 6283533"/>
              <a:gd name="connsiteY5" fmla="*/ 6283533 h 6283533"/>
              <a:gd name="connsiteX6" fmla="*/ 0 w 6283533"/>
              <a:gd name="connsiteY6" fmla="*/ 5236257 h 6283533"/>
              <a:gd name="connsiteX7" fmla="*/ 0 w 6283533"/>
              <a:gd name="connsiteY7" fmla="*/ 0 h 6283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6283533 w 6283533"/>
              <a:gd name="connsiteY2" fmla="*/ 2825276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6283533 w 6283533"/>
              <a:gd name="connsiteY4" fmla="*/ 8061533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6283533"/>
              <a:gd name="connsiteY0" fmla="*/ 1778000 h 8061533"/>
              <a:gd name="connsiteX1" fmla="*/ 2882524 w 6283533"/>
              <a:gd name="connsiteY1" fmla="*/ 0 h 8061533"/>
              <a:gd name="connsiteX2" fmla="*/ 5165933 w 6283533"/>
              <a:gd name="connsiteY2" fmla="*/ 1775409 h 8061533"/>
              <a:gd name="connsiteX3" fmla="*/ 6283533 w 6283533"/>
              <a:gd name="connsiteY3" fmla="*/ 8061533 h 8061533"/>
              <a:gd name="connsiteX4" fmla="*/ 5589267 w 6283533"/>
              <a:gd name="connsiteY4" fmla="*/ 7790600 h 8061533"/>
              <a:gd name="connsiteX5" fmla="*/ 1047276 w 6283533"/>
              <a:gd name="connsiteY5" fmla="*/ 8061533 h 8061533"/>
              <a:gd name="connsiteX6" fmla="*/ 0 w 6283533"/>
              <a:gd name="connsiteY6" fmla="*/ 7014257 h 8061533"/>
              <a:gd name="connsiteX7" fmla="*/ 0 w 6283533"/>
              <a:gd name="connsiteY7" fmla="*/ 1778000 h 8061533"/>
              <a:gd name="connsiteX0" fmla="*/ 0 w 5589267"/>
              <a:gd name="connsiteY0" fmla="*/ 1778000 h 8061533"/>
              <a:gd name="connsiteX1" fmla="*/ 2882524 w 5589267"/>
              <a:gd name="connsiteY1" fmla="*/ 0 h 8061533"/>
              <a:gd name="connsiteX2" fmla="*/ 5165933 w 5589267"/>
              <a:gd name="connsiteY2" fmla="*/ 1775409 h 8061533"/>
              <a:gd name="connsiteX3" fmla="*/ 5199800 w 5589267"/>
              <a:gd name="connsiteY3" fmla="*/ 5301399 h 8061533"/>
              <a:gd name="connsiteX4" fmla="*/ 5589267 w 5589267"/>
              <a:gd name="connsiteY4" fmla="*/ 7790600 h 8061533"/>
              <a:gd name="connsiteX5" fmla="*/ 1047276 w 5589267"/>
              <a:gd name="connsiteY5" fmla="*/ 8061533 h 8061533"/>
              <a:gd name="connsiteX6" fmla="*/ 0 w 5589267"/>
              <a:gd name="connsiteY6" fmla="*/ 7014257 h 8061533"/>
              <a:gd name="connsiteX7" fmla="*/ 0 w 5589267"/>
              <a:gd name="connsiteY7" fmla="*/ 1778000 h 8061533"/>
              <a:gd name="connsiteX0" fmla="*/ 0 w 5199800"/>
              <a:gd name="connsiteY0" fmla="*/ 1778000 h 8061533"/>
              <a:gd name="connsiteX1" fmla="*/ 2882524 w 5199800"/>
              <a:gd name="connsiteY1" fmla="*/ 0 h 8061533"/>
              <a:gd name="connsiteX2" fmla="*/ 5165933 w 5199800"/>
              <a:gd name="connsiteY2" fmla="*/ 1775409 h 8061533"/>
              <a:gd name="connsiteX3" fmla="*/ 5199800 w 5199800"/>
              <a:gd name="connsiteY3" fmla="*/ 5301399 h 8061533"/>
              <a:gd name="connsiteX4" fmla="*/ 5149000 w 5199800"/>
              <a:gd name="connsiteY4" fmla="*/ 7553534 h 8061533"/>
              <a:gd name="connsiteX5" fmla="*/ 1047276 w 5199800"/>
              <a:gd name="connsiteY5" fmla="*/ 8061533 h 8061533"/>
              <a:gd name="connsiteX6" fmla="*/ 0 w 5199800"/>
              <a:gd name="connsiteY6" fmla="*/ 7014257 h 8061533"/>
              <a:gd name="connsiteX7" fmla="*/ 0 w 5199800"/>
              <a:gd name="connsiteY7" fmla="*/ 1778000 h 80615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49000 w 5199800"/>
              <a:gd name="connsiteY4" fmla="*/ 75535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165933 w 5199800"/>
              <a:gd name="connsiteY2" fmla="*/ 177540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778000 h 8467933"/>
              <a:gd name="connsiteX1" fmla="*/ 2882524 w 5199800"/>
              <a:gd name="connsiteY1" fmla="*/ 0 h 8467933"/>
              <a:gd name="connsiteX2" fmla="*/ 5019629 w 5199800"/>
              <a:gd name="connsiteY2" fmla="*/ 1043889 h 8467933"/>
              <a:gd name="connsiteX3" fmla="*/ 5199800 w 5199800"/>
              <a:gd name="connsiteY3" fmla="*/ 5301399 h 8467933"/>
              <a:gd name="connsiteX4" fmla="*/ 5199800 w 5199800"/>
              <a:gd name="connsiteY4" fmla="*/ 5927934 h 8467933"/>
              <a:gd name="connsiteX5" fmla="*/ 2351143 w 5199800"/>
              <a:gd name="connsiteY5" fmla="*/ 8467933 h 8467933"/>
              <a:gd name="connsiteX6" fmla="*/ 0 w 5199800"/>
              <a:gd name="connsiteY6" fmla="*/ 7014257 h 8467933"/>
              <a:gd name="connsiteX7" fmla="*/ 0 w 5199800"/>
              <a:gd name="connsiteY7" fmla="*/ 1778000 h 8467933"/>
              <a:gd name="connsiteX0" fmla="*/ 0 w 5199800"/>
              <a:gd name="connsiteY0" fmla="*/ 180124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0 w 5199800"/>
              <a:gd name="connsiteY7" fmla="*/ 1801248 h 8491181"/>
              <a:gd name="connsiteX0" fmla="*/ 852407 w 5199800"/>
              <a:gd name="connsiteY0" fmla="*/ 1065078 h 8491181"/>
              <a:gd name="connsiteX1" fmla="*/ 2905771 w 5199800"/>
              <a:gd name="connsiteY1" fmla="*/ 0 h 8491181"/>
              <a:gd name="connsiteX2" fmla="*/ 5019629 w 5199800"/>
              <a:gd name="connsiteY2" fmla="*/ 1067137 h 8491181"/>
              <a:gd name="connsiteX3" fmla="*/ 5199800 w 5199800"/>
              <a:gd name="connsiteY3" fmla="*/ 5324647 h 8491181"/>
              <a:gd name="connsiteX4" fmla="*/ 5199800 w 5199800"/>
              <a:gd name="connsiteY4" fmla="*/ 5951182 h 8491181"/>
              <a:gd name="connsiteX5" fmla="*/ 2351143 w 5199800"/>
              <a:gd name="connsiteY5" fmla="*/ 8491181 h 8491181"/>
              <a:gd name="connsiteX6" fmla="*/ 0 w 5199800"/>
              <a:gd name="connsiteY6" fmla="*/ 7037505 h 8491181"/>
              <a:gd name="connsiteX7" fmla="*/ 852407 w 5199800"/>
              <a:gd name="connsiteY7" fmla="*/ 1065078 h 8491181"/>
              <a:gd name="connsiteX0" fmla="*/ 852407 w 5199800"/>
              <a:gd name="connsiteY0" fmla="*/ 1049580 h 8475683"/>
              <a:gd name="connsiteX1" fmla="*/ 2929018 w 5199800"/>
              <a:gd name="connsiteY1" fmla="*/ 0 h 8475683"/>
              <a:gd name="connsiteX2" fmla="*/ 5019629 w 5199800"/>
              <a:gd name="connsiteY2" fmla="*/ 1051639 h 8475683"/>
              <a:gd name="connsiteX3" fmla="*/ 5199800 w 5199800"/>
              <a:gd name="connsiteY3" fmla="*/ 5309149 h 8475683"/>
              <a:gd name="connsiteX4" fmla="*/ 5199800 w 5199800"/>
              <a:gd name="connsiteY4" fmla="*/ 5935684 h 8475683"/>
              <a:gd name="connsiteX5" fmla="*/ 2351143 w 5199800"/>
              <a:gd name="connsiteY5" fmla="*/ 8475683 h 8475683"/>
              <a:gd name="connsiteX6" fmla="*/ 0 w 5199800"/>
              <a:gd name="connsiteY6" fmla="*/ 7022007 h 8475683"/>
              <a:gd name="connsiteX7" fmla="*/ 852407 w 5199800"/>
              <a:gd name="connsiteY7" fmla="*/ 1049580 h 8475683"/>
              <a:gd name="connsiteX0" fmla="*/ 7749 w 4355142"/>
              <a:gd name="connsiteY0" fmla="*/ 1049580 h 8475683"/>
              <a:gd name="connsiteX1" fmla="*/ 2084360 w 4355142"/>
              <a:gd name="connsiteY1" fmla="*/ 0 h 8475683"/>
              <a:gd name="connsiteX2" fmla="*/ 4174971 w 4355142"/>
              <a:gd name="connsiteY2" fmla="*/ 1051639 h 8475683"/>
              <a:gd name="connsiteX3" fmla="*/ 4355142 w 4355142"/>
              <a:gd name="connsiteY3" fmla="*/ 5309149 h 8475683"/>
              <a:gd name="connsiteX4" fmla="*/ 4355142 w 4355142"/>
              <a:gd name="connsiteY4" fmla="*/ 5935684 h 8475683"/>
              <a:gd name="connsiteX5" fmla="*/ 1506485 w 4355142"/>
              <a:gd name="connsiteY5" fmla="*/ 8475683 h 8475683"/>
              <a:gd name="connsiteX6" fmla="*/ 0 w 4355142"/>
              <a:gd name="connsiteY6" fmla="*/ 3775112 h 8475683"/>
              <a:gd name="connsiteX7" fmla="*/ 7749 w 4355142"/>
              <a:gd name="connsiteY7" fmla="*/ 1049580 h 8475683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355142 w 4355142"/>
              <a:gd name="connsiteY3" fmla="*/ 530914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355142"/>
              <a:gd name="connsiteY0" fmla="*/ 1049580 h 5935684"/>
              <a:gd name="connsiteX1" fmla="*/ 2084360 w 4355142"/>
              <a:gd name="connsiteY1" fmla="*/ 0 h 5935684"/>
              <a:gd name="connsiteX2" fmla="*/ 4174971 w 4355142"/>
              <a:gd name="connsiteY2" fmla="*/ 1051639 h 5935684"/>
              <a:gd name="connsiteX3" fmla="*/ 4176911 w 4355142"/>
              <a:gd name="connsiteY3" fmla="*/ 3116139 h 5935684"/>
              <a:gd name="connsiteX4" fmla="*/ 4355142 w 4355142"/>
              <a:gd name="connsiteY4" fmla="*/ 5935684 h 5935684"/>
              <a:gd name="connsiteX5" fmla="*/ 2072173 w 4355142"/>
              <a:gd name="connsiteY5" fmla="*/ 4841330 h 5935684"/>
              <a:gd name="connsiteX6" fmla="*/ 0 w 4355142"/>
              <a:gd name="connsiteY6" fmla="*/ 3775112 h 5935684"/>
              <a:gd name="connsiteX7" fmla="*/ 7749 w 4355142"/>
              <a:gd name="connsiteY7" fmla="*/ 1049580 h 5935684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7749 w 4176911"/>
              <a:gd name="connsiteY0" fmla="*/ 1049580 h 4841330"/>
              <a:gd name="connsiteX1" fmla="*/ 2084360 w 4176911"/>
              <a:gd name="connsiteY1" fmla="*/ 0 h 4841330"/>
              <a:gd name="connsiteX2" fmla="*/ 4174971 w 4176911"/>
              <a:gd name="connsiteY2" fmla="*/ 1051639 h 4841330"/>
              <a:gd name="connsiteX3" fmla="*/ 4176911 w 4176911"/>
              <a:gd name="connsiteY3" fmla="*/ 3116139 h 4841330"/>
              <a:gd name="connsiteX4" fmla="*/ 4161414 w 4176911"/>
              <a:gd name="connsiteY4" fmla="*/ 3812416 h 4841330"/>
              <a:gd name="connsiteX5" fmla="*/ 2072173 w 4176911"/>
              <a:gd name="connsiteY5" fmla="*/ 4841330 h 4841330"/>
              <a:gd name="connsiteX6" fmla="*/ 0 w 4176911"/>
              <a:gd name="connsiteY6" fmla="*/ 3775112 h 4841330"/>
              <a:gd name="connsiteX7" fmla="*/ 7749 w 4176911"/>
              <a:gd name="connsiteY7" fmla="*/ 1049580 h 4841330"/>
              <a:gd name="connsiteX0" fmla="*/ 0 w 4191740"/>
              <a:gd name="connsiteY0" fmla="*/ 1032646 h 4841330"/>
              <a:gd name="connsiteX1" fmla="*/ 2099189 w 4191740"/>
              <a:gd name="connsiteY1" fmla="*/ 0 h 4841330"/>
              <a:gd name="connsiteX2" fmla="*/ 4189800 w 4191740"/>
              <a:gd name="connsiteY2" fmla="*/ 1051639 h 4841330"/>
              <a:gd name="connsiteX3" fmla="*/ 4191740 w 4191740"/>
              <a:gd name="connsiteY3" fmla="*/ 3116139 h 4841330"/>
              <a:gd name="connsiteX4" fmla="*/ 4176243 w 4191740"/>
              <a:gd name="connsiteY4" fmla="*/ 3812416 h 4841330"/>
              <a:gd name="connsiteX5" fmla="*/ 2087002 w 4191740"/>
              <a:gd name="connsiteY5" fmla="*/ 4841330 h 4841330"/>
              <a:gd name="connsiteX6" fmla="*/ 14829 w 4191740"/>
              <a:gd name="connsiteY6" fmla="*/ 3775112 h 4841330"/>
              <a:gd name="connsiteX7" fmla="*/ 0 w 4191740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8347 w 4193844"/>
              <a:gd name="connsiteY4" fmla="*/ 3812416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3844"/>
              <a:gd name="connsiteY0" fmla="*/ 1032646 h 4841330"/>
              <a:gd name="connsiteX1" fmla="*/ 2101293 w 4193844"/>
              <a:gd name="connsiteY1" fmla="*/ 0 h 4841330"/>
              <a:gd name="connsiteX2" fmla="*/ 4191904 w 4193844"/>
              <a:gd name="connsiteY2" fmla="*/ 1051639 h 4841330"/>
              <a:gd name="connsiteX3" fmla="*/ 4193844 w 4193844"/>
              <a:gd name="connsiteY3" fmla="*/ 3116139 h 4841330"/>
              <a:gd name="connsiteX4" fmla="*/ 4172702 w 4193844"/>
              <a:gd name="connsiteY4" fmla="*/ 3789838 h 4841330"/>
              <a:gd name="connsiteX5" fmla="*/ 2089106 w 4193844"/>
              <a:gd name="connsiteY5" fmla="*/ 4841330 h 4841330"/>
              <a:gd name="connsiteX6" fmla="*/ 0 w 4193844"/>
              <a:gd name="connsiteY6" fmla="*/ 3797690 h 4841330"/>
              <a:gd name="connsiteX7" fmla="*/ 2104 w 4193844"/>
              <a:gd name="connsiteY7" fmla="*/ 1032646 h 4841330"/>
              <a:gd name="connsiteX0" fmla="*/ 2104 w 4191918"/>
              <a:gd name="connsiteY0" fmla="*/ 1032646 h 4841330"/>
              <a:gd name="connsiteX1" fmla="*/ 2101293 w 4191918"/>
              <a:gd name="connsiteY1" fmla="*/ 0 h 4841330"/>
              <a:gd name="connsiteX2" fmla="*/ 4191904 w 4191918"/>
              <a:gd name="connsiteY2" fmla="*/ 1051639 h 4841330"/>
              <a:gd name="connsiteX3" fmla="*/ 4171266 w 4191918"/>
              <a:gd name="connsiteY3" fmla="*/ 2890361 h 4841330"/>
              <a:gd name="connsiteX4" fmla="*/ 4172702 w 4191918"/>
              <a:gd name="connsiteY4" fmla="*/ 3789838 h 4841330"/>
              <a:gd name="connsiteX5" fmla="*/ 2089106 w 4191918"/>
              <a:gd name="connsiteY5" fmla="*/ 4841330 h 4841330"/>
              <a:gd name="connsiteX6" fmla="*/ 0 w 4191918"/>
              <a:gd name="connsiteY6" fmla="*/ 3797690 h 4841330"/>
              <a:gd name="connsiteX7" fmla="*/ 2104 w 4191918"/>
              <a:gd name="connsiteY7" fmla="*/ 1032646 h 4841330"/>
              <a:gd name="connsiteX0" fmla="*/ 2104 w 4175028"/>
              <a:gd name="connsiteY0" fmla="*/ 1032646 h 4841330"/>
              <a:gd name="connsiteX1" fmla="*/ 2101293 w 4175028"/>
              <a:gd name="connsiteY1" fmla="*/ 0 h 4841330"/>
              <a:gd name="connsiteX2" fmla="*/ 4174971 w 4175028"/>
              <a:gd name="connsiteY2" fmla="*/ 1040350 h 4841330"/>
              <a:gd name="connsiteX3" fmla="*/ 4171266 w 4175028"/>
              <a:gd name="connsiteY3" fmla="*/ 2890361 h 4841330"/>
              <a:gd name="connsiteX4" fmla="*/ 4172702 w 4175028"/>
              <a:gd name="connsiteY4" fmla="*/ 3789838 h 4841330"/>
              <a:gd name="connsiteX5" fmla="*/ 2089106 w 4175028"/>
              <a:gd name="connsiteY5" fmla="*/ 4841330 h 4841330"/>
              <a:gd name="connsiteX6" fmla="*/ 0 w 4175028"/>
              <a:gd name="connsiteY6" fmla="*/ 3797690 h 4841330"/>
              <a:gd name="connsiteX7" fmla="*/ 2104 w 4175028"/>
              <a:gd name="connsiteY7" fmla="*/ 1032646 h 484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5028" h="4841330">
                <a:moveTo>
                  <a:pt x="2104" y="1032646"/>
                </a:moveTo>
                <a:lnTo>
                  <a:pt x="2101293" y="0"/>
                </a:lnTo>
                <a:lnTo>
                  <a:pt x="4174971" y="1040350"/>
                </a:lnTo>
                <a:cubicBezTo>
                  <a:pt x="4175618" y="1728517"/>
                  <a:pt x="4170619" y="2202194"/>
                  <a:pt x="4171266" y="2890361"/>
                </a:cubicBezTo>
                <a:cubicBezTo>
                  <a:pt x="4171745" y="3190187"/>
                  <a:pt x="4172223" y="3490012"/>
                  <a:pt x="4172702" y="3789838"/>
                </a:cubicBezTo>
                <a:lnTo>
                  <a:pt x="2089106" y="4841330"/>
                </a:lnTo>
                <a:lnTo>
                  <a:pt x="0" y="3797690"/>
                </a:lnTo>
                <a:cubicBezTo>
                  <a:pt x="701" y="2876009"/>
                  <a:pt x="1403" y="1954327"/>
                  <a:pt x="2104" y="1032646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>
                <a:solidFill>
                  <a:srgbClr val="08006B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75C0CA2-5806-EC44-B3F6-9AF3A7F12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94" y="-165273"/>
            <a:ext cx="1764706" cy="2667647"/>
          </a:xfrm>
          <a:prstGeom prst="rect">
            <a:avLst/>
          </a:prstGeom>
        </p:spPr>
      </p:pic>
      <p:sp>
        <p:nvSpPr>
          <p:cNvPr id="17" name="Segnaposto testo 32">
            <a:extLst>
              <a:ext uri="{FF2B5EF4-FFF2-40B4-BE49-F238E27FC236}">
                <a16:creationId xmlns:a16="http://schemas.microsoft.com/office/drawing/2014/main" id="{36013378-A12A-A14A-A56C-DC368324AE0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4467" y="6156097"/>
            <a:ext cx="5662673" cy="5168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bg1"/>
                </a:solidFill>
                <a:latin typeface="Raleway Light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Dates</a:t>
            </a:r>
            <a:r>
              <a:rPr lang="it-IT"/>
              <a:t> and </a:t>
            </a:r>
            <a:r>
              <a:rPr lang="it-IT" err="1"/>
              <a:t>informations</a:t>
            </a:r>
            <a:endParaRPr lang="it-IT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B9BF6A62-6D68-B74A-9EEF-EFF49FAB9A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3600" y="2912248"/>
            <a:ext cx="6434912" cy="92288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it-IT" err="1"/>
              <a:t>Main</a:t>
            </a:r>
            <a:r>
              <a:rPr lang="it-IT"/>
              <a:t>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9" name="Segnaposto testo 32">
            <a:extLst>
              <a:ext uri="{FF2B5EF4-FFF2-40B4-BE49-F238E27FC236}">
                <a16:creationId xmlns:a16="http://schemas.microsoft.com/office/drawing/2014/main" id="{5BD621B9-9621-F049-BCD8-99EC433CA90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3599" y="3981976"/>
            <a:ext cx="5662673" cy="10377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000" b="0" i="0">
                <a:solidFill>
                  <a:schemeClr val="bg1"/>
                </a:solidFill>
                <a:latin typeface="Raleway" pitchFamily="2" charset="77"/>
              </a:defRPr>
            </a:lvl1pPr>
            <a:lvl2pPr marL="457200" indent="0">
              <a:buNone/>
              <a:defRPr sz="1600" b="1" i="0">
                <a:latin typeface="Raleway SemiBold" panose="020B0503030101060003" pitchFamily="34" charset="77"/>
              </a:defRPr>
            </a:lvl2pPr>
            <a:lvl3pPr marL="914400" indent="0">
              <a:buNone/>
              <a:defRPr sz="1600" b="1" i="0">
                <a:latin typeface="Raleway SemiBold" panose="020B0503030101060003" pitchFamily="34" charset="77"/>
              </a:defRPr>
            </a:lvl3pPr>
            <a:lvl4pPr marL="1371600" indent="0">
              <a:buNone/>
              <a:defRPr sz="1600" b="1" i="0">
                <a:latin typeface="Raleway SemiBold" panose="020B0503030101060003" pitchFamily="34" charset="77"/>
              </a:defRPr>
            </a:lvl4pPr>
            <a:lvl5pPr marL="1828800" indent="0">
              <a:buNone/>
              <a:defRPr sz="1600" b="1" i="0">
                <a:latin typeface="Raleway SemiBold" panose="020B0503030101060003" pitchFamily="34" charset="77"/>
              </a:defRPr>
            </a:lvl5pPr>
          </a:lstStyle>
          <a:p>
            <a:pPr lvl="0"/>
            <a:r>
              <a:rPr lang="it-IT" err="1"/>
              <a:t>Subtitle</a:t>
            </a:r>
            <a:r>
              <a:rPr lang="it-IT"/>
              <a:t> </a:t>
            </a:r>
          </a:p>
        </p:txBody>
      </p:sp>
      <p:sp>
        <p:nvSpPr>
          <p:cNvPr id="3" name="Segnaposto immagine 19">
            <a:extLst>
              <a:ext uri="{FF2B5EF4-FFF2-40B4-BE49-F238E27FC236}">
                <a16:creationId xmlns:a16="http://schemas.microsoft.com/office/drawing/2014/main" id="{B58C4E39-6384-A06C-F9C4-ECCBF61E2C1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2598" y="5743472"/>
            <a:ext cx="1425575" cy="7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8006B"/>
                </a:solidFill>
              </a:defRPr>
            </a:lvl1pPr>
          </a:lstStyle>
          <a:p>
            <a:r>
              <a:rPr lang="it-IT"/>
              <a:t>Logos</a:t>
            </a:r>
            <a:endParaRPr lang="en-GB"/>
          </a:p>
        </p:txBody>
      </p:sp>
      <p:sp>
        <p:nvSpPr>
          <p:cNvPr id="5" name="Segnaposto immagine 19">
            <a:extLst>
              <a:ext uri="{FF2B5EF4-FFF2-40B4-BE49-F238E27FC236}">
                <a16:creationId xmlns:a16="http://schemas.microsoft.com/office/drawing/2014/main" id="{925E0D72-837D-7B5E-1B9B-128F8015B4B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982865" y="5743472"/>
            <a:ext cx="1425575" cy="7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rgbClr val="08006B"/>
                </a:solidFill>
              </a:defRPr>
            </a:lvl1pPr>
          </a:lstStyle>
          <a:p>
            <a:r>
              <a:rPr lang="it-IT"/>
              <a:t>Logos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6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29.xml"/><Relationship Id="rId34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50.xml"/><Relationship Id="rId47" Type="http://schemas.openxmlformats.org/officeDocument/2006/relationships/slideLayout" Target="../slideLayouts/slideLayout55.xml"/><Relationship Id="rId50" Type="http://schemas.openxmlformats.org/officeDocument/2006/relationships/slideLayout" Target="../slideLayouts/slideLayout58.xml"/><Relationship Id="rId55" Type="http://schemas.openxmlformats.org/officeDocument/2006/relationships/slideLayout" Target="../slideLayouts/slideLayout63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45.xml"/><Relationship Id="rId40" Type="http://schemas.openxmlformats.org/officeDocument/2006/relationships/slideLayout" Target="../slideLayouts/slideLayout48.xml"/><Relationship Id="rId45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60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8.xml"/><Relationship Id="rId35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1.xml"/><Relationship Id="rId48" Type="http://schemas.openxmlformats.org/officeDocument/2006/relationships/slideLayout" Target="../slideLayouts/slideLayout56.xml"/><Relationship Id="rId56" Type="http://schemas.openxmlformats.org/officeDocument/2006/relationships/theme" Target="../theme/theme3.xml"/><Relationship Id="rId8" Type="http://schemas.openxmlformats.org/officeDocument/2006/relationships/slideLayout" Target="../slideLayouts/slideLayout16.xml"/><Relationship Id="rId51" Type="http://schemas.openxmlformats.org/officeDocument/2006/relationships/slideLayout" Target="../slideLayouts/slideLayout59.xml"/><Relationship Id="rId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6.xml"/><Relationship Id="rId4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28.xml"/><Relationship Id="rId41" Type="http://schemas.openxmlformats.org/officeDocument/2006/relationships/slideLayout" Target="../slideLayouts/slideLayout49.xml"/><Relationship Id="rId54" Type="http://schemas.openxmlformats.org/officeDocument/2006/relationships/slideLayout" Target="../slideLayouts/slideLayout6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44.xml"/><Relationship Id="rId4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668B1D6-4E4D-4C27-8A90-9BA43823284E}"/>
              </a:ext>
            </a:extLst>
          </p:cNvPr>
          <p:cNvSpPr/>
          <p:nvPr userDrawn="1"/>
        </p:nvSpPr>
        <p:spPr>
          <a:xfrm>
            <a:off x="0" y="6375403"/>
            <a:ext cx="12192000" cy="482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92">
              <a:latin typeface="+mn-lt"/>
            </a:endParaRPr>
          </a:p>
        </p:txBody>
      </p:sp>
      <p:sp>
        <p:nvSpPr>
          <p:cNvPr id="12" name="Rettangolo arrotondato 1">
            <a:extLst>
              <a:ext uri="{FF2B5EF4-FFF2-40B4-BE49-F238E27FC236}">
                <a16:creationId xmlns:a16="http://schemas.microsoft.com/office/drawing/2014/main" id="{7C90C2EB-E3EC-41F2-A452-CB1D0CD7AE40}"/>
              </a:ext>
            </a:extLst>
          </p:cNvPr>
          <p:cNvSpPr/>
          <p:nvPr userDrawn="1"/>
        </p:nvSpPr>
        <p:spPr>
          <a:xfrm flipV="1">
            <a:off x="503767" y="482602"/>
            <a:ext cx="720000" cy="609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5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09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18F063CA-42F3-4BFC-843D-6D6C6C785C94}"/>
              </a:ext>
            </a:extLst>
          </p:cNvPr>
          <p:cNvSpPr/>
          <p:nvPr userDrawn="1"/>
        </p:nvSpPr>
        <p:spPr>
          <a:xfrm>
            <a:off x="533400" y="6507646"/>
            <a:ext cx="75368" cy="21811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>
              <a:latin typeface="+mn-lt"/>
            </a:endParaRPr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C0F22F16-898D-48C1-977B-9E4C9B7F1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553330"/>
            <a:ext cx="40640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 b="1" i="0">
                <a:solidFill>
                  <a:srgbClr val="183B73"/>
                </a:solidFill>
                <a:latin typeface="+mn-lt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</a:lstStyle>
          <a:p>
            <a:pPr marL="7701" algn="r">
              <a:spcBef>
                <a:spcPts val="43"/>
              </a:spcBef>
            </a:pPr>
            <a:fld id="{E713A241-BF0E-411C-B4EF-8A453159F4AF}" type="slidenum">
              <a:rPr lang="it-IT" spc="45" smtClean="0">
                <a:cs typeface="Arial" panose="020B0604020202020204" pitchFamily="34" charset="0"/>
              </a:rPr>
              <a:pPr marL="7701" algn="r">
                <a:spcBef>
                  <a:spcPts val="43"/>
                </a:spcBef>
              </a:pPr>
              <a:t>‹N›</a:t>
            </a:fld>
            <a:endParaRPr lang="it-IT" spc="-3">
              <a:cs typeface="Arial" panose="020B060402020202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945E925-DD2A-4B8C-BAE9-72BB24CEDB4A}"/>
              </a:ext>
            </a:extLst>
          </p:cNvPr>
          <p:cNvSpPr txBox="1"/>
          <p:nvPr userDrawn="1"/>
        </p:nvSpPr>
        <p:spPr>
          <a:xfrm>
            <a:off x="678106" y="6547473"/>
            <a:ext cx="5417903" cy="16360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1000" b="1" spc="36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20</a:t>
            </a:r>
            <a:r>
              <a:rPr lang="it-IT" sz="1000" b="1" spc="36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23</a:t>
            </a:r>
            <a:r>
              <a:rPr lang="it-IT" sz="1000" b="1" spc="36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it-IT" sz="1000" b="1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|</a:t>
            </a:r>
            <a:r>
              <a:rPr lang="it-IT" sz="1000" b="0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it-IT" sz="1000" b="1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JAKALA</a:t>
            </a:r>
            <a:r>
              <a:rPr lang="it-IT" sz="1000" b="0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it-IT" sz="1000" b="1" i="1" kern="1200" spc="27" baseline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lang="it-IT" sz="1000" b="1" i="1" spc="27" baseline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it-IT" sz="1000" b="1" i="1" spc="27" baseline="0" err="1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Plenitude</a:t>
            </a:r>
            <a:endParaRPr lang="it-IT" sz="1773" b="1" i="1" baseline="1424">
              <a:solidFill>
                <a:srgbClr val="05285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hf hdr="0" ftr="0" dt="0"/>
  <p:txStyles>
    <p:titleStyle>
      <a:lvl1pPr>
        <a:defRPr sz="4800" b="0" i="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27">
        <a:defRPr>
          <a:latin typeface="+mn-lt"/>
          <a:ea typeface="+mn-ea"/>
          <a:cs typeface="+mn-cs"/>
        </a:defRPr>
      </a:lvl2pPr>
      <a:lvl3pPr marL="554452">
        <a:defRPr>
          <a:latin typeface="+mn-lt"/>
          <a:ea typeface="+mn-ea"/>
          <a:cs typeface="+mn-cs"/>
        </a:defRPr>
      </a:lvl3pPr>
      <a:lvl4pPr marL="831679">
        <a:defRPr>
          <a:latin typeface="+mn-lt"/>
          <a:ea typeface="+mn-ea"/>
          <a:cs typeface="+mn-cs"/>
        </a:defRPr>
      </a:lvl4pPr>
      <a:lvl5pPr marL="1108904">
        <a:defRPr>
          <a:latin typeface="+mn-lt"/>
          <a:ea typeface="+mn-ea"/>
          <a:cs typeface="+mn-cs"/>
        </a:defRPr>
      </a:lvl5pPr>
      <a:lvl6pPr marL="1386132">
        <a:defRPr>
          <a:latin typeface="+mn-lt"/>
          <a:ea typeface="+mn-ea"/>
          <a:cs typeface="+mn-cs"/>
        </a:defRPr>
      </a:lvl6pPr>
      <a:lvl7pPr marL="1663357">
        <a:defRPr>
          <a:latin typeface="+mn-lt"/>
          <a:ea typeface="+mn-ea"/>
          <a:cs typeface="+mn-cs"/>
        </a:defRPr>
      </a:lvl7pPr>
      <a:lvl8pPr marL="1940584">
        <a:defRPr>
          <a:latin typeface="+mn-lt"/>
          <a:ea typeface="+mn-ea"/>
          <a:cs typeface="+mn-cs"/>
        </a:defRPr>
      </a:lvl8pPr>
      <a:lvl9pPr marL="221781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27">
        <a:defRPr>
          <a:latin typeface="+mn-lt"/>
          <a:ea typeface="+mn-ea"/>
          <a:cs typeface="+mn-cs"/>
        </a:defRPr>
      </a:lvl2pPr>
      <a:lvl3pPr marL="554452">
        <a:defRPr>
          <a:latin typeface="+mn-lt"/>
          <a:ea typeface="+mn-ea"/>
          <a:cs typeface="+mn-cs"/>
        </a:defRPr>
      </a:lvl3pPr>
      <a:lvl4pPr marL="831679">
        <a:defRPr>
          <a:latin typeface="+mn-lt"/>
          <a:ea typeface="+mn-ea"/>
          <a:cs typeface="+mn-cs"/>
        </a:defRPr>
      </a:lvl4pPr>
      <a:lvl5pPr marL="1108904">
        <a:defRPr>
          <a:latin typeface="+mn-lt"/>
          <a:ea typeface="+mn-ea"/>
          <a:cs typeface="+mn-cs"/>
        </a:defRPr>
      </a:lvl5pPr>
      <a:lvl6pPr marL="1386132">
        <a:defRPr>
          <a:latin typeface="+mn-lt"/>
          <a:ea typeface="+mn-ea"/>
          <a:cs typeface="+mn-cs"/>
        </a:defRPr>
      </a:lvl6pPr>
      <a:lvl7pPr marL="1663357">
        <a:defRPr>
          <a:latin typeface="+mn-lt"/>
          <a:ea typeface="+mn-ea"/>
          <a:cs typeface="+mn-cs"/>
        </a:defRPr>
      </a:lvl7pPr>
      <a:lvl8pPr marL="1940584">
        <a:defRPr>
          <a:latin typeface="+mn-lt"/>
          <a:ea typeface="+mn-ea"/>
          <a:cs typeface="+mn-cs"/>
        </a:defRPr>
      </a:lvl8pPr>
      <a:lvl9pPr marL="221781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0">
          <p15:clr>
            <a:srgbClr val="F26B43"/>
          </p15:clr>
        </p15:guide>
        <p15:guide id="3" orient="horz" pos="228">
          <p15:clr>
            <a:srgbClr val="F26B43"/>
          </p15:clr>
        </p15:guide>
        <p15:guide id="4" orient="horz" pos="30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15A0B629-41F3-4D5B-BE69-F5E80B217F83}"/>
              </a:ext>
            </a:extLst>
          </p:cNvPr>
          <p:cNvSpPr/>
          <p:nvPr userDrawn="1"/>
        </p:nvSpPr>
        <p:spPr>
          <a:xfrm>
            <a:off x="0" y="6375402"/>
            <a:ext cx="12192000" cy="482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92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24F0861-6285-4CFA-99EB-CA3A1BDD1C38}"/>
              </a:ext>
            </a:extLst>
          </p:cNvPr>
          <p:cNvSpPr/>
          <p:nvPr userDrawn="1"/>
        </p:nvSpPr>
        <p:spPr>
          <a:xfrm>
            <a:off x="533400" y="6520216"/>
            <a:ext cx="75368" cy="218113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282881-533C-AB02-0B4B-D2A6918FA4B4}"/>
              </a:ext>
            </a:extLst>
          </p:cNvPr>
          <p:cNvSpPr txBox="1"/>
          <p:nvPr userDrawn="1"/>
        </p:nvSpPr>
        <p:spPr>
          <a:xfrm>
            <a:off x="678110" y="6547478"/>
            <a:ext cx="5417903" cy="16360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lang="en-GB" sz="1000" b="1" spc="36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2023</a:t>
            </a:r>
            <a:r>
              <a:rPr lang="en-GB" sz="1000" b="1" spc="36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="1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|</a:t>
            </a:r>
            <a:r>
              <a:rPr lang="en-GB" sz="1000" b="0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="1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JAKALA</a:t>
            </a:r>
            <a:r>
              <a:rPr lang="en-GB" sz="1000" b="0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="1" i="1" kern="1200" spc="27" baseline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lang="en-GB" sz="1000" b="1" i="1" spc="27" baseline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1000" b="1" i="1" spc="27" baseline="0">
                <a:solidFill>
                  <a:srgbClr val="052850"/>
                </a:solidFill>
                <a:latin typeface="+mn-lt"/>
                <a:cs typeface="Arial" panose="020B0604020202020204" pitchFamily="34" charset="0"/>
              </a:rPr>
              <a:t>Plenitude</a:t>
            </a:r>
            <a:endParaRPr lang="en-GB" sz="1773" b="1" i="1" baseline="1424">
              <a:solidFill>
                <a:srgbClr val="05285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2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hf sldNum="0" hdr="0" dt="0"/>
  <p:txStyles>
    <p:titleStyle>
      <a:lvl1pPr>
        <a:defRPr sz="2130" b="0" i="0">
          <a:solidFill>
            <a:srgbClr val="002060"/>
          </a:solidFill>
          <a:latin typeface="Source Sans Pro" panose="020B0503030403020204" pitchFamily="34" charset="0"/>
          <a:ea typeface="Source Sans Pro" panose="020B0503030403020204" pitchFamily="34" charset="0"/>
          <a:cs typeface="Arial" panose="020B060402020202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27">
        <a:defRPr>
          <a:latin typeface="+mn-lt"/>
          <a:ea typeface="+mn-ea"/>
          <a:cs typeface="+mn-cs"/>
        </a:defRPr>
      </a:lvl2pPr>
      <a:lvl3pPr marL="554452">
        <a:defRPr>
          <a:latin typeface="+mn-lt"/>
          <a:ea typeface="+mn-ea"/>
          <a:cs typeface="+mn-cs"/>
        </a:defRPr>
      </a:lvl3pPr>
      <a:lvl4pPr marL="831679">
        <a:defRPr>
          <a:latin typeface="+mn-lt"/>
          <a:ea typeface="+mn-ea"/>
          <a:cs typeface="+mn-cs"/>
        </a:defRPr>
      </a:lvl4pPr>
      <a:lvl5pPr marL="1108904">
        <a:defRPr>
          <a:latin typeface="+mn-lt"/>
          <a:ea typeface="+mn-ea"/>
          <a:cs typeface="+mn-cs"/>
        </a:defRPr>
      </a:lvl5pPr>
      <a:lvl6pPr marL="1386132">
        <a:defRPr>
          <a:latin typeface="+mn-lt"/>
          <a:ea typeface="+mn-ea"/>
          <a:cs typeface="+mn-cs"/>
        </a:defRPr>
      </a:lvl6pPr>
      <a:lvl7pPr marL="1663357">
        <a:defRPr>
          <a:latin typeface="+mn-lt"/>
          <a:ea typeface="+mn-ea"/>
          <a:cs typeface="+mn-cs"/>
        </a:defRPr>
      </a:lvl7pPr>
      <a:lvl8pPr marL="1940584">
        <a:defRPr>
          <a:latin typeface="+mn-lt"/>
          <a:ea typeface="+mn-ea"/>
          <a:cs typeface="+mn-cs"/>
        </a:defRPr>
      </a:lvl8pPr>
      <a:lvl9pPr marL="221781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27">
        <a:defRPr>
          <a:latin typeface="+mn-lt"/>
          <a:ea typeface="+mn-ea"/>
          <a:cs typeface="+mn-cs"/>
        </a:defRPr>
      </a:lvl2pPr>
      <a:lvl3pPr marL="554452">
        <a:defRPr>
          <a:latin typeface="+mn-lt"/>
          <a:ea typeface="+mn-ea"/>
          <a:cs typeface="+mn-cs"/>
        </a:defRPr>
      </a:lvl3pPr>
      <a:lvl4pPr marL="831679">
        <a:defRPr>
          <a:latin typeface="+mn-lt"/>
          <a:ea typeface="+mn-ea"/>
          <a:cs typeface="+mn-cs"/>
        </a:defRPr>
      </a:lvl4pPr>
      <a:lvl5pPr marL="1108904">
        <a:defRPr>
          <a:latin typeface="+mn-lt"/>
          <a:ea typeface="+mn-ea"/>
          <a:cs typeface="+mn-cs"/>
        </a:defRPr>
      </a:lvl5pPr>
      <a:lvl6pPr marL="1386132">
        <a:defRPr>
          <a:latin typeface="+mn-lt"/>
          <a:ea typeface="+mn-ea"/>
          <a:cs typeface="+mn-cs"/>
        </a:defRPr>
      </a:lvl6pPr>
      <a:lvl7pPr marL="1663357">
        <a:defRPr>
          <a:latin typeface="+mn-lt"/>
          <a:ea typeface="+mn-ea"/>
          <a:cs typeface="+mn-cs"/>
        </a:defRPr>
      </a:lvl7pPr>
      <a:lvl8pPr marL="1940584">
        <a:defRPr>
          <a:latin typeface="+mn-lt"/>
          <a:ea typeface="+mn-ea"/>
          <a:cs typeface="+mn-cs"/>
        </a:defRPr>
      </a:lvl8pPr>
      <a:lvl9pPr marL="221781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478">
          <p15:clr>
            <a:srgbClr val="F26B43"/>
          </p15:clr>
        </p15:guide>
        <p15:guide id="3" orient="horz" pos="228">
          <p15:clr>
            <a:srgbClr val="F26B43"/>
          </p15:clr>
        </p15:guide>
        <p15:guide id="4" orient="horz" pos="30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21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  <p:sldLayoutId id="2147483720" r:id="rId43"/>
    <p:sldLayoutId id="2147483721" r:id="rId44"/>
    <p:sldLayoutId id="2147483722" r:id="rId45"/>
    <p:sldLayoutId id="2147483723" r:id="rId46"/>
    <p:sldLayoutId id="2147483724" r:id="rId47"/>
    <p:sldLayoutId id="2147483725" r:id="rId48"/>
    <p:sldLayoutId id="2147483726" r:id="rId49"/>
    <p:sldLayoutId id="2147483727" r:id="rId50"/>
    <p:sldLayoutId id="2147483728" r:id="rId51"/>
    <p:sldLayoutId id="2147483729" r:id="rId52"/>
    <p:sldLayoutId id="2147483730" r:id="rId53"/>
    <p:sldLayoutId id="2147483731" r:id="rId54"/>
    <p:sldLayoutId id="2147483732" r:id="rId5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alewa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aleway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aleway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aleway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aleway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C77A-485C-F8CE-BF44-75EF5845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9F7EAD7-95BC-34B8-239C-AA5BC26AE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357" y="347713"/>
            <a:ext cx="7200000" cy="365125"/>
          </a:xfrm>
        </p:spPr>
        <p:txBody>
          <a:bodyPr/>
          <a:lstStyle/>
          <a:p>
            <a:r>
              <a:rPr lang="en-GB"/>
              <a:t>IL PROCESSO DI VALUTAZIONE DEI MESSAGGI</a:t>
            </a:r>
          </a:p>
          <a:p>
            <a:endParaRPr lang="en-GB"/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A350B138-04E6-FC58-2C89-3CEF71A5D9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4357" y="635741"/>
            <a:ext cx="90000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L’utilizzo della </a:t>
            </a:r>
            <a:r>
              <a:rPr lang="it-IT" err="1"/>
              <a:t>Gen</a:t>
            </a:r>
            <a:r>
              <a:rPr lang="it-IT"/>
              <a:t> AI</a:t>
            </a:r>
            <a:endParaRPr lang="en-GB"/>
          </a:p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889C7D-E913-8E34-CAB4-71BA3D850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srgbClr val="08006B"/>
                </a:solidFill>
                <a:effectLst/>
                <a:uLnTx/>
                <a:uFillTx/>
                <a:latin typeface="Raleway" panose="020B0503030101060003" pitchFamily="34" charset="77"/>
                <a:ea typeface="+mn-ea"/>
                <a:cs typeface="+mn-cs"/>
              </a:rPr>
              <a:t>JAKALA x </a:t>
            </a:r>
            <a:r>
              <a:rPr lang="it-IT" b="1"/>
              <a:t>IREN MERCATO</a:t>
            </a:r>
            <a:endParaRPr kumimoji="0" lang="it-IT" sz="1200" b="1" i="0" u="none" strike="noStrike" kern="1200" cap="none" spc="0" normalizeH="0" baseline="0" noProof="0">
              <a:ln>
                <a:noFill/>
              </a:ln>
              <a:solidFill>
                <a:srgbClr val="08006B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DCB7DDB-9618-47DC-4520-1491B878A2DD}"/>
              </a:ext>
            </a:extLst>
          </p:cNvPr>
          <p:cNvSpPr txBox="1"/>
          <p:nvPr/>
        </p:nvSpPr>
        <p:spPr>
          <a:xfrm>
            <a:off x="474357" y="1095201"/>
            <a:ext cx="11227648" cy="1444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La soluzione di Sentiment Analysis proposta da Jakala si basa sull’utilizzo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dell’intelligenza artificiale generativa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che sfrutta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algoritmi 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addestrati su grandi moli di dati e che sono in grado di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generare nuovi contenuti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tra cui audio, immagini, testo e sentiment. La </a:t>
            </a:r>
            <a:r>
              <a:rPr lang="it-IT" sz="1200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Gen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AI, a differenza dei modelli tradizionali di sentiment, è in grado di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contestualizzare il testo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che riceve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in input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fornendo output più precisi e completi.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Attraverso la </a:t>
            </a:r>
            <a:r>
              <a:rPr lang="it-IT" sz="1200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Gen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AI è, inoltre, possibile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ricavare i </a:t>
            </a:r>
            <a:r>
              <a:rPr lang="it-IT" sz="1200" b="1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topic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trattati delle conversazioni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lasciandola agire liberamente agendo oppure indirizzandola attraverso una lista di </a:t>
            </a:r>
            <a:r>
              <a:rPr lang="it-IT" sz="1200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topic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(concordati in collaborazione con Iren) per consentire maggiore contesto e precisione.</a:t>
            </a:r>
            <a:endParaRPr lang="it-IT" sz="1200" b="1" kern="100">
              <a:solidFill>
                <a:prstClr val="black"/>
              </a:solidFill>
              <a:highlight>
                <a:srgbClr val="FFFF00"/>
              </a:highlight>
              <a:latin typeface="Raleway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Elemento grafico 9" descr="Voce contorno">
            <a:extLst>
              <a:ext uri="{FF2B5EF4-FFF2-40B4-BE49-F238E27FC236}">
                <a16:creationId xmlns:a16="http://schemas.microsoft.com/office/drawing/2014/main" id="{1B8D89DE-9BB8-FA2B-14EB-9324BC25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3428" y="3728628"/>
            <a:ext cx="436506" cy="307901"/>
          </a:xfrm>
          <a:prstGeom prst="rect">
            <a:avLst/>
          </a:prstGeom>
        </p:spPr>
      </p:pic>
      <p:pic>
        <p:nvPicPr>
          <p:cNvPr id="20" name="Elemento grafico 19" descr="Intelligenza artificiale contorno">
            <a:extLst>
              <a:ext uri="{FF2B5EF4-FFF2-40B4-BE49-F238E27FC236}">
                <a16:creationId xmlns:a16="http://schemas.microsoft.com/office/drawing/2014/main" id="{5C7A4A4D-778D-725B-AF4D-1495673FE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6341" y="3724363"/>
            <a:ext cx="609268" cy="341066"/>
          </a:xfrm>
          <a:prstGeom prst="rect">
            <a:avLst/>
          </a:prstGeom>
        </p:spPr>
      </p:pic>
      <p:pic>
        <p:nvPicPr>
          <p:cNvPr id="27" name="Elemento grafico 26" descr="Elenco contorno">
            <a:extLst>
              <a:ext uri="{FF2B5EF4-FFF2-40B4-BE49-F238E27FC236}">
                <a16:creationId xmlns:a16="http://schemas.microsoft.com/office/drawing/2014/main" id="{6AFCD89E-0BF7-1F96-A0DD-093EDA612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8710" y="3728325"/>
            <a:ext cx="443070" cy="443070"/>
          </a:xfrm>
          <a:prstGeom prst="rect">
            <a:avLst/>
          </a:prstGeom>
        </p:spPr>
      </p:pic>
      <p:pic>
        <p:nvPicPr>
          <p:cNvPr id="29" name="Elemento grafico 28" descr="Call center contorno">
            <a:extLst>
              <a:ext uri="{FF2B5EF4-FFF2-40B4-BE49-F238E27FC236}">
                <a16:creationId xmlns:a16="http://schemas.microsoft.com/office/drawing/2014/main" id="{3600A244-4CC6-B4ED-3F46-1DFCB6A13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910" y="3694483"/>
            <a:ext cx="505226" cy="443071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F91BDDE4-C5BD-EF81-FCD2-EF1C7F56A01B}"/>
              </a:ext>
            </a:extLst>
          </p:cNvPr>
          <p:cNvSpPr/>
          <p:nvPr/>
        </p:nvSpPr>
        <p:spPr>
          <a:xfrm>
            <a:off x="691910" y="4408690"/>
            <a:ext cx="2080230" cy="1058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Il cliente effettua una chiamata verso il call center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491BE54-0904-2292-2D90-375720B49C9A}"/>
              </a:ext>
            </a:extLst>
          </p:cNvPr>
          <p:cNvSpPr/>
          <p:nvPr/>
        </p:nvSpPr>
        <p:spPr>
          <a:xfrm>
            <a:off x="3648438" y="4407633"/>
            <a:ext cx="2004879" cy="105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L’audio della chiamata viene registrato e trascritto attraverso il tool di trascrizione (AWS/</a:t>
            </a:r>
            <a:r>
              <a:rPr lang="it-IT" sz="1100" err="1">
                <a:solidFill>
                  <a:schemeClr val="tx1"/>
                </a:solidFill>
                <a:latin typeface="Raleway" pitchFamily="2" charset="0"/>
              </a:rPr>
              <a:t>Whisper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)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D6C7068B-945F-37E1-1914-10F9B5A37D9B}"/>
              </a:ext>
            </a:extLst>
          </p:cNvPr>
          <p:cNvSpPr/>
          <p:nvPr/>
        </p:nvSpPr>
        <p:spPr>
          <a:xfrm>
            <a:off x="6570994" y="4407633"/>
            <a:ext cx="2004879" cy="105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La trascrizione viene analizzata da un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modello di Generative AI 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per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l’individuazione del sentiment 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e, se richiesto, dei </a:t>
            </a:r>
            <a:r>
              <a:rPr lang="it-IT" sz="1100" b="1" err="1">
                <a:solidFill>
                  <a:schemeClr val="tx1"/>
                </a:solidFill>
                <a:latin typeface="Raleway" pitchFamily="2" charset="0"/>
              </a:rPr>
              <a:t>topic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 trattati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3A0224E8-BD6E-44C7-F1E3-9C549B05D752}"/>
              </a:ext>
            </a:extLst>
          </p:cNvPr>
          <p:cNvSpPr/>
          <p:nvPr/>
        </p:nvSpPr>
        <p:spPr>
          <a:xfrm>
            <a:off x="9493550" y="4407633"/>
            <a:ext cx="2004879" cy="105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Il modello di Generative AI fornisce il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sentiment della conversazione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 attraverso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diversi KPI</a:t>
            </a:r>
          </a:p>
        </p:txBody>
      </p:sp>
      <p:sp>
        <p:nvSpPr>
          <p:cNvPr id="47" name="Freccia a gallone 46">
            <a:extLst>
              <a:ext uri="{FF2B5EF4-FFF2-40B4-BE49-F238E27FC236}">
                <a16:creationId xmlns:a16="http://schemas.microsoft.com/office/drawing/2014/main" id="{46869ECC-4579-E7EC-3753-301705633883}"/>
              </a:ext>
            </a:extLst>
          </p:cNvPr>
          <p:cNvSpPr/>
          <p:nvPr/>
        </p:nvSpPr>
        <p:spPr>
          <a:xfrm>
            <a:off x="3095701" y="4581526"/>
            <a:ext cx="230518" cy="606499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8" name="Freccia a gallone 47">
            <a:extLst>
              <a:ext uri="{FF2B5EF4-FFF2-40B4-BE49-F238E27FC236}">
                <a16:creationId xmlns:a16="http://schemas.microsoft.com/office/drawing/2014/main" id="{34B09322-29E4-AFAE-B8B5-6E1E036BA04B}"/>
              </a:ext>
            </a:extLst>
          </p:cNvPr>
          <p:cNvSpPr/>
          <p:nvPr/>
        </p:nvSpPr>
        <p:spPr>
          <a:xfrm>
            <a:off x="6003367" y="4581526"/>
            <a:ext cx="230518" cy="606499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9" name="Freccia a gallone 48">
            <a:extLst>
              <a:ext uri="{FF2B5EF4-FFF2-40B4-BE49-F238E27FC236}">
                <a16:creationId xmlns:a16="http://schemas.microsoft.com/office/drawing/2014/main" id="{8BA96F5B-3633-B1E9-22A8-E7727945CB0C}"/>
              </a:ext>
            </a:extLst>
          </p:cNvPr>
          <p:cNvSpPr/>
          <p:nvPr/>
        </p:nvSpPr>
        <p:spPr>
          <a:xfrm>
            <a:off x="8919452" y="4581526"/>
            <a:ext cx="230518" cy="606499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DA9B78D-0DC3-8CEE-1D80-90FCADE58218}"/>
              </a:ext>
            </a:extLst>
          </p:cNvPr>
          <p:cNvSpPr txBox="1"/>
          <p:nvPr/>
        </p:nvSpPr>
        <p:spPr>
          <a:xfrm>
            <a:off x="1039276" y="3694483"/>
            <a:ext cx="1561809" cy="4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CHIAMATA CUSTOMER CARE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F64AE26-C90C-C405-0355-6EC50E6D5367}"/>
              </a:ext>
            </a:extLst>
          </p:cNvPr>
          <p:cNvSpPr txBox="1"/>
          <p:nvPr/>
        </p:nvSpPr>
        <p:spPr>
          <a:xfrm>
            <a:off x="3864522" y="3694483"/>
            <a:ext cx="1561809" cy="4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TRASCRIZIONE CONVERSAZIONE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B66FC1A-576A-430C-FB0E-D2846ED3D601}"/>
              </a:ext>
            </a:extLst>
          </p:cNvPr>
          <p:cNvSpPr txBox="1"/>
          <p:nvPr/>
        </p:nvSpPr>
        <p:spPr>
          <a:xfrm>
            <a:off x="6858370" y="3694483"/>
            <a:ext cx="1561809" cy="4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ANALISI DEL SENTIMENT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27F34232-767D-2C80-B7D5-B0586A3E5854}"/>
              </a:ext>
            </a:extLst>
          </p:cNvPr>
          <p:cNvSpPr txBox="1"/>
          <p:nvPr/>
        </p:nvSpPr>
        <p:spPr>
          <a:xfrm>
            <a:off x="9820874" y="3694483"/>
            <a:ext cx="1561809" cy="62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RESTITUZIONE E MONITORAGGIO DEI RISULTATI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EE632BE-AE9D-B2C5-F15C-B43E3871E7B8}"/>
              </a:ext>
            </a:extLst>
          </p:cNvPr>
          <p:cNvSpPr/>
          <p:nvPr/>
        </p:nvSpPr>
        <p:spPr>
          <a:xfrm>
            <a:off x="474357" y="2713502"/>
            <a:ext cx="11227648" cy="3546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4667B7-80A9-34F6-C4A1-BAD575CD8702}"/>
              </a:ext>
            </a:extLst>
          </p:cNvPr>
          <p:cNvSpPr txBox="1"/>
          <p:nvPr/>
        </p:nvSpPr>
        <p:spPr>
          <a:xfrm>
            <a:off x="612242" y="2814401"/>
            <a:ext cx="56216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>
                <a:latin typeface="Raleway" pitchFamily="2" charset="0"/>
                <a:cs typeface="Times New Roman" panose="02020603050405020304" pitchFamily="18" charset="0"/>
              </a:rPr>
              <a:t>ESEMPIO PROCESSO DI ANALISI DELLE CONVERSAZIONI</a:t>
            </a:r>
          </a:p>
        </p:txBody>
      </p:sp>
    </p:spTree>
    <p:extLst>
      <p:ext uri="{BB962C8B-B14F-4D97-AF65-F5344CB8AC3E}">
        <p14:creationId xmlns:p14="http://schemas.microsoft.com/office/powerpoint/2010/main" val="14993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C77A-485C-F8CE-BF44-75EF5845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9F7EAD7-95BC-34B8-239C-AA5BC26AE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357" y="347713"/>
            <a:ext cx="7200000" cy="365125"/>
          </a:xfrm>
        </p:spPr>
        <p:txBody>
          <a:bodyPr/>
          <a:lstStyle/>
          <a:p>
            <a:r>
              <a:rPr lang="en-GB"/>
              <a:t>IL PROCESSO DI VALUTAZIONE DEI MESSAGGI</a:t>
            </a:r>
          </a:p>
          <a:p>
            <a:endParaRPr lang="en-GB"/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A350B138-04E6-FC58-2C89-3CEF71A5D9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4357" y="635741"/>
            <a:ext cx="90000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L’utilizzo della </a:t>
            </a:r>
            <a:r>
              <a:rPr lang="it-IT" err="1"/>
              <a:t>Gen</a:t>
            </a:r>
            <a:r>
              <a:rPr lang="it-IT"/>
              <a:t> AI</a:t>
            </a:r>
            <a:endParaRPr lang="en-GB"/>
          </a:p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889C7D-E913-8E34-CAB4-71BA3D850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357" y="646220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srgbClr val="08006B"/>
                </a:solidFill>
                <a:effectLst/>
                <a:uLnTx/>
                <a:uFillTx/>
                <a:latin typeface="Raleway" panose="020B0503030101060003" pitchFamily="34" charset="77"/>
                <a:ea typeface="+mn-ea"/>
                <a:cs typeface="+mn-cs"/>
              </a:rPr>
              <a:t>JAKALA x </a:t>
            </a:r>
            <a:r>
              <a:rPr lang="it-IT" b="1"/>
              <a:t>IREN MERCATO</a:t>
            </a:r>
            <a:endParaRPr kumimoji="0" lang="it-IT" sz="1200" b="1" i="0" u="none" strike="noStrike" kern="1200" cap="none" spc="0" normalizeH="0" baseline="0" noProof="0">
              <a:ln>
                <a:noFill/>
              </a:ln>
              <a:solidFill>
                <a:srgbClr val="08006B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DCB7DDB-9618-47DC-4520-1491B878A2DD}"/>
              </a:ext>
            </a:extLst>
          </p:cNvPr>
          <p:cNvSpPr txBox="1"/>
          <p:nvPr/>
        </p:nvSpPr>
        <p:spPr>
          <a:xfrm>
            <a:off x="474357" y="1095201"/>
            <a:ext cx="11227648" cy="1444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La soluzione di Sentiment Analysis proposta da Jakala si basa sull’utilizzo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dell’intelligenza artificiale generativa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che sfrutta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algoritmi 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addestrati su grandi moli di dati e che sono in grado di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generare nuovi contenuti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tra cui audio, immagini, testo e sentiment. La </a:t>
            </a:r>
            <a:r>
              <a:rPr lang="it-IT" sz="1200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Gen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AI, a differenza dei modelli tradizionali di sentiment, è in grado di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contestualizzare il testo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che riceve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in input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fornendo output più precisi e completi.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Attraverso la </a:t>
            </a:r>
            <a:r>
              <a:rPr lang="it-IT" sz="1200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Gen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AI è, inoltre, possibile 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ricavare i </a:t>
            </a:r>
            <a:r>
              <a:rPr lang="it-IT" sz="1200" b="1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topic</a:t>
            </a:r>
            <a:r>
              <a:rPr lang="it-IT" sz="1200" b="1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trattati delle conversazioni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, lasciandola agire liberamente agendo oppure indirizzandola attraverso una lista di </a:t>
            </a:r>
            <a:r>
              <a:rPr lang="it-IT" sz="1200" kern="100" err="1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topic</a:t>
            </a:r>
            <a:r>
              <a:rPr lang="it-IT" sz="1200" kern="100">
                <a:solidFill>
                  <a:prstClr val="black"/>
                </a:solidFill>
                <a:latin typeface="Raleway" pitchFamily="2" charset="0"/>
                <a:cs typeface="Times New Roman" panose="02020603050405020304" pitchFamily="18" charset="0"/>
              </a:rPr>
              <a:t> (concordati in collaborazione con Iren) per consentire maggiore contesto e precisione.</a:t>
            </a:r>
            <a:endParaRPr lang="it-IT" sz="1200" b="1" kern="100">
              <a:solidFill>
                <a:prstClr val="black"/>
              </a:solidFill>
              <a:highlight>
                <a:srgbClr val="FFFF00"/>
              </a:highlight>
              <a:latin typeface="Raleway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Elemento grafico 9" descr="Voce contorno">
            <a:extLst>
              <a:ext uri="{FF2B5EF4-FFF2-40B4-BE49-F238E27FC236}">
                <a16:creationId xmlns:a16="http://schemas.microsoft.com/office/drawing/2014/main" id="{1B8D89DE-9BB8-FA2B-14EB-9324BC25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3428" y="3728628"/>
            <a:ext cx="436506" cy="307901"/>
          </a:xfrm>
          <a:prstGeom prst="rect">
            <a:avLst/>
          </a:prstGeom>
        </p:spPr>
      </p:pic>
      <p:pic>
        <p:nvPicPr>
          <p:cNvPr id="20" name="Elemento grafico 19" descr="Intelligenza artificiale contorno">
            <a:extLst>
              <a:ext uri="{FF2B5EF4-FFF2-40B4-BE49-F238E27FC236}">
                <a16:creationId xmlns:a16="http://schemas.microsoft.com/office/drawing/2014/main" id="{5C7A4A4D-778D-725B-AF4D-1495673FE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6341" y="3724363"/>
            <a:ext cx="609268" cy="341066"/>
          </a:xfrm>
          <a:prstGeom prst="rect">
            <a:avLst/>
          </a:prstGeom>
        </p:spPr>
      </p:pic>
      <p:pic>
        <p:nvPicPr>
          <p:cNvPr id="27" name="Elemento grafico 26" descr="Elenco contorno">
            <a:extLst>
              <a:ext uri="{FF2B5EF4-FFF2-40B4-BE49-F238E27FC236}">
                <a16:creationId xmlns:a16="http://schemas.microsoft.com/office/drawing/2014/main" id="{6AFCD89E-0BF7-1F96-A0DD-093EDA612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8710" y="3728325"/>
            <a:ext cx="443070" cy="443070"/>
          </a:xfrm>
          <a:prstGeom prst="rect">
            <a:avLst/>
          </a:prstGeom>
        </p:spPr>
      </p:pic>
      <p:pic>
        <p:nvPicPr>
          <p:cNvPr id="29" name="Elemento grafico 28" descr="Call center contorno">
            <a:extLst>
              <a:ext uri="{FF2B5EF4-FFF2-40B4-BE49-F238E27FC236}">
                <a16:creationId xmlns:a16="http://schemas.microsoft.com/office/drawing/2014/main" id="{3600A244-4CC6-B4ED-3F46-1DFCB6A13D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910" y="3694483"/>
            <a:ext cx="505226" cy="443071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F91BDDE4-C5BD-EF81-FCD2-EF1C7F56A01B}"/>
              </a:ext>
            </a:extLst>
          </p:cNvPr>
          <p:cNvSpPr/>
          <p:nvPr/>
        </p:nvSpPr>
        <p:spPr>
          <a:xfrm>
            <a:off x="691910" y="4408690"/>
            <a:ext cx="2080230" cy="1058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Il cliente effettua una chiamata verso il call center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491BE54-0904-2292-2D90-375720B49C9A}"/>
              </a:ext>
            </a:extLst>
          </p:cNvPr>
          <p:cNvSpPr/>
          <p:nvPr/>
        </p:nvSpPr>
        <p:spPr>
          <a:xfrm>
            <a:off x="3648438" y="4407633"/>
            <a:ext cx="2004879" cy="105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L’audio della chiamata viene registrato e trascritto attraverso il tool di trascrizione (AWS/</a:t>
            </a:r>
            <a:r>
              <a:rPr lang="it-IT" sz="1100" err="1">
                <a:solidFill>
                  <a:schemeClr val="tx1"/>
                </a:solidFill>
                <a:latin typeface="Raleway" pitchFamily="2" charset="0"/>
              </a:rPr>
              <a:t>Whisper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)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D6C7068B-945F-37E1-1914-10F9B5A37D9B}"/>
              </a:ext>
            </a:extLst>
          </p:cNvPr>
          <p:cNvSpPr/>
          <p:nvPr/>
        </p:nvSpPr>
        <p:spPr>
          <a:xfrm>
            <a:off x="6570994" y="4407633"/>
            <a:ext cx="2004879" cy="105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La trascrizione viene analizzata da un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modello di Generative AI 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per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l’individuazione del sentiment 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e, se richiesto, dei </a:t>
            </a:r>
            <a:r>
              <a:rPr lang="it-IT" sz="1100" b="1" err="1">
                <a:solidFill>
                  <a:schemeClr val="tx1"/>
                </a:solidFill>
                <a:latin typeface="Raleway" pitchFamily="2" charset="0"/>
              </a:rPr>
              <a:t>topic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 trattati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3A0224E8-BD6E-44C7-F1E3-9C549B05D752}"/>
              </a:ext>
            </a:extLst>
          </p:cNvPr>
          <p:cNvSpPr/>
          <p:nvPr/>
        </p:nvSpPr>
        <p:spPr>
          <a:xfrm>
            <a:off x="9493550" y="4407633"/>
            <a:ext cx="2004879" cy="105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Il modello di Generative AI fornisce il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sentiment della conversazione</a:t>
            </a:r>
            <a:r>
              <a:rPr lang="it-IT" sz="1100">
                <a:solidFill>
                  <a:schemeClr val="tx1"/>
                </a:solidFill>
                <a:latin typeface="Raleway" pitchFamily="2" charset="0"/>
              </a:rPr>
              <a:t> attraverso </a:t>
            </a:r>
            <a:r>
              <a:rPr lang="it-IT" sz="1100" b="1">
                <a:solidFill>
                  <a:schemeClr val="tx1"/>
                </a:solidFill>
                <a:latin typeface="Raleway" pitchFamily="2" charset="0"/>
              </a:rPr>
              <a:t>diversi KPI</a:t>
            </a:r>
          </a:p>
        </p:txBody>
      </p:sp>
      <p:sp>
        <p:nvSpPr>
          <p:cNvPr id="47" name="Freccia a gallone 46">
            <a:extLst>
              <a:ext uri="{FF2B5EF4-FFF2-40B4-BE49-F238E27FC236}">
                <a16:creationId xmlns:a16="http://schemas.microsoft.com/office/drawing/2014/main" id="{46869ECC-4579-E7EC-3753-301705633883}"/>
              </a:ext>
            </a:extLst>
          </p:cNvPr>
          <p:cNvSpPr/>
          <p:nvPr/>
        </p:nvSpPr>
        <p:spPr>
          <a:xfrm>
            <a:off x="3095701" y="4581526"/>
            <a:ext cx="230518" cy="606499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8" name="Freccia a gallone 47">
            <a:extLst>
              <a:ext uri="{FF2B5EF4-FFF2-40B4-BE49-F238E27FC236}">
                <a16:creationId xmlns:a16="http://schemas.microsoft.com/office/drawing/2014/main" id="{34B09322-29E4-AFAE-B8B5-6E1E036BA04B}"/>
              </a:ext>
            </a:extLst>
          </p:cNvPr>
          <p:cNvSpPr/>
          <p:nvPr/>
        </p:nvSpPr>
        <p:spPr>
          <a:xfrm>
            <a:off x="6003367" y="4581526"/>
            <a:ext cx="230518" cy="606499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9" name="Freccia a gallone 48">
            <a:extLst>
              <a:ext uri="{FF2B5EF4-FFF2-40B4-BE49-F238E27FC236}">
                <a16:creationId xmlns:a16="http://schemas.microsoft.com/office/drawing/2014/main" id="{8BA96F5B-3633-B1E9-22A8-E7727945CB0C}"/>
              </a:ext>
            </a:extLst>
          </p:cNvPr>
          <p:cNvSpPr/>
          <p:nvPr/>
        </p:nvSpPr>
        <p:spPr>
          <a:xfrm>
            <a:off x="8919452" y="4581526"/>
            <a:ext cx="230518" cy="606499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DA9B78D-0DC3-8CEE-1D80-90FCADE58218}"/>
              </a:ext>
            </a:extLst>
          </p:cNvPr>
          <p:cNvSpPr txBox="1"/>
          <p:nvPr/>
        </p:nvSpPr>
        <p:spPr>
          <a:xfrm>
            <a:off x="1039276" y="3694483"/>
            <a:ext cx="1561809" cy="4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 dirty="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INBOUND            CALL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F64AE26-C90C-C405-0355-6EC50E6D5367}"/>
              </a:ext>
            </a:extLst>
          </p:cNvPr>
          <p:cNvSpPr txBox="1"/>
          <p:nvPr/>
        </p:nvSpPr>
        <p:spPr>
          <a:xfrm>
            <a:off x="3864522" y="3694483"/>
            <a:ext cx="1561809" cy="4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 dirty="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CONVERSATION TRANSCRIPTION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B66FC1A-576A-430C-FB0E-D2846ED3D601}"/>
              </a:ext>
            </a:extLst>
          </p:cNvPr>
          <p:cNvSpPr txBox="1"/>
          <p:nvPr/>
        </p:nvSpPr>
        <p:spPr>
          <a:xfrm>
            <a:off x="6920014" y="3694483"/>
            <a:ext cx="1561809" cy="4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 dirty="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CONVERSATION ANALYSIS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27F34232-767D-2C80-B7D5-B0586A3E5854}"/>
              </a:ext>
            </a:extLst>
          </p:cNvPr>
          <p:cNvSpPr txBox="1"/>
          <p:nvPr/>
        </p:nvSpPr>
        <p:spPr>
          <a:xfrm>
            <a:off x="9820874" y="3694483"/>
            <a:ext cx="1561809" cy="4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 dirty="0">
                <a:solidFill>
                  <a:schemeClr val="bg2"/>
                </a:solidFill>
                <a:latin typeface="Raleway" pitchFamily="2" charset="0"/>
                <a:cs typeface="Times New Roman" panose="02020603050405020304" pitchFamily="18" charset="0"/>
              </a:rPr>
              <a:t>KPI                   REPORT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EE632BE-AE9D-B2C5-F15C-B43E3871E7B8}"/>
              </a:ext>
            </a:extLst>
          </p:cNvPr>
          <p:cNvSpPr/>
          <p:nvPr/>
        </p:nvSpPr>
        <p:spPr>
          <a:xfrm>
            <a:off x="474357" y="2713502"/>
            <a:ext cx="11227648" cy="35463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  <a:latin typeface="Raleway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4667B7-80A9-34F6-C4A1-BAD575CD8702}"/>
              </a:ext>
            </a:extLst>
          </p:cNvPr>
          <p:cNvSpPr txBox="1"/>
          <p:nvPr/>
        </p:nvSpPr>
        <p:spPr>
          <a:xfrm>
            <a:off x="612242" y="2814401"/>
            <a:ext cx="56216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sz="1100" b="1" kern="100">
                <a:latin typeface="Raleway" pitchFamily="2" charset="0"/>
                <a:cs typeface="Times New Roman" panose="02020603050405020304" pitchFamily="18" charset="0"/>
              </a:rPr>
              <a:t>ESEMPIO PROCESSO DI ANALISI DELLE CONVERSAZIONI</a:t>
            </a:r>
          </a:p>
        </p:txBody>
      </p:sp>
    </p:spTree>
    <p:extLst>
      <p:ext uri="{BB962C8B-B14F-4D97-AF65-F5344CB8AC3E}">
        <p14:creationId xmlns:p14="http://schemas.microsoft.com/office/powerpoint/2010/main" val="4080468039"/>
      </p:ext>
    </p:extLst>
  </p:cSld>
  <p:clrMapOvr>
    <a:masterClrMapping/>
  </p:clrMapOvr>
</p:sld>
</file>

<file path=ppt/theme/theme1.xml><?xml version="1.0" encoding="utf-8"?>
<a:theme xmlns:a="http://schemas.openxmlformats.org/drawingml/2006/main" name="2_J_WHITE">
  <a:themeElements>
    <a:clrScheme name="Jakala">
      <a:dk1>
        <a:srgbClr val="1C1C1C"/>
      </a:dk1>
      <a:lt1>
        <a:srgbClr val="FFFFFF"/>
      </a:lt1>
      <a:dk2>
        <a:srgbClr val="052850"/>
      </a:dk2>
      <a:lt2>
        <a:srgbClr val="DDDDDD"/>
      </a:lt2>
      <a:accent1>
        <a:srgbClr val="193C73"/>
      </a:accent1>
      <a:accent2>
        <a:srgbClr val="B41E3C"/>
      </a:accent2>
      <a:accent3>
        <a:srgbClr val="143C73"/>
      </a:accent3>
      <a:accent4>
        <a:srgbClr val="006EAF"/>
      </a:accent4>
      <a:accent5>
        <a:srgbClr val="E6283C"/>
      </a:accent5>
      <a:accent6>
        <a:srgbClr val="969696"/>
      </a:accent6>
      <a:hlink>
        <a:srgbClr val="B41E3C"/>
      </a:hlink>
      <a:folHlink>
        <a:srgbClr val="143C73"/>
      </a:folHlink>
    </a:clrScheme>
    <a:fontScheme name="Jakal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J_TITLE">
  <a:themeElements>
    <a:clrScheme name="Jakala">
      <a:dk1>
        <a:srgbClr val="1C1C1C"/>
      </a:dk1>
      <a:lt1>
        <a:srgbClr val="FFFFFF"/>
      </a:lt1>
      <a:dk2>
        <a:srgbClr val="052850"/>
      </a:dk2>
      <a:lt2>
        <a:srgbClr val="DDDDDD"/>
      </a:lt2>
      <a:accent1>
        <a:srgbClr val="193C73"/>
      </a:accent1>
      <a:accent2>
        <a:srgbClr val="B41E3C"/>
      </a:accent2>
      <a:accent3>
        <a:srgbClr val="143C73"/>
      </a:accent3>
      <a:accent4>
        <a:srgbClr val="006EAF"/>
      </a:accent4>
      <a:accent5>
        <a:srgbClr val="E6283C"/>
      </a:accent5>
      <a:accent6>
        <a:srgbClr val="969696"/>
      </a:accent6>
      <a:hlink>
        <a:srgbClr val="B41E3C"/>
      </a:hlink>
      <a:folHlink>
        <a:srgbClr val="143C73"/>
      </a:folHlink>
    </a:clrScheme>
    <a:fontScheme name="Jakal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Jakala Color">
      <a:dk1>
        <a:srgbClr val="000000"/>
      </a:dk1>
      <a:lt1>
        <a:srgbClr val="FFFFFF"/>
      </a:lt1>
      <a:dk2>
        <a:srgbClr val="08006A"/>
      </a:dk2>
      <a:lt2>
        <a:srgbClr val="0F00B9"/>
      </a:lt2>
      <a:accent1>
        <a:srgbClr val="1B37FF"/>
      </a:accent1>
      <a:accent2>
        <a:srgbClr val="2180FF"/>
      </a:accent2>
      <a:accent3>
        <a:srgbClr val="FF0000"/>
      </a:accent3>
      <a:accent4>
        <a:srgbClr val="FF1A31"/>
      </a:accent4>
      <a:accent5>
        <a:srgbClr val="F95B61"/>
      </a:accent5>
      <a:accent6>
        <a:srgbClr val="FF817D"/>
      </a:accent6>
      <a:hlink>
        <a:srgbClr val="454545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4" id="{A1F9B08E-02B8-DD4F-83B5-C7203314F32F}" vid="{8FDF9703-6A20-1B4C-B47C-EC4DD4E6378E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2e8f2b-2e10-4418-a975-5e0610ae3b9e" xsi:nil="true"/>
    <lcf76f155ced4ddcb4097134ff3c332f xmlns="77c59541-1e65-4727-b571-1afe3853c157">
      <Terms xmlns="http://schemas.microsoft.com/office/infopath/2007/PartnerControls"/>
    </lcf76f155ced4ddcb4097134ff3c332f>
    <SharedWithUsers xmlns="f12e8f2b-2e10-4418-a975-5e0610ae3b9e">
      <UserInfo>
        <DisplayName>Antonino Marra</DisplayName>
        <AccountId>10</AccountId>
        <AccountType/>
      </UserInfo>
      <UserInfo>
        <DisplayName>Alessandro Farre</DisplayName>
        <AccountId>199</AccountId>
        <AccountType/>
      </UserInfo>
      <UserInfo>
        <DisplayName>Marco Villa</DisplayName>
        <AccountId>22</AccountId>
        <AccountType/>
      </UserInfo>
      <UserInfo>
        <DisplayName>Mattia Sichel</DisplayName>
        <AccountId>1546</AccountId>
        <AccountType/>
      </UserInfo>
      <UserInfo>
        <DisplayName>Andrea Lupi</DisplayName>
        <AccountId>219</AccountId>
        <AccountType/>
      </UserInfo>
      <UserInfo>
        <DisplayName>Gabriele Rinaldi</DisplayName>
        <AccountId>932</AccountId>
        <AccountType/>
      </UserInfo>
      <UserInfo>
        <DisplayName>Alessandro Peruzza</DisplayName>
        <AccountId>560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C36786267A2934792F6773D81097AAC" ma:contentTypeVersion="18" ma:contentTypeDescription="Creare un nuovo documento." ma:contentTypeScope="" ma:versionID="d50658ad1e11dea7ef9488a7999e9c6f">
  <xsd:schema xmlns:xsd="http://www.w3.org/2001/XMLSchema" xmlns:xs="http://www.w3.org/2001/XMLSchema" xmlns:p="http://schemas.microsoft.com/office/2006/metadata/properties" xmlns:ns2="77c59541-1e65-4727-b571-1afe3853c157" xmlns:ns3="f12e8f2b-2e10-4418-a975-5e0610ae3b9e" targetNamespace="http://schemas.microsoft.com/office/2006/metadata/properties" ma:root="true" ma:fieldsID="045938a040796c3b739644d27fcc0dda" ns2:_="" ns3:_="">
    <xsd:import namespace="77c59541-1e65-4727-b571-1afe3853c157"/>
    <xsd:import namespace="f12e8f2b-2e10-4418-a975-5e0610ae3b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59541-1e65-4727-b571-1afe3853c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Tag immagine" ma:readOnly="false" ma:fieldId="{5cf76f15-5ced-4ddc-b409-7134ff3c332f}" ma:taxonomyMulti="true" ma:sspId="d889b52b-abd4-4157-a344-8d7e4d802d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e8f2b-2e10-4418-a975-5e0610ae3b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2905205-3db1-4fff-9907-511ccd8eb154}" ma:internalName="TaxCatchAll" ma:showField="CatchAllData" ma:web="f12e8f2b-2e10-4418-a975-5e0610ae3b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E0F7C9-693E-493C-B59D-8E1121A9A8D6}">
  <ds:schemaRefs>
    <ds:schemaRef ds:uri="77c59541-1e65-4727-b571-1afe3853c157"/>
    <ds:schemaRef ds:uri="f12e8f2b-2e10-4418-a975-5e0610ae3b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4B21F4-D6E8-4BC0-9BA7-531978C2DAA7}">
  <ds:schemaRefs>
    <ds:schemaRef ds:uri="77c59541-1e65-4727-b571-1afe3853c157"/>
    <ds:schemaRef ds:uri="f12e8f2b-2e10-4418-a975-5e0610ae3b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3451220-8F28-422E-BCFA-B92648C190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</vt:i4>
      </vt:variant>
    </vt:vector>
  </HeadingPairs>
  <TitlesOfParts>
    <vt:vector size="14" baseType="lpstr">
      <vt:lpstr>Arial</vt:lpstr>
      <vt:lpstr>Arial Black</vt:lpstr>
      <vt:lpstr>Calibri</vt:lpstr>
      <vt:lpstr>Merriweather</vt:lpstr>
      <vt:lpstr>Raleway</vt:lpstr>
      <vt:lpstr>Raleway Light</vt:lpstr>
      <vt:lpstr>Raleway Medium</vt:lpstr>
      <vt:lpstr>Raleway SemiBold</vt:lpstr>
      <vt:lpstr>Source Sans Pro</vt:lpstr>
      <vt:lpstr>2_J_WHITE</vt:lpstr>
      <vt:lpstr>1_J_TITLE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Golia</dc:creator>
  <cp:lastModifiedBy>Maurizio Toccu</cp:lastModifiedBy>
  <cp:revision>1</cp:revision>
  <dcterms:created xsi:type="dcterms:W3CDTF">2023-05-09T07:14:49Z</dcterms:created>
  <dcterms:modified xsi:type="dcterms:W3CDTF">2024-06-14T08:17:01Z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0x010100DC36786267A2934792F6773D81097AAC</vt:lpwstr>
  </property>
  <property fmtid="{D5CDD505-2E9C-101B-9397-08002B2CF9AE}" pid="3" name="MediaServiceImageTags">
    <vt:lpwstr/>
  </property>
</Properties>
</file>