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Neue Machina Ultra-Bold" charset="1" panose="00000900000000000000"/>
      <p:regular r:id="rId15"/>
    </p:embeddedFont>
    <p:embeddedFont>
      <p:font typeface="Public Sans" charset="1" panose="00000000000000000000"/>
      <p:regular r:id="rId16"/>
    </p:embeddedFont>
    <p:embeddedFont>
      <p:font typeface="FB WallW" charset="1" panose="02020603020101020101"/>
      <p:regular r:id="rId17"/>
    </p:embeddedFont>
    <p:embeddedFont>
      <p:font typeface="Public Sans Bold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B8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53864" y="1280900"/>
            <a:ext cx="15620844" cy="925703"/>
            <a:chOff x="0" y="0"/>
            <a:chExt cx="20827792" cy="123427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0827792" cy="1234271"/>
              <a:chOff x="0" y="0"/>
              <a:chExt cx="4116141" cy="24392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116141" cy="243926"/>
              </a:xfrm>
              <a:custGeom>
                <a:avLst/>
                <a:gdLst/>
                <a:ahLst/>
                <a:cxnLst/>
                <a:rect r="r" b="b" t="t" l="l"/>
                <a:pathLst>
                  <a:path h="243926" w="4116141">
                    <a:moveTo>
                      <a:pt x="0" y="0"/>
                    </a:moveTo>
                    <a:lnTo>
                      <a:pt x="4116141" y="0"/>
                    </a:lnTo>
                    <a:lnTo>
                      <a:pt x="4116141" y="243926"/>
                    </a:lnTo>
                    <a:lnTo>
                      <a:pt x="0" y="243926"/>
                    </a:lnTo>
                    <a:close/>
                  </a:path>
                </a:pathLst>
              </a:custGeom>
              <a:solidFill>
                <a:srgbClr val="E0ED83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4116141" cy="2725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8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935984" y="0"/>
              <a:ext cx="4607223" cy="1234271"/>
              <a:chOff x="0" y="0"/>
              <a:chExt cx="910513" cy="24392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910513" cy="243926"/>
              </a:xfrm>
              <a:custGeom>
                <a:avLst/>
                <a:gdLst/>
                <a:ahLst/>
                <a:cxnLst/>
                <a:rect r="r" b="b" t="t" l="l"/>
                <a:pathLst>
                  <a:path h="243926" w="910513">
                    <a:moveTo>
                      <a:pt x="0" y="0"/>
                    </a:moveTo>
                    <a:lnTo>
                      <a:pt x="910513" y="0"/>
                    </a:lnTo>
                    <a:lnTo>
                      <a:pt x="910513" y="243926"/>
                    </a:lnTo>
                    <a:lnTo>
                      <a:pt x="0" y="243926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910513" cy="2725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28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9353844" y="0"/>
              <a:ext cx="1473948" cy="1234271"/>
              <a:chOff x="0" y="0"/>
              <a:chExt cx="291292" cy="243926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91292" cy="243926"/>
              </a:xfrm>
              <a:custGeom>
                <a:avLst/>
                <a:gdLst/>
                <a:ahLst/>
                <a:cxnLst/>
                <a:rect r="r" b="b" t="t" l="l"/>
                <a:pathLst>
                  <a:path h="243926" w="291292">
                    <a:moveTo>
                      <a:pt x="0" y="0"/>
                    </a:moveTo>
                    <a:lnTo>
                      <a:pt x="291292" y="0"/>
                    </a:lnTo>
                    <a:lnTo>
                      <a:pt x="291292" y="243926"/>
                    </a:lnTo>
                    <a:lnTo>
                      <a:pt x="0" y="243926"/>
                    </a:lnTo>
                    <a:close/>
                  </a:path>
                </a:pathLst>
              </a:custGeom>
              <a:solidFill>
                <a:srgbClr val="E0ED83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291292" cy="2725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8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857458" y="411415"/>
              <a:ext cx="703865" cy="481730"/>
              <a:chOff x="0" y="0"/>
              <a:chExt cx="139103" cy="9520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39103" cy="95203"/>
              </a:xfrm>
              <a:custGeom>
                <a:avLst/>
                <a:gdLst/>
                <a:ahLst/>
                <a:cxnLst/>
                <a:rect r="r" b="b" t="t" l="l"/>
                <a:pathLst>
                  <a:path h="95203" w="139103">
                    <a:moveTo>
                      <a:pt x="0" y="0"/>
                    </a:moveTo>
                    <a:lnTo>
                      <a:pt x="139103" y="0"/>
                    </a:lnTo>
                    <a:lnTo>
                      <a:pt x="139103" y="95203"/>
                    </a:lnTo>
                    <a:lnTo>
                      <a:pt x="0" y="95203"/>
                    </a:lnTo>
                    <a:close/>
                  </a:path>
                </a:pathLst>
              </a:custGeom>
              <a:solidFill>
                <a:srgbClr val="E0ED83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139103" cy="12377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8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633941" y="302064"/>
              <a:ext cx="703865" cy="481730"/>
              <a:chOff x="0" y="0"/>
              <a:chExt cx="139103" cy="95203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39103" cy="95203"/>
              </a:xfrm>
              <a:custGeom>
                <a:avLst/>
                <a:gdLst/>
                <a:ahLst/>
                <a:cxnLst/>
                <a:rect r="r" b="b" t="t" l="l"/>
                <a:pathLst>
                  <a:path h="95203" w="139103">
                    <a:moveTo>
                      <a:pt x="0" y="0"/>
                    </a:moveTo>
                    <a:lnTo>
                      <a:pt x="139103" y="0"/>
                    </a:lnTo>
                    <a:lnTo>
                      <a:pt x="139103" y="95203"/>
                    </a:lnTo>
                    <a:lnTo>
                      <a:pt x="0" y="95203"/>
                    </a:lnTo>
                    <a:close/>
                  </a:path>
                </a:pathLst>
              </a:custGeom>
              <a:solidFill>
                <a:srgbClr val="E0ED83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139103" cy="12377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89"/>
                  </a:lnSpc>
                </a:pPr>
              </a:p>
            </p:txBody>
          </p:sp>
        </p:grpSp>
        <p:sp>
          <p:nvSpPr>
            <p:cNvPr name="AutoShape 18" id="18"/>
            <p:cNvSpPr/>
            <p:nvPr/>
          </p:nvSpPr>
          <p:spPr>
            <a:xfrm>
              <a:off x="2931733" y="634986"/>
              <a:ext cx="532565" cy="0"/>
            </a:xfrm>
            <a:prstGeom prst="line">
              <a:avLst/>
            </a:prstGeom>
            <a:ln cap="flat" w="3570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flipV="true">
              <a:off x="19873005" y="561745"/>
              <a:ext cx="439168" cy="306369"/>
            </a:xfrm>
            <a:prstGeom prst="line">
              <a:avLst/>
            </a:prstGeom>
            <a:ln cap="rnd" w="3570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>
              <a:off x="19859111" y="302885"/>
              <a:ext cx="463414" cy="268942"/>
            </a:xfrm>
            <a:prstGeom prst="line">
              <a:avLst/>
            </a:prstGeom>
            <a:ln cap="rnd" w="3570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1" id="21"/>
            <p:cNvSpPr/>
            <p:nvPr/>
          </p:nvSpPr>
          <p:spPr>
            <a:xfrm flipV="true">
              <a:off x="560880" y="317756"/>
              <a:ext cx="688299" cy="549424"/>
            </a:xfrm>
            <a:prstGeom prst="line">
              <a:avLst/>
            </a:prstGeom>
            <a:ln cap="flat" w="3570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2" id="22"/>
            <p:cNvSpPr/>
            <p:nvPr/>
          </p:nvSpPr>
          <p:spPr>
            <a:xfrm flipH="true" flipV="true">
              <a:off x="561932" y="316081"/>
              <a:ext cx="686195" cy="552772"/>
            </a:xfrm>
            <a:prstGeom prst="line">
              <a:avLst/>
            </a:prstGeom>
            <a:ln cap="flat" w="3570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23" id="23"/>
          <p:cNvSpPr/>
          <p:nvPr/>
        </p:nvSpPr>
        <p:spPr>
          <a:xfrm flipH="false" flipV="false" rot="5400000">
            <a:off x="10773984" y="2102277"/>
            <a:ext cx="4985497" cy="8259106"/>
          </a:xfrm>
          <a:custGeom>
            <a:avLst/>
            <a:gdLst/>
            <a:ahLst/>
            <a:cxnLst/>
            <a:rect r="r" b="b" t="t" l="l"/>
            <a:pathLst>
              <a:path h="8259106" w="4985497">
                <a:moveTo>
                  <a:pt x="0" y="0"/>
                </a:moveTo>
                <a:lnTo>
                  <a:pt x="4985497" y="0"/>
                </a:lnTo>
                <a:lnTo>
                  <a:pt x="4985497" y="8259106"/>
                </a:lnTo>
                <a:lnTo>
                  <a:pt x="0" y="82591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153864" y="2095294"/>
            <a:ext cx="15620844" cy="6002867"/>
            <a:chOff x="0" y="0"/>
            <a:chExt cx="20827792" cy="8003822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20827792" cy="7415690"/>
              <a:chOff x="0" y="0"/>
              <a:chExt cx="4116141" cy="1465543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4116141" cy="1465543"/>
              </a:xfrm>
              <a:custGeom>
                <a:avLst/>
                <a:gdLst/>
                <a:ahLst/>
                <a:cxnLst/>
                <a:rect r="r" b="b" t="t" l="l"/>
                <a:pathLst>
                  <a:path h="1465543" w="4116141">
                    <a:moveTo>
                      <a:pt x="0" y="0"/>
                    </a:moveTo>
                    <a:lnTo>
                      <a:pt x="4116141" y="0"/>
                    </a:lnTo>
                    <a:lnTo>
                      <a:pt x="4116141" y="1465543"/>
                    </a:lnTo>
                    <a:lnTo>
                      <a:pt x="0" y="1465543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28575"/>
                <a:ext cx="4116141" cy="14941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89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5716262"/>
              <a:ext cx="20827792" cy="2287560"/>
              <a:chOff x="0" y="0"/>
              <a:chExt cx="4116141" cy="452084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4116141" cy="452084"/>
              </a:xfrm>
              <a:custGeom>
                <a:avLst/>
                <a:gdLst/>
                <a:ahLst/>
                <a:cxnLst/>
                <a:rect r="r" b="b" t="t" l="l"/>
                <a:pathLst>
                  <a:path h="452084" w="4116141">
                    <a:moveTo>
                      <a:pt x="0" y="0"/>
                    </a:moveTo>
                    <a:lnTo>
                      <a:pt x="4116141" y="0"/>
                    </a:lnTo>
                    <a:lnTo>
                      <a:pt x="4116141" y="452084"/>
                    </a:lnTo>
                    <a:lnTo>
                      <a:pt x="0" y="452084"/>
                    </a:lnTo>
                    <a:close/>
                  </a:path>
                </a:pathLst>
              </a:custGeom>
              <a:solidFill>
                <a:srgbClr val="F2B448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28575"/>
                <a:ext cx="4116141" cy="48065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89"/>
                  </a:lnSpc>
                </a:pPr>
              </a:p>
            </p:txBody>
          </p:sp>
        </p:grpSp>
      </p:grpSp>
      <p:sp>
        <p:nvSpPr>
          <p:cNvPr name="TextBox 31" id="31"/>
          <p:cNvSpPr txBox="true"/>
          <p:nvPr/>
        </p:nvSpPr>
        <p:spPr>
          <a:xfrm rot="0">
            <a:off x="2105527" y="3043231"/>
            <a:ext cx="14063306" cy="282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99"/>
              </a:lnSpc>
            </a:pPr>
            <a:r>
              <a:rPr lang="en-US" sz="10582" b="true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Final  Gaming Project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105527" y="6707190"/>
            <a:ext cx="7031653" cy="761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6"/>
              </a:lnSpc>
            </a:pPr>
            <a:r>
              <a:rPr lang="en-US" sz="4497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20/07/2025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7749665" y="4221634"/>
            <a:ext cx="7221634" cy="2127987"/>
            <a:chOff x="0" y="0"/>
            <a:chExt cx="9628845" cy="2837316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9628845" cy="2837316"/>
              <a:chOff x="0" y="0"/>
              <a:chExt cx="3905207" cy="1150741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80137" y="80137"/>
                <a:ext cx="3744933" cy="990467"/>
              </a:xfrm>
              <a:custGeom>
                <a:avLst/>
                <a:gdLst/>
                <a:ahLst/>
                <a:cxnLst/>
                <a:rect r="r" b="b" t="t" l="l"/>
                <a:pathLst>
                  <a:path h="990467" w="3744933">
                    <a:moveTo>
                      <a:pt x="3744933" y="990467"/>
                    </a:moveTo>
                    <a:lnTo>
                      <a:pt x="0" y="990467"/>
                    </a:lnTo>
                    <a:lnTo>
                      <a:pt x="0" y="0"/>
                    </a:lnTo>
                    <a:lnTo>
                      <a:pt x="3744933" y="0"/>
                    </a:lnTo>
                    <a:lnTo>
                      <a:pt x="3744933" y="990467"/>
                    </a:lnTo>
                    <a:close/>
                  </a:path>
                </a:pathLst>
              </a:custGeom>
              <a:solidFill>
                <a:srgbClr val="E0ED83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 flipH="false" flipV="false" rot="0">
                <a:off x="73787" y="73787"/>
                <a:ext cx="3757633" cy="1003167"/>
              </a:xfrm>
              <a:custGeom>
                <a:avLst/>
                <a:gdLst/>
                <a:ahLst/>
                <a:cxnLst/>
                <a:rect r="r" b="b" t="t" l="l"/>
                <a:pathLst>
                  <a:path h="1003167" w="3757633">
                    <a:moveTo>
                      <a:pt x="3757633" y="1003167"/>
                    </a:moveTo>
                    <a:lnTo>
                      <a:pt x="0" y="1003167"/>
                    </a:lnTo>
                    <a:lnTo>
                      <a:pt x="0" y="0"/>
                    </a:lnTo>
                    <a:lnTo>
                      <a:pt x="3757633" y="0"/>
                    </a:lnTo>
                    <a:lnTo>
                      <a:pt x="3757633" y="1003167"/>
                    </a:lnTo>
                    <a:close/>
                    <a:moveTo>
                      <a:pt x="12700" y="990467"/>
                    </a:moveTo>
                    <a:lnTo>
                      <a:pt x="3744933" y="990467"/>
                    </a:lnTo>
                    <a:lnTo>
                      <a:pt x="3744933" y="12700"/>
                    </a:lnTo>
                    <a:lnTo>
                      <a:pt x="12700" y="12700"/>
                    </a:lnTo>
                    <a:lnTo>
                      <a:pt x="12700" y="9904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37" id="37"/>
              <p:cNvSpPr/>
              <p:nvPr/>
            </p:nvSpPr>
            <p:spPr>
              <a:xfrm flipH="false" flipV="false" rot="0">
                <a:off x="6350" y="6223"/>
                <a:ext cx="3892507" cy="1138295"/>
              </a:xfrm>
              <a:custGeom>
                <a:avLst/>
                <a:gdLst/>
                <a:ahLst/>
                <a:cxnLst/>
                <a:rect r="r" b="b" t="t" l="l"/>
                <a:pathLst>
                  <a:path h="1138295" w="3892507">
                    <a:moveTo>
                      <a:pt x="147447" y="73914"/>
                    </a:moveTo>
                    <a:cubicBezTo>
                      <a:pt x="147447" y="114681"/>
                      <a:pt x="114427" y="147701"/>
                      <a:pt x="73660" y="147701"/>
                    </a:cubicBezTo>
                    <a:cubicBezTo>
                      <a:pt x="32893" y="147701"/>
                      <a:pt x="0" y="114554"/>
                      <a:pt x="0" y="73914"/>
                    </a:cubicBezTo>
                    <a:cubicBezTo>
                      <a:pt x="0" y="33274"/>
                      <a:pt x="33020" y="127"/>
                      <a:pt x="73787" y="127"/>
                    </a:cubicBezTo>
                    <a:cubicBezTo>
                      <a:pt x="114554" y="127"/>
                      <a:pt x="147447" y="33147"/>
                      <a:pt x="147447" y="73914"/>
                    </a:cubicBezTo>
                    <a:close/>
                    <a:moveTo>
                      <a:pt x="73787" y="990721"/>
                    </a:moveTo>
                    <a:cubicBezTo>
                      <a:pt x="33020" y="990721"/>
                      <a:pt x="0" y="1023741"/>
                      <a:pt x="0" y="1064508"/>
                    </a:cubicBezTo>
                    <a:cubicBezTo>
                      <a:pt x="0" y="1105275"/>
                      <a:pt x="33020" y="1138295"/>
                      <a:pt x="73787" y="1138295"/>
                    </a:cubicBezTo>
                    <a:cubicBezTo>
                      <a:pt x="114554" y="1138295"/>
                      <a:pt x="147574" y="1105275"/>
                      <a:pt x="147574" y="1064508"/>
                    </a:cubicBezTo>
                    <a:cubicBezTo>
                      <a:pt x="147574" y="1023741"/>
                      <a:pt x="114427" y="990721"/>
                      <a:pt x="73787" y="990721"/>
                    </a:cubicBezTo>
                    <a:close/>
                    <a:moveTo>
                      <a:pt x="3818720" y="147574"/>
                    </a:moveTo>
                    <a:cubicBezTo>
                      <a:pt x="3859487" y="147574"/>
                      <a:pt x="3892507" y="114554"/>
                      <a:pt x="3892507" y="73787"/>
                    </a:cubicBezTo>
                    <a:cubicBezTo>
                      <a:pt x="3892507" y="33020"/>
                      <a:pt x="3859487" y="0"/>
                      <a:pt x="3818720" y="0"/>
                    </a:cubicBezTo>
                    <a:cubicBezTo>
                      <a:pt x="3777953" y="0"/>
                      <a:pt x="3744933" y="33020"/>
                      <a:pt x="3744933" y="73787"/>
                    </a:cubicBezTo>
                    <a:cubicBezTo>
                      <a:pt x="3744933" y="114554"/>
                      <a:pt x="3777953" y="147574"/>
                      <a:pt x="3818720" y="147574"/>
                    </a:cubicBezTo>
                    <a:close/>
                    <a:moveTo>
                      <a:pt x="3818720" y="990721"/>
                    </a:moveTo>
                    <a:cubicBezTo>
                      <a:pt x="3777953" y="990721"/>
                      <a:pt x="3744933" y="1023741"/>
                      <a:pt x="3744933" y="1064508"/>
                    </a:cubicBezTo>
                    <a:cubicBezTo>
                      <a:pt x="3744933" y="1105275"/>
                      <a:pt x="3777953" y="1138295"/>
                      <a:pt x="3818720" y="1138295"/>
                    </a:cubicBezTo>
                    <a:cubicBezTo>
                      <a:pt x="3859487" y="1138295"/>
                      <a:pt x="3892507" y="1105275"/>
                      <a:pt x="3892507" y="1064508"/>
                    </a:cubicBezTo>
                    <a:cubicBezTo>
                      <a:pt x="3892507" y="1023741"/>
                      <a:pt x="3859487" y="990721"/>
                      <a:pt x="3818720" y="99072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3905207" cy="1150868"/>
              </a:xfrm>
              <a:custGeom>
                <a:avLst/>
                <a:gdLst/>
                <a:ahLst/>
                <a:cxnLst/>
                <a:rect r="r" b="b" t="t" l="l"/>
                <a:pathLst>
                  <a:path h="1150868" w="3905207">
                    <a:moveTo>
                      <a:pt x="80137" y="0"/>
                    </a:moveTo>
                    <a:cubicBezTo>
                      <a:pt x="35941" y="0"/>
                      <a:pt x="0" y="35941"/>
                      <a:pt x="0" y="80137"/>
                    </a:cubicBezTo>
                    <a:cubicBezTo>
                      <a:pt x="0" y="124333"/>
                      <a:pt x="35941" y="160274"/>
                      <a:pt x="80137" y="160274"/>
                    </a:cubicBezTo>
                    <a:cubicBezTo>
                      <a:pt x="124333" y="160274"/>
                      <a:pt x="160274" y="124333"/>
                      <a:pt x="160274" y="80137"/>
                    </a:cubicBezTo>
                    <a:cubicBezTo>
                      <a:pt x="160274" y="35941"/>
                      <a:pt x="124206" y="0"/>
                      <a:pt x="80137" y="0"/>
                    </a:cubicBezTo>
                    <a:close/>
                    <a:moveTo>
                      <a:pt x="80137" y="147447"/>
                    </a:moveTo>
                    <a:cubicBezTo>
                      <a:pt x="42926" y="147447"/>
                      <a:pt x="12700" y="117221"/>
                      <a:pt x="12700" y="80137"/>
                    </a:cubicBezTo>
                    <a:cubicBezTo>
                      <a:pt x="12700" y="43053"/>
                      <a:pt x="42926" y="12700"/>
                      <a:pt x="80137" y="12700"/>
                    </a:cubicBezTo>
                    <a:cubicBezTo>
                      <a:pt x="117348" y="12700"/>
                      <a:pt x="147574" y="42926"/>
                      <a:pt x="147574" y="80137"/>
                    </a:cubicBezTo>
                    <a:cubicBezTo>
                      <a:pt x="147574" y="117348"/>
                      <a:pt x="117221" y="147447"/>
                      <a:pt x="80137" y="147447"/>
                    </a:cubicBezTo>
                    <a:close/>
                    <a:moveTo>
                      <a:pt x="80137" y="990594"/>
                    </a:moveTo>
                    <a:cubicBezTo>
                      <a:pt x="35941" y="990594"/>
                      <a:pt x="0" y="1026535"/>
                      <a:pt x="0" y="1070731"/>
                    </a:cubicBezTo>
                    <a:cubicBezTo>
                      <a:pt x="0" y="1114927"/>
                      <a:pt x="35941" y="1150868"/>
                      <a:pt x="80137" y="1150868"/>
                    </a:cubicBezTo>
                    <a:cubicBezTo>
                      <a:pt x="124333" y="1150868"/>
                      <a:pt x="160274" y="1114927"/>
                      <a:pt x="160274" y="1070731"/>
                    </a:cubicBezTo>
                    <a:cubicBezTo>
                      <a:pt x="160147" y="1026535"/>
                      <a:pt x="124206" y="990594"/>
                      <a:pt x="80137" y="990594"/>
                    </a:cubicBezTo>
                    <a:close/>
                    <a:moveTo>
                      <a:pt x="80137" y="1138041"/>
                    </a:moveTo>
                    <a:cubicBezTo>
                      <a:pt x="42926" y="1138041"/>
                      <a:pt x="12700" y="1107815"/>
                      <a:pt x="12700" y="1070604"/>
                    </a:cubicBezTo>
                    <a:cubicBezTo>
                      <a:pt x="12700" y="1033393"/>
                      <a:pt x="42926" y="1003167"/>
                      <a:pt x="80137" y="1003167"/>
                    </a:cubicBezTo>
                    <a:cubicBezTo>
                      <a:pt x="117348" y="1003167"/>
                      <a:pt x="147574" y="1033393"/>
                      <a:pt x="147574" y="1070604"/>
                    </a:cubicBezTo>
                    <a:cubicBezTo>
                      <a:pt x="147574" y="1107815"/>
                      <a:pt x="117221" y="1138041"/>
                      <a:pt x="80137" y="1138041"/>
                    </a:cubicBezTo>
                    <a:close/>
                    <a:moveTo>
                      <a:pt x="3825070" y="160147"/>
                    </a:moveTo>
                    <a:cubicBezTo>
                      <a:pt x="3869266" y="160147"/>
                      <a:pt x="3905207" y="124206"/>
                      <a:pt x="3905207" y="80010"/>
                    </a:cubicBezTo>
                    <a:cubicBezTo>
                      <a:pt x="3905207" y="35814"/>
                      <a:pt x="3869266" y="0"/>
                      <a:pt x="3825070" y="0"/>
                    </a:cubicBezTo>
                    <a:cubicBezTo>
                      <a:pt x="3780874" y="0"/>
                      <a:pt x="3744933" y="35941"/>
                      <a:pt x="3744933" y="80137"/>
                    </a:cubicBezTo>
                    <a:cubicBezTo>
                      <a:pt x="3744933" y="124333"/>
                      <a:pt x="3780874" y="160147"/>
                      <a:pt x="3825070" y="160147"/>
                    </a:cubicBezTo>
                    <a:close/>
                    <a:moveTo>
                      <a:pt x="3825070" y="12700"/>
                    </a:moveTo>
                    <a:cubicBezTo>
                      <a:pt x="3862281" y="12700"/>
                      <a:pt x="3892507" y="42926"/>
                      <a:pt x="3892507" y="80137"/>
                    </a:cubicBezTo>
                    <a:cubicBezTo>
                      <a:pt x="3892507" y="117348"/>
                      <a:pt x="3862281" y="147574"/>
                      <a:pt x="3825070" y="147574"/>
                    </a:cubicBezTo>
                    <a:cubicBezTo>
                      <a:pt x="3787859" y="147574"/>
                      <a:pt x="3757633" y="117348"/>
                      <a:pt x="3757633" y="80137"/>
                    </a:cubicBezTo>
                    <a:cubicBezTo>
                      <a:pt x="3757633" y="42926"/>
                      <a:pt x="3787859" y="12700"/>
                      <a:pt x="3825070" y="12700"/>
                    </a:cubicBezTo>
                    <a:close/>
                    <a:moveTo>
                      <a:pt x="3825070" y="990594"/>
                    </a:moveTo>
                    <a:cubicBezTo>
                      <a:pt x="3780874" y="990594"/>
                      <a:pt x="3744933" y="1026535"/>
                      <a:pt x="3744933" y="1070731"/>
                    </a:cubicBezTo>
                    <a:cubicBezTo>
                      <a:pt x="3744933" y="1114927"/>
                      <a:pt x="3780874" y="1150868"/>
                      <a:pt x="3825070" y="1150868"/>
                    </a:cubicBezTo>
                    <a:cubicBezTo>
                      <a:pt x="3869266" y="1150868"/>
                      <a:pt x="3905207" y="1114927"/>
                      <a:pt x="3905207" y="1070731"/>
                    </a:cubicBezTo>
                    <a:cubicBezTo>
                      <a:pt x="3905207" y="1026535"/>
                      <a:pt x="3869266" y="990594"/>
                      <a:pt x="3825070" y="990594"/>
                    </a:cubicBezTo>
                    <a:close/>
                    <a:moveTo>
                      <a:pt x="3825070" y="1138041"/>
                    </a:moveTo>
                    <a:cubicBezTo>
                      <a:pt x="3787859" y="1138041"/>
                      <a:pt x="3757633" y="1107815"/>
                      <a:pt x="3757633" y="1070604"/>
                    </a:cubicBezTo>
                    <a:cubicBezTo>
                      <a:pt x="3757633" y="1033393"/>
                      <a:pt x="3787859" y="1003167"/>
                      <a:pt x="3825070" y="1003167"/>
                    </a:cubicBezTo>
                    <a:cubicBezTo>
                      <a:pt x="3862281" y="1003167"/>
                      <a:pt x="3892507" y="1033393"/>
                      <a:pt x="3892507" y="1070604"/>
                    </a:cubicBezTo>
                    <a:cubicBezTo>
                      <a:pt x="3892507" y="1107815"/>
                      <a:pt x="3862281" y="1138041"/>
                      <a:pt x="3825070" y="1138041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9" id="39"/>
            <p:cNvSpPr txBox="true"/>
            <p:nvPr/>
          </p:nvSpPr>
          <p:spPr>
            <a:xfrm rot="0">
              <a:off x="1407259" y="834016"/>
              <a:ext cx="6814327" cy="1112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757"/>
                </a:lnSpc>
                <a:spcBef>
                  <a:spcPct val="0"/>
                </a:spcBef>
              </a:pPr>
              <a:r>
                <a:rPr lang="en-US" sz="5197">
                  <a:solidFill>
                    <a:srgbClr val="422082"/>
                  </a:solidFill>
                  <a:latin typeface="FB WallW"/>
                  <a:ea typeface="FB WallW"/>
                  <a:cs typeface="FB WallW"/>
                  <a:sym typeface="FB WallW"/>
                </a:rPr>
                <a:t>TRESURE HUNT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4225" y="-480904"/>
            <a:ext cx="19316450" cy="3202794"/>
            <a:chOff x="0" y="0"/>
            <a:chExt cx="5089944" cy="8439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89944" cy="843946"/>
            </a:xfrm>
            <a:custGeom>
              <a:avLst/>
              <a:gdLst/>
              <a:ahLst/>
              <a:cxnLst/>
              <a:rect r="r" b="b" t="t" l="l"/>
              <a:pathLst>
                <a:path h="843946" w="5089944">
                  <a:moveTo>
                    <a:pt x="0" y="0"/>
                  </a:moveTo>
                  <a:lnTo>
                    <a:pt x="5089944" y="0"/>
                  </a:lnTo>
                  <a:lnTo>
                    <a:pt x="5089944" y="843946"/>
                  </a:lnTo>
                  <a:lnTo>
                    <a:pt x="0" y="843946"/>
                  </a:lnTo>
                  <a:close/>
                </a:path>
              </a:pathLst>
            </a:custGeom>
            <a:solidFill>
              <a:srgbClr val="E0ED83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5089944" cy="872521"/>
            </a:xfrm>
            <a:prstGeom prst="rect">
              <a:avLst/>
            </a:prstGeom>
          </p:spPr>
          <p:txBody>
            <a:bodyPr anchor="ctr" rtlCol="false" tIns="71403" lIns="71403" bIns="71403" rIns="71403"/>
            <a:lstStyle/>
            <a:p>
              <a:pPr algn="ctr" marL="0" indent="0" lvl="0">
                <a:lnSpc>
                  <a:spcPts val="328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144817" y="5143500"/>
            <a:ext cx="3640586" cy="2162453"/>
            <a:chOff x="0" y="0"/>
            <a:chExt cx="959306" cy="56981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59306" cy="569813"/>
            </a:xfrm>
            <a:custGeom>
              <a:avLst/>
              <a:gdLst/>
              <a:ahLst/>
              <a:cxnLst/>
              <a:rect r="r" b="b" t="t" l="l"/>
              <a:pathLst>
                <a:path h="569813" w="959306">
                  <a:moveTo>
                    <a:pt x="29890" y="0"/>
                  </a:moveTo>
                  <a:lnTo>
                    <a:pt x="929416" y="0"/>
                  </a:lnTo>
                  <a:cubicBezTo>
                    <a:pt x="945924" y="0"/>
                    <a:pt x="959306" y="13382"/>
                    <a:pt x="959306" y="29890"/>
                  </a:cubicBezTo>
                  <a:lnTo>
                    <a:pt x="959306" y="539923"/>
                  </a:lnTo>
                  <a:cubicBezTo>
                    <a:pt x="959306" y="556431"/>
                    <a:pt x="945924" y="569813"/>
                    <a:pt x="929416" y="569813"/>
                  </a:cubicBezTo>
                  <a:lnTo>
                    <a:pt x="29890" y="569813"/>
                  </a:lnTo>
                  <a:cubicBezTo>
                    <a:pt x="13382" y="569813"/>
                    <a:pt x="0" y="556431"/>
                    <a:pt x="0" y="539923"/>
                  </a:cubicBezTo>
                  <a:lnTo>
                    <a:pt x="0" y="29890"/>
                  </a:lnTo>
                  <a:cubicBezTo>
                    <a:pt x="0" y="13382"/>
                    <a:pt x="13382" y="0"/>
                    <a:pt x="2989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5757">
                    <a:alpha val="100000"/>
                  </a:srgbClr>
                </a:gs>
                <a:gs pos="100000">
                  <a:srgbClr val="8C52FF">
                    <a:alpha val="100000"/>
                  </a:srgbClr>
                </a:gs>
              </a:gsLst>
              <a:lin ang="0"/>
            </a:gra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959306" cy="598388"/>
            </a:xfrm>
            <a:prstGeom prst="rect">
              <a:avLst/>
            </a:prstGeom>
          </p:spPr>
          <p:txBody>
            <a:bodyPr anchor="ctr" rtlCol="false" tIns="71403" lIns="71403" bIns="71403" rIns="71403"/>
            <a:lstStyle/>
            <a:p>
              <a:pPr algn="ctr" marL="0" indent="0" lvl="0">
                <a:lnSpc>
                  <a:spcPts val="328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20103" y="5143500"/>
            <a:ext cx="3640586" cy="2162453"/>
            <a:chOff x="0" y="0"/>
            <a:chExt cx="959306" cy="5698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59306" cy="569813"/>
            </a:xfrm>
            <a:custGeom>
              <a:avLst/>
              <a:gdLst/>
              <a:ahLst/>
              <a:cxnLst/>
              <a:rect r="r" b="b" t="t" l="l"/>
              <a:pathLst>
                <a:path h="569813" w="959306">
                  <a:moveTo>
                    <a:pt x="29890" y="0"/>
                  </a:moveTo>
                  <a:lnTo>
                    <a:pt x="929416" y="0"/>
                  </a:lnTo>
                  <a:cubicBezTo>
                    <a:pt x="945924" y="0"/>
                    <a:pt x="959306" y="13382"/>
                    <a:pt x="959306" y="29890"/>
                  </a:cubicBezTo>
                  <a:lnTo>
                    <a:pt x="959306" y="539923"/>
                  </a:lnTo>
                  <a:cubicBezTo>
                    <a:pt x="959306" y="556431"/>
                    <a:pt x="945924" y="569813"/>
                    <a:pt x="929416" y="569813"/>
                  </a:cubicBezTo>
                  <a:lnTo>
                    <a:pt x="29890" y="569813"/>
                  </a:lnTo>
                  <a:cubicBezTo>
                    <a:pt x="13382" y="569813"/>
                    <a:pt x="0" y="556431"/>
                    <a:pt x="0" y="539923"/>
                  </a:cubicBezTo>
                  <a:lnTo>
                    <a:pt x="0" y="29890"/>
                  </a:lnTo>
                  <a:cubicBezTo>
                    <a:pt x="0" y="13382"/>
                    <a:pt x="13382" y="0"/>
                    <a:pt x="2989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959306" cy="598388"/>
            </a:xfrm>
            <a:prstGeom prst="rect">
              <a:avLst/>
            </a:prstGeom>
          </p:spPr>
          <p:txBody>
            <a:bodyPr anchor="ctr" rtlCol="false" tIns="71403" lIns="71403" bIns="71403" rIns="71403"/>
            <a:lstStyle/>
            <a:p>
              <a:pPr algn="ctr" marL="0" indent="0" lvl="0">
                <a:lnSpc>
                  <a:spcPts val="328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173940" y="5143500"/>
            <a:ext cx="3640586" cy="2162453"/>
            <a:chOff x="0" y="0"/>
            <a:chExt cx="959306" cy="56981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59306" cy="569813"/>
            </a:xfrm>
            <a:custGeom>
              <a:avLst/>
              <a:gdLst/>
              <a:ahLst/>
              <a:cxnLst/>
              <a:rect r="r" b="b" t="t" l="l"/>
              <a:pathLst>
                <a:path h="569813" w="959306">
                  <a:moveTo>
                    <a:pt x="29890" y="0"/>
                  </a:moveTo>
                  <a:lnTo>
                    <a:pt x="929416" y="0"/>
                  </a:lnTo>
                  <a:cubicBezTo>
                    <a:pt x="945924" y="0"/>
                    <a:pt x="959306" y="13382"/>
                    <a:pt x="959306" y="29890"/>
                  </a:cubicBezTo>
                  <a:lnTo>
                    <a:pt x="959306" y="539923"/>
                  </a:lnTo>
                  <a:cubicBezTo>
                    <a:pt x="959306" y="556431"/>
                    <a:pt x="945924" y="569813"/>
                    <a:pt x="929416" y="569813"/>
                  </a:cubicBezTo>
                  <a:lnTo>
                    <a:pt x="29890" y="569813"/>
                  </a:lnTo>
                  <a:cubicBezTo>
                    <a:pt x="13382" y="569813"/>
                    <a:pt x="0" y="556431"/>
                    <a:pt x="0" y="539923"/>
                  </a:cubicBezTo>
                  <a:lnTo>
                    <a:pt x="0" y="29890"/>
                  </a:lnTo>
                  <a:cubicBezTo>
                    <a:pt x="0" y="13382"/>
                    <a:pt x="13382" y="0"/>
                    <a:pt x="2989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959306" cy="598388"/>
            </a:xfrm>
            <a:prstGeom prst="rect">
              <a:avLst/>
            </a:prstGeom>
          </p:spPr>
          <p:txBody>
            <a:bodyPr anchor="ctr" rtlCol="false" tIns="71403" lIns="71403" bIns="71403" rIns="71403"/>
            <a:lstStyle/>
            <a:p>
              <a:pPr algn="ctr" marL="0" indent="0" lvl="0">
                <a:lnSpc>
                  <a:spcPts val="328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5400000">
            <a:off x="14491322" y="-186120"/>
            <a:ext cx="6181982" cy="645021"/>
            <a:chOff x="0" y="0"/>
            <a:chExt cx="4209034" cy="43916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350" y="6350"/>
              <a:ext cx="4196334" cy="426466"/>
            </a:xfrm>
            <a:custGeom>
              <a:avLst/>
              <a:gdLst/>
              <a:ahLst/>
              <a:cxnLst/>
              <a:rect r="r" b="b" t="t" l="l"/>
              <a:pathLst>
                <a:path h="426466" w="4196334">
                  <a:moveTo>
                    <a:pt x="4008755" y="426466"/>
                  </a:moveTo>
                  <a:lnTo>
                    <a:pt x="187579" y="426466"/>
                  </a:lnTo>
                  <a:cubicBezTo>
                    <a:pt x="83947" y="426466"/>
                    <a:pt x="0" y="342519"/>
                    <a:pt x="0" y="238887"/>
                  </a:cubicBezTo>
                  <a:lnTo>
                    <a:pt x="0" y="187579"/>
                  </a:lnTo>
                  <a:cubicBezTo>
                    <a:pt x="0" y="83947"/>
                    <a:pt x="83947" y="0"/>
                    <a:pt x="187579" y="0"/>
                  </a:cubicBezTo>
                  <a:lnTo>
                    <a:pt x="4008628" y="0"/>
                  </a:lnTo>
                  <a:cubicBezTo>
                    <a:pt x="4112260" y="0"/>
                    <a:pt x="4196207" y="83947"/>
                    <a:pt x="4196207" y="187579"/>
                  </a:cubicBezTo>
                  <a:lnTo>
                    <a:pt x="4196207" y="238887"/>
                  </a:lnTo>
                  <a:cubicBezTo>
                    <a:pt x="4196334" y="342392"/>
                    <a:pt x="4112260" y="426466"/>
                    <a:pt x="4008755" y="426466"/>
                  </a:cubicBezTo>
                  <a:close/>
                </a:path>
              </a:pathLst>
            </a:custGeom>
            <a:solidFill>
              <a:srgbClr val="F2B448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209034" cy="439166"/>
            </a:xfrm>
            <a:custGeom>
              <a:avLst/>
              <a:gdLst/>
              <a:ahLst/>
              <a:cxnLst/>
              <a:rect r="r" b="b" t="t" l="l"/>
              <a:pathLst>
                <a:path h="439166" w="4209034">
                  <a:moveTo>
                    <a:pt x="4015105" y="439166"/>
                  </a:moveTo>
                  <a:lnTo>
                    <a:pt x="193929" y="439166"/>
                  </a:lnTo>
                  <a:cubicBezTo>
                    <a:pt x="86995" y="439166"/>
                    <a:pt x="0" y="352171"/>
                    <a:pt x="0" y="245237"/>
                  </a:cubicBezTo>
                  <a:lnTo>
                    <a:pt x="0" y="193929"/>
                  </a:lnTo>
                  <a:cubicBezTo>
                    <a:pt x="0" y="86995"/>
                    <a:pt x="86995" y="0"/>
                    <a:pt x="193929" y="0"/>
                  </a:cubicBezTo>
                  <a:lnTo>
                    <a:pt x="4014978" y="0"/>
                  </a:lnTo>
                  <a:cubicBezTo>
                    <a:pt x="4121912" y="0"/>
                    <a:pt x="4208907" y="86995"/>
                    <a:pt x="4208907" y="193929"/>
                  </a:cubicBezTo>
                  <a:lnTo>
                    <a:pt x="4208907" y="245237"/>
                  </a:lnTo>
                  <a:cubicBezTo>
                    <a:pt x="4209034" y="352171"/>
                    <a:pt x="4122039" y="439166"/>
                    <a:pt x="4015105" y="439166"/>
                  </a:cubicBezTo>
                  <a:close/>
                  <a:moveTo>
                    <a:pt x="193929" y="12700"/>
                  </a:moveTo>
                  <a:cubicBezTo>
                    <a:pt x="93980" y="12700"/>
                    <a:pt x="12700" y="93980"/>
                    <a:pt x="12700" y="193929"/>
                  </a:cubicBezTo>
                  <a:lnTo>
                    <a:pt x="12700" y="245237"/>
                  </a:lnTo>
                  <a:cubicBezTo>
                    <a:pt x="12700" y="345186"/>
                    <a:pt x="93980" y="426466"/>
                    <a:pt x="193929" y="426466"/>
                  </a:cubicBezTo>
                  <a:lnTo>
                    <a:pt x="4014978" y="426466"/>
                  </a:lnTo>
                  <a:cubicBezTo>
                    <a:pt x="4114927" y="426466"/>
                    <a:pt x="4196207" y="345186"/>
                    <a:pt x="4196207" y="245237"/>
                  </a:cubicBezTo>
                  <a:lnTo>
                    <a:pt x="4196207" y="193929"/>
                  </a:lnTo>
                  <a:cubicBezTo>
                    <a:pt x="4196207" y="93980"/>
                    <a:pt x="4114927" y="12700"/>
                    <a:pt x="4014978" y="12700"/>
                  </a:cubicBezTo>
                  <a:lnTo>
                    <a:pt x="193929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089339" y="616091"/>
            <a:ext cx="4538400" cy="1623831"/>
            <a:chOff x="0" y="0"/>
            <a:chExt cx="2565812" cy="91804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80137" y="80137"/>
              <a:ext cx="2405538" cy="757769"/>
            </a:xfrm>
            <a:custGeom>
              <a:avLst/>
              <a:gdLst/>
              <a:ahLst/>
              <a:cxnLst/>
              <a:rect r="r" b="b" t="t" l="l"/>
              <a:pathLst>
                <a:path h="757769" w="2405538">
                  <a:moveTo>
                    <a:pt x="2405538" y="757769"/>
                  </a:moveTo>
                  <a:lnTo>
                    <a:pt x="0" y="757769"/>
                  </a:lnTo>
                  <a:lnTo>
                    <a:pt x="0" y="0"/>
                  </a:lnTo>
                  <a:lnTo>
                    <a:pt x="2405538" y="0"/>
                  </a:lnTo>
                  <a:lnTo>
                    <a:pt x="2405538" y="7577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73787" y="73787"/>
              <a:ext cx="2418238" cy="770469"/>
            </a:xfrm>
            <a:custGeom>
              <a:avLst/>
              <a:gdLst/>
              <a:ahLst/>
              <a:cxnLst/>
              <a:rect r="r" b="b" t="t" l="l"/>
              <a:pathLst>
                <a:path h="770469" w="2418238">
                  <a:moveTo>
                    <a:pt x="2418238" y="770469"/>
                  </a:moveTo>
                  <a:lnTo>
                    <a:pt x="0" y="770469"/>
                  </a:lnTo>
                  <a:lnTo>
                    <a:pt x="0" y="0"/>
                  </a:lnTo>
                  <a:lnTo>
                    <a:pt x="2418238" y="0"/>
                  </a:lnTo>
                  <a:lnTo>
                    <a:pt x="2418238" y="770469"/>
                  </a:lnTo>
                  <a:close/>
                  <a:moveTo>
                    <a:pt x="12700" y="757769"/>
                  </a:moveTo>
                  <a:lnTo>
                    <a:pt x="2405538" y="757769"/>
                  </a:lnTo>
                  <a:lnTo>
                    <a:pt x="2405538" y="12700"/>
                  </a:lnTo>
                  <a:lnTo>
                    <a:pt x="12700" y="12700"/>
                  </a:lnTo>
                  <a:lnTo>
                    <a:pt x="12700" y="75776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6350" y="6223"/>
              <a:ext cx="2553112" cy="905597"/>
            </a:xfrm>
            <a:custGeom>
              <a:avLst/>
              <a:gdLst/>
              <a:ahLst/>
              <a:cxnLst/>
              <a:rect r="r" b="b" t="t" l="l"/>
              <a:pathLst>
                <a:path h="905597" w="2553112">
                  <a:moveTo>
                    <a:pt x="147447" y="73914"/>
                  </a:moveTo>
                  <a:cubicBezTo>
                    <a:pt x="147447" y="114681"/>
                    <a:pt x="114427" y="147701"/>
                    <a:pt x="73660" y="147701"/>
                  </a:cubicBezTo>
                  <a:cubicBezTo>
                    <a:pt x="32893" y="147701"/>
                    <a:pt x="0" y="114554"/>
                    <a:pt x="0" y="73914"/>
                  </a:cubicBezTo>
                  <a:cubicBezTo>
                    <a:pt x="0" y="33274"/>
                    <a:pt x="33020" y="127"/>
                    <a:pt x="73787" y="127"/>
                  </a:cubicBezTo>
                  <a:cubicBezTo>
                    <a:pt x="114554" y="127"/>
                    <a:pt x="147447" y="33147"/>
                    <a:pt x="147447" y="73914"/>
                  </a:cubicBezTo>
                  <a:close/>
                  <a:moveTo>
                    <a:pt x="73787" y="758023"/>
                  </a:moveTo>
                  <a:cubicBezTo>
                    <a:pt x="33020" y="758023"/>
                    <a:pt x="0" y="791043"/>
                    <a:pt x="0" y="831810"/>
                  </a:cubicBezTo>
                  <a:cubicBezTo>
                    <a:pt x="0" y="872577"/>
                    <a:pt x="33020" y="905597"/>
                    <a:pt x="73787" y="905597"/>
                  </a:cubicBezTo>
                  <a:cubicBezTo>
                    <a:pt x="114554" y="905597"/>
                    <a:pt x="147574" y="872577"/>
                    <a:pt x="147574" y="831810"/>
                  </a:cubicBezTo>
                  <a:cubicBezTo>
                    <a:pt x="147574" y="791043"/>
                    <a:pt x="114427" y="758023"/>
                    <a:pt x="73787" y="758023"/>
                  </a:cubicBezTo>
                  <a:close/>
                  <a:moveTo>
                    <a:pt x="2479325" y="147574"/>
                  </a:moveTo>
                  <a:cubicBezTo>
                    <a:pt x="2520092" y="147574"/>
                    <a:pt x="2553112" y="114554"/>
                    <a:pt x="2553112" y="73787"/>
                  </a:cubicBezTo>
                  <a:cubicBezTo>
                    <a:pt x="2553112" y="33020"/>
                    <a:pt x="2520092" y="0"/>
                    <a:pt x="2479325" y="0"/>
                  </a:cubicBezTo>
                  <a:cubicBezTo>
                    <a:pt x="2438559" y="0"/>
                    <a:pt x="2405538" y="33020"/>
                    <a:pt x="2405538" y="73787"/>
                  </a:cubicBezTo>
                  <a:cubicBezTo>
                    <a:pt x="2405538" y="114554"/>
                    <a:pt x="2438559" y="147574"/>
                    <a:pt x="2479325" y="147574"/>
                  </a:cubicBezTo>
                  <a:close/>
                  <a:moveTo>
                    <a:pt x="2479325" y="758023"/>
                  </a:moveTo>
                  <a:cubicBezTo>
                    <a:pt x="2438559" y="758023"/>
                    <a:pt x="2405538" y="791043"/>
                    <a:pt x="2405538" y="831810"/>
                  </a:cubicBezTo>
                  <a:cubicBezTo>
                    <a:pt x="2405538" y="872577"/>
                    <a:pt x="2438559" y="905597"/>
                    <a:pt x="2479325" y="905597"/>
                  </a:cubicBezTo>
                  <a:cubicBezTo>
                    <a:pt x="2520092" y="905597"/>
                    <a:pt x="2553112" y="872577"/>
                    <a:pt x="2553112" y="831810"/>
                  </a:cubicBezTo>
                  <a:cubicBezTo>
                    <a:pt x="2553112" y="791043"/>
                    <a:pt x="2520093" y="758023"/>
                    <a:pt x="2479325" y="758023"/>
                  </a:cubicBezTo>
                  <a:close/>
                </a:path>
              </a:pathLst>
            </a:custGeom>
            <a:solidFill>
              <a:srgbClr val="F2B44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565812" cy="918170"/>
            </a:xfrm>
            <a:custGeom>
              <a:avLst/>
              <a:gdLst/>
              <a:ahLst/>
              <a:cxnLst/>
              <a:rect r="r" b="b" t="t" l="l"/>
              <a:pathLst>
                <a:path h="918170" w="2565812">
                  <a:moveTo>
                    <a:pt x="80137" y="0"/>
                  </a:moveTo>
                  <a:cubicBezTo>
                    <a:pt x="35941" y="0"/>
                    <a:pt x="0" y="35941"/>
                    <a:pt x="0" y="80137"/>
                  </a:cubicBezTo>
                  <a:cubicBezTo>
                    <a:pt x="0" y="124333"/>
                    <a:pt x="35941" y="160274"/>
                    <a:pt x="80137" y="160274"/>
                  </a:cubicBezTo>
                  <a:cubicBezTo>
                    <a:pt x="124333" y="160274"/>
                    <a:pt x="160274" y="124333"/>
                    <a:pt x="160274" y="80137"/>
                  </a:cubicBezTo>
                  <a:cubicBezTo>
                    <a:pt x="160274" y="35941"/>
                    <a:pt x="124206" y="0"/>
                    <a:pt x="80137" y="0"/>
                  </a:cubicBezTo>
                  <a:close/>
                  <a:moveTo>
                    <a:pt x="80137" y="147447"/>
                  </a:moveTo>
                  <a:cubicBezTo>
                    <a:pt x="42926" y="147447"/>
                    <a:pt x="12700" y="117221"/>
                    <a:pt x="12700" y="80137"/>
                  </a:cubicBezTo>
                  <a:cubicBezTo>
                    <a:pt x="12700" y="43053"/>
                    <a:pt x="42926" y="12700"/>
                    <a:pt x="80137" y="12700"/>
                  </a:cubicBezTo>
                  <a:cubicBezTo>
                    <a:pt x="117348" y="12700"/>
                    <a:pt x="147574" y="42926"/>
                    <a:pt x="147574" y="80137"/>
                  </a:cubicBezTo>
                  <a:cubicBezTo>
                    <a:pt x="147574" y="117348"/>
                    <a:pt x="117221" y="147447"/>
                    <a:pt x="80137" y="147447"/>
                  </a:cubicBezTo>
                  <a:close/>
                  <a:moveTo>
                    <a:pt x="80137" y="757896"/>
                  </a:moveTo>
                  <a:cubicBezTo>
                    <a:pt x="35941" y="757896"/>
                    <a:pt x="0" y="793837"/>
                    <a:pt x="0" y="838033"/>
                  </a:cubicBezTo>
                  <a:cubicBezTo>
                    <a:pt x="0" y="882229"/>
                    <a:pt x="35941" y="918170"/>
                    <a:pt x="80137" y="918170"/>
                  </a:cubicBezTo>
                  <a:cubicBezTo>
                    <a:pt x="124333" y="918170"/>
                    <a:pt x="160274" y="882229"/>
                    <a:pt x="160274" y="838033"/>
                  </a:cubicBezTo>
                  <a:cubicBezTo>
                    <a:pt x="160147" y="793837"/>
                    <a:pt x="124206" y="757896"/>
                    <a:pt x="80137" y="757896"/>
                  </a:cubicBezTo>
                  <a:close/>
                  <a:moveTo>
                    <a:pt x="80137" y="905343"/>
                  </a:moveTo>
                  <a:cubicBezTo>
                    <a:pt x="42926" y="905343"/>
                    <a:pt x="12700" y="875117"/>
                    <a:pt x="12700" y="837906"/>
                  </a:cubicBezTo>
                  <a:cubicBezTo>
                    <a:pt x="12700" y="800695"/>
                    <a:pt x="42926" y="770469"/>
                    <a:pt x="80137" y="770469"/>
                  </a:cubicBezTo>
                  <a:cubicBezTo>
                    <a:pt x="117348" y="770469"/>
                    <a:pt x="147574" y="800695"/>
                    <a:pt x="147574" y="837906"/>
                  </a:cubicBezTo>
                  <a:cubicBezTo>
                    <a:pt x="147574" y="875117"/>
                    <a:pt x="117221" y="905343"/>
                    <a:pt x="80137" y="905343"/>
                  </a:cubicBezTo>
                  <a:close/>
                  <a:moveTo>
                    <a:pt x="2485675" y="160147"/>
                  </a:moveTo>
                  <a:cubicBezTo>
                    <a:pt x="2529872" y="160147"/>
                    <a:pt x="2565812" y="124206"/>
                    <a:pt x="2565812" y="80010"/>
                  </a:cubicBezTo>
                  <a:cubicBezTo>
                    <a:pt x="2565812" y="35814"/>
                    <a:pt x="2529872" y="0"/>
                    <a:pt x="2485675" y="0"/>
                  </a:cubicBezTo>
                  <a:cubicBezTo>
                    <a:pt x="2441479" y="0"/>
                    <a:pt x="2405538" y="35941"/>
                    <a:pt x="2405538" y="80137"/>
                  </a:cubicBezTo>
                  <a:cubicBezTo>
                    <a:pt x="2405538" y="124333"/>
                    <a:pt x="2441480" y="160147"/>
                    <a:pt x="2485675" y="160147"/>
                  </a:cubicBezTo>
                  <a:close/>
                  <a:moveTo>
                    <a:pt x="2485675" y="12700"/>
                  </a:moveTo>
                  <a:cubicBezTo>
                    <a:pt x="2522886" y="12700"/>
                    <a:pt x="2553112" y="42926"/>
                    <a:pt x="2553112" y="80137"/>
                  </a:cubicBezTo>
                  <a:cubicBezTo>
                    <a:pt x="2553112" y="117348"/>
                    <a:pt x="2522886" y="147574"/>
                    <a:pt x="2485675" y="147574"/>
                  </a:cubicBezTo>
                  <a:cubicBezTo>
                    <a:pt x="2448465" y="147574"/>
                    <a:pt x="2418238" y="117348"/>
                    <a:pt x="2418238" y="80137"/>
                  </a:cubicBezTo>
                  <a:cubicBezTo>
                    <a:pt x="2418238" y="42926"/>
                    <a:pt x="2448465" y="12700"/>
                    <a:pt x="2485675" y="12700"/>
                  </a:cubicBezTo>
                  <a:close/>
                  <a:moveTo>
                    <a:pt x="2485675" y="757896"/>
                  </a:moveTo>
                  <a:cubicBezTo>
                    <a:pt x="2441479" y="757896"/>
                    <a:pt x="2405538" y="793837"/>
                    <a:pt x="2405538" y="838033"/>
                  </a:cubicBezTo>
                  <a:cubicBezTo>
                    <a:pt x="2405538" y="882229"/>
                    <a:pt x="2441479" y="918170"/>
                    <a:pt x="2485675" y="918170"/>
                  </a:cubicBezTo>
                  <a:cubicBezTo>
                    <a:pt x="2529872" y="918170"/>
                    <a:pt x="2565812" y="882229"/>
                    <a:pt x="2565812" y="838033"/>
                  </a:cubicBezTo>
                  <a:cubicBezTo>
                    <a:pt x="2565812" y="793837"/>
                    <a:pt x="2529872" y="757896"/>
                    <a:pt x="2485675" y="757896"/>
                  </a:cubicBezTo>
                  <a:close/>
                  <a:moveTo>
                    <a:pt x="2485675" y="905343"/>
                  </a:moveTo>
                  <a:cubicBezTo>
                    <a:pt x="2448465" y="905343"/>
                    <a:pt x="2418238" y="875117"/>
                    <a:pt x="2418238" y="837906"/>
                  </a:cubicBezTo>
                  <a:cubicBezTo>
                    <a:pt x="2418238" y="800695"/>
                    <a:pt x="2448465" y="770469"/>
                    <a:pt x="2485675" y="770469"/>
                  </a:cubicBezTo>
                  <a:cubicBezTo>
                    <a:pt x="2522886" y="770469"/>
                    <a:pt x="2553112" y="800695"/>
                    <a:pt x="2553112" y="837906"/>
                  </a:cubicBezTo>
                  <a:cubicBezTo>
                    <a:pt x="2553112" y="875117"/>
                    <a:pt x="2522886" y="905343"/>
                    <a:pt x="2485675" y="905343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413984" y="5454577"/>
            <a:ext cx="3052826" cy="130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b="true" sz="3999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Ortal</a:t>
            </a:r>
          </a:p>
          <a:p>
            <a:pPr algn="ctr">
              <a:lnSpc>
                <a:spcPts val="5199"/>
              </a:lnSpc>
            </a:pPr>
            <a:r>
              <a:rPr lang="en-US" b="true" sz="3999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Semo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438697" y="5454577"/>
            <a:ext cx="3052826" cy="130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b="true" sz="3999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Alen</a:t>
            </a:r>
          </a:p>
          <a:p>
            <a:pPr algn="ctr">
              <a:lnSpc>
                <a:spcPts val="5199"/>
              </a:lnSpc>
            </a:pPr>
            <a:r>
              <a:rPr lang="en-US" b="true" sz="3999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Aizmaylov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467820" y="5454577"/>
            <a:ext cx="3052826" cy="130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b="true" sz="3999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Maya</a:t>
            </a:r>
          </a:p>
          <a:p>
            <a:pPr algn="ctr">
              <a:lnSpc>
                <a:spcPts val="5199"/>
              </a:lnSpc>
            </a:pPr>
            <a:r>
              <a:rPr lang="en-US" b="true" sz="3999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Wissotzky</a:t>
            </a:r>
          </a:p>
        </p:txBody>
      </p:sp>
      <p:sp>
        <p:nvSpPr>
          <p:cNvPr name="TextBox 25" id="25"/>
          <p:cNvSpPr txBox="true"/>
          <p:nvPr/>
        </p:nvSpPr>
        <p:spPr>
          <a:xfrm rot="5400000">
            <a:off x="16484024" y="1363559"/>
            <a:ext cx="2256923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740538" y="1084061"/>
            <a:ext cx="3263030" cy="726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47"/>
              </a:lnSpc>
              <a:spcBef>
                <a:spcPct val="0"/>
              </a:spcBef>
            </a:pPr>
            <a:r>
              <a:rPr lang="en-US" b="true" sz="4497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THE TEAM</a:t>
            </a:r>
          </a:p>
        </p:txBody>
      </p:sp>
    </p:spTree>
  </p:cSld>
  <p:clrMapOvr>
    <a:masterClrMapping/>
  </p:clrMapOvr>
  <p:transition spd="fast">
    <p:push dir="u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79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4491322" y="-186120"/>
            <a:ext cx="6181982" cy="645021"/>
            <a:chOff x="0" y="0"/>
            <a:chExt cx="4209034" cy="4391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" y="6350"/>
              <a:ext cx="4196334" cy="426466"/>
            </a:xfrm>
            <a:custGeom>
              <a:avLst/>
              <a:gdLst/>
              <a:ahLst/>
              <a:cxnLst/>
              <a:rect r="r" b="b" t="t" l="l"/>
              <a:pathLst>
                <a:path h="426466" w="4196334">
                  <a:moveTo>
                    <a:pt x="4008755" y="426466"/>
                  </a:moveTo>
                  <a:lnTo>
                    <a:pt x="187579" y="426466"/>
                  </a:lnTo>
                  <a:cubicBezTo>
                    <a:pt x="83947" y="426466"/>
                    <a:pt x="0" y="342519"/>
                    <a:pt x="0" y="238887"/>
                  </a:cubicBezTo>
                  <a:lnTo>
                    <a:pt x="0" y="187579"/>
                  </a:lnTo>
                  <a:cubicBezTo>
                    <a:pt x="0" y="83947"/>
                    <a:pt x="83947" y="0"/>
                    <a:pt x="187579" y="0"/>
                  </a:cubicBezTo>
                  <a:lnTo>
                    <a:pt x="4008628" y="0"/>
                  </a:lnTo>
                  <a:cubicBezTo>
                    <a:pt x="4112260" y="0"/>
                    <a:pt x="4196207" y="83947"/>
                    <a:pt x="4196207" y="187579"/>
                  </a:cubicBezTo>
                  <a:lnTo>
                    <a:pt x="4196207" y="238887"/>
                  </a:lnTo>
                  <a:cubicBezTo>
                    <a:pt x="4196334" y="342392"/>
                    <a:pt x="4112260" y="426466"/>
                    <a:pt x="4008755" y="426466"/>
                  </a:cubicBezTo>
                  <a:close/>
                </a:path>
              </a:pathLst>
            </a:custGeom>
            <a:solidFill>
              <a:srgbClr val="F2B448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09034" cy="439166"/>
            </a:xfrm>
            <a:custGeom>
              <a:avLst/>
              <a:gdLst/>
              <a:ahLst/>
              <a:cxnLst/>
              <a:rect r="r" b="b" t="t" l="l"/>
              <a:pathLst>
                <a:path h="439166" w="4209034">
                  <a:moveTo>
                    <a:pt x="4015105" y="439166"/>
                  </a:moveTo>
                  <a:lnTo>
                    <a:pt x="193929" y="439166"/>
                  </a:lnTo>
                  <a:cubicBezTo>
                    <a:pt x="86995" y="439166"/>
                    <a:pt x="0" y="352171"/>
                    <a:pt x="0" y="245237"/>
                  </a:cubicBezTo>
                  <a:lnTo>
                    <a:pt x="0" y="193929"/>
                  </a:lnTo>
                  <a:cubicBezTo>
                    <a:pt x="0" y="86995"/>
                    <a:pt x="86995" y="0"/>
                    <a:pt x="193929" y="0"/>
                  </a:cubicBezTo>
                  <a:lnTo>
                    <a:pt x="4014978" y="0"/>
                  </a:lnTo>
                  <a:cubicBezTo>
                    <a:pt x="4121912" y="0"/>
                    <a:pt x="4208907" y="86995"/>
                    <a:pt x="4208907" y="193929"/>
                  </a:cubicBezTo>
                  <a:lnTo>
                    <a:pt x="4208907" y="245237"/>
                  </a:lnTo>
                  <a:cubicBezTo>
                    <a:pt x="4209034" y="352171"/>
                    <a:pt x="4122039" y="439166"/>
                    <a:pt x="4015105" y="439166"/>
                  </a:cubicBezTo>
                  <a:close/>
                  <a:moveTo>
                    <a:pt x="193929" y="12700"/>
                  </a:moveTo>
                  <a:cubicBezTo>
                    <a:pt x="93980" y="12700"/>
                    <a:pt x="12700" y="93980"/>
                    <a:pt x="12700" y="193929"/>
                  </a:cubicBezTo>
                  <a:lnTo>
                    <a:pt x="12700" y="245237"/>
                  </a:lnTo>
                  <a:cubicBezTo>
                    <a:pt x="12700" y="345186"/>
                    <a:pt x="93980" y="426466"/>
                    <a:pt x="193929" y="426466"/>
                  </a:cubicBezTo>
                  <a:lnTo>
                    <a:pt x="4014978" y="426466"/>
                  </a:lnTo>
                  <a:cubicBezTo>
                    <a:pt x="4114927" y="426466"/>
                    <a:pt x="4196207" y="345186"/>
                    <a:pt x="4196207" y="245237"/>
                  </a:cubicBezTo>
                  <a:lnTo>
                    <a:pt x="4196207" y="193929"/>
                  </a:lnTo>
                  <a:cubicBezTo>
                    <a:pt x="4196207" y="93980"/>
                    <a:pt x="4114927" y="12700"/>
                    <a:pt x="4014978" y="12700"/>
                  </a:cubicBezTo>
                  <a:lnTo>
                    <a:pt x="193929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901663" y="3330580"/>
            <a:ext cx="5232473" cy="5232473"/>
          </a:xfrm>
          <a:custGeom>
            <a:avLst/>
            <a:gdLst/>
            <a:ahLst/>
            <a:cxnLst/>
            <a:rect r="r" b="b" t="t" l="l"/>
            <a:pathLst>
              <a:path h="5232473" w="5232473">
                <a:moveTo>
                  <a:pt x="0" y="0"/>
                </a:moveTo>
                <a:lnTo>
                  <a:pt x="5232473" y="0"/>
                </a:lnTo>
                <a:lnTo>
                  <a:pt x="5232473" y="5232473"/>
                </a:lnTo>
                <a:lnTo>
                  <a:pt x="0" y="52324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882613" y="1593429"/>
            <a:ext cx="6475242" cy="6476537"/>
            <a:chOff x="0" y="0"/>
            <a:chExt cx="634873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0" y="524510"/>
              <a:ext cx="6324600" cy="5814060"/>
            </a:xfrm>
            <a:custGeom>
              <a:avLst/>
              <a:gdLst/>
              <a:ahLst/>
              <a:cxnLst/>
              <a:rect r="r" b="b" t="t" l="l"/>
              <a:pathLst>
                <a:path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blipFill>
              <a:blip r:embed="rId4"/>
              <a:stretch>
                <a:fillRect l="0" t="-2622" r="0" b="-2622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2700" y="12700"/>
              <a:ext cx="6324600" cy="698500"/>
            </a:xfrm>
            <a:custGeom>
              <a:avLst/>
              <a:gdLst/>
              <a:ahLst/>
              <a:cxnLst/>
              <a:rect r="r" b="b" t="t" l="l"/>
              <a:pathLst>
                <a:path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C6B8FE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870450" y="236220"/>
              <a:ext cx="1106170" cy="279400"/>
            </a:xfrm>
            <a:custGeom>
              <a:avLst/>
              <a:gdLst/>
              <a:ahLst/>
              <a:cxnLst/>
              <a:rect r="r" b="b" t="t" l="l"/>
              <a:pathLst>
                <a:path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1B1464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198" y="1098059"/>
            <a:ext cx="8613431" cy="7685937"/>
            <a:chOff x="0" y="0"/>
            <a:chExt cx="3717015" cy="33167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80137" y="80137"/>
              <a:ext cx="3556741" cy="3156493"/>
            </a:xfrm>
            <a:custGeom>
              <a:avLst/>
              <a:gdLst/>
              <a:ahLst/>
              <a:cxnLst/>
              <a:rect r="r" b="b" t="t" l="l"/>
              <a:pathLst>
                <a:path h="3156493" w="3556741">
                  <a:moveTo>
                    <a:pt x="3556741" y="3156493"/>
                  </a:moveTo>
                  <a:lnTo>
                    <a:pt x="0" y="3156493"/>
                  </a:lnTo>
                  <a:lnTo>
                    <a:pt x="0" y="0"/>
                  </a:lnTo>
                  <a:lnTo>
                    <a:pt x="3556741" y="0"/>
                  </a:lnTo>
                  <a:lnTo>
                    <a:pt x="3556741" y="31564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73787" y="73787"/>
              <a:ext cx="3569441" cy="3169193"/>
            </a:xfrm>
            <a:custGeom>
              <a:avLst/>
              <a:gdLst/>
              <a:ahLst/>
              <a:cxnLst/>
              <a:rect r="r" b="b" t="t" l="l"/>
              <a:pathLst>
                <a:path h="3169193" w="3569441">
                  <a:moveTo>
                    <a:pt x="3569441" y="3169193"/>
                  </a:moveTo>
                  <a:lnTo>
                    <a:pt x="0" y="3169193"/>
                  </a:lnTo>
                  <a:lnTo>
                    <a:pt x="0" y="0"/>
                  </a:lnTo>
                  <a:lnTo>
                    <a:pt x="3569441" y="0"/>
                  </a:lnTo>
                  <a:lnTo>
                    <a:pt x="3569441" y="3169193"/>
                  </a:lnTo>
                  <a:close/>
                  <a:moveTo>
                    <a:pt x="12700" y="3156493"/>
                  </a:moveTo>
                  <a:lnTo>
                    <a:pt x="3556741" y="3156493"/>
                  </a:lnTo>
                  <a:lnTo>
                    <a:pt x="3556741" y="12700"/>
                  </a:lnTo>
                  <a:lnTo>
                    <a:pt x="12700" y="12700"/>
                  </a:lnTo>
                  <a:lnTo>
                    <a:pt x="12700" y="315649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50" y="6223"/>
              <a:ext cx="3704315" cy="3304321"/>
            </a:xfrm>
            <a:custGeom>
              <a:avLst/>
              <a:gdLst/>
              <a:ahLst/>
              <a:cxnLst/>
              <a:rect r="r" b="b" t="t" l="l"/>
              <a:pathLst>
                <a:path h="3304321" w="3704315">
                  <a:moveTo>
                    <a:pt x="147447" y="73914"/>
                  </a:moveTo>
                  <a:cubicBezTo>
                    <a:pt x="147447" y="114681"/>
                    <a:pt x="114427" y="147701"/>
                    <a:pt x="73660" y="147701"/>
                  </a:cubicBezTo>
                  <a:cubicBezTo>
                    <a:pt x="32893" y="147701"/>
                    <a:pt x="0" y="114554"/>
                    <a:pt x="0" y="73914"/>
                  </a:cubicBezTo>
                  <a:cubicBezTo>
                    <a:pt x="0" y="33274"/>
                    <a:pt x="33020" y="127"/>
                    <a:pt x="73787" y="127"/>
                  </a:cubicBezTo>
                  <a:cubicBezTo>
                    <a:pt x="114554" y="127"/>
                    <a:pt x="147447" y="33147"/>
                    <a:pt x="147447" y="73914"/>
                  </a:cubicBezTo>
                  <a:close/>
                  <a:moveTo>
                    <a:pt x="73787" y="3156747"/>
                  </a:moveTo>
                  <a:cubicBezTo>
                    <a:pt x="33020" y="3156747"/>
                    <a:pt x="0" y="3189767"/>
                    <a:pt x="0" y="3230534"/>
                  </a:cubicBezTo>
                  <a:cubicBezTo>
                    <a:pt x="0" y="3271301"/>
                    <a:pt x="33020" y="3304321"/>
                    <a:pt x="73787" y="3304321"/>
                  </a:cubicBezTo>
                  <a:cubicBezTo>
                    <a:pt x="114554" y="3304321"/>
                    <a:pt x="147574" y="3271301"/>
                    <a:pt x="147574" y="3230534"/>
                  </a:cubicBezTo>
                  <a:cubicBezTo>
                    <a:pt x="147574" y="3189767"/>
                    <a:pt x="114427" y="3156747"/>
                    <a:pt x="73787" y="3156747"/>
                  </a:cubicBezTo>
                  <a:close/>
                  <a:moveTo>
                    <a:pt x="3630528" y="147574"/>
                  </a:moveTo>
                  <a:cubicBezTo>
                    <a:pt x="3671295" y="147574"/>
                    <a:pt x="3704315" y="114554"/>
                    <a:pt x="3704315" y="73787"/>
                  </a:cubicBezTo>
                  <a:cubicBezTo>
                    <a:pt x="3704315" y="33020"/>
                    <a:pt x="3671295" y="0"/>
                    <a:pt x="3630528" y="0"/>
                  </a:cubicBezTo>
                  <a:cubicBezTo>
                    <a:pt x="3589761" y="0"/>
                    <a:pt x="3556741" y="33020"/>
                    <a:pt x="3556741" y="73787"/>
                  </a:cubicBezTo>
                  <a:cubicBezTo>
                    <a:pt x="3556741" y="114554"/>
                    <a:pt x="3589761" y="147574"/>
                    <a:pt x="3630528" y="147574"/>
                  </a:cubicBezTo>
                  <a:close/>
                  <a:moveTo>
                    <a:pt x="3630528" y="3156747"/>
                  </a:moveTo>
                  <a:cubicBezTo>
                    <a:pt x="3589761" y="3156747"/>
                    <a:pt x="3556741" y="3189767"/>
                    <a:pt x="3556741" y="3230534"/>
                  </a:cubicBezTo>
                  <a:cubicBezTo>
                    <a:pt x="3556741" y="3271301"/>
                    <a:pt x="3589761" y="3304321"/>
                    <a:pt x="3630528" y="3304321"/>
                  </a:cubicBezTo>
                  <a:cubicBezTo>
                    <a:pt x="3671295" y="3304321"/>
                    <a:pt x="3704315" y="3271301"/>
                    <a:pt x="3704315" y="3230534"/>
                  </a:cubicBezTo>
                  <a:cubicBezTo>
                    <a:pt x="3704315" y="3189767"/>
                    <a:pt x="3671295" y="3156747"/>
                    <a:pt x="3630528" y="3156747"/>
                  </a:cubicBezTo>
                  <a:close/>
                </a:path>
              </a:pathLst>
            </a:custGeom>
            <a:solidFill>
              <a:srgbClr val="F2B448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717015" cy="3316894"/>
            </a:xfrm>
            <a:custGeom>
              <a:avLst/>
              <a:gdLst/>
              <a:ahLst/>
              <a:cxnLst/>
              <a:rect r="r" b="b" t="t" l="l"/>
              <a:pathLst>
                <a:path h="3316894" w="3717015">
                  <a:moveTo>
                    <a:pt x="80137" y="0"/>
                  </a:moveTo>
                  <a:cubicBezTo>
                    <a:pt x="35941" y="0"/>
                    <a:pt x="0" y="35941"/>
                    <a:pt x="0" y="80137"/>
                  </a:cubicBezTo>
                  <a:cubicBezTo>
                    <a:pt x="0" y="124333"/>
                    <a:pt x="35941" y="160274"/>
                    <a:pt x="80137" y="160274"/>
                  </a:cubicBezTo>
                  <a:cubicBezTo>
                    <a:pt x="124333" y="160274"/>
                    <a:pt x="160274" y="124333"/>
                    <a:pt x="160274" y="80137"/>
                  </a:cubicBezTo>
                  <a:cubicBezTo>
                    <a:pt x="160274" y="35941"/>
                    <a:pt x="124206" y="0"/>
                    <a:pt x="80137" y="0"/>
                  </a:cubicBezTo>
                  <a:close/>
                  <a:moveTo>
                    <a:pt x="80137" y="147447"/>
                  </a:moveTo>
                  <a:cubicBezTo>
                    <a:pt x="42926" y="147447"/>
                    <a:pt x="12700" y="117221"/>
                    <a:pt x="12700" y="80137"/>
                  </a:cubicBezTo>
                  <a:cubicBezTo>
                    <a:pt x="12700" y="43053"/>
                    <a:pt x="42926" y="12700"/>
                    <a:pt x="80137" y="12700"/>
                  </a:cubicBezTo>
                  <a:cubicBezTo>
                    <a:pt x="117348" y="12700"/>
                    <a:pt x="147574" y="42926"/>
                    <a:pt x="147574" y="80137"/>
                  </a:cubicBezTo>
                  <a:cubicBezTo>
                    <a:pt x="147574" y="117348"/>
                    <a:pt x="117221" y="147447"/>
                    <a:pt x="80137" y="147447"/>
                  </a:cubicBezTo>
                  <a:close/>
                  <a:moveTo>
                    <a:pt x="80137" y="3156620"/>
                  </a:moveTo>
                  <a:cubicBezTo>
                    <a:pt x="35941" y="3156620"/>
                    <a:pt x="0" y="3192561"/>
                    <a:pt x="0" y="3236757"/>
                  </a:cubicBezTo>
                  <a:cubicBezTo>
                    <a:pt x="0" y="3280953"/>
                    <a:pt x="35941" y="3316894"/>
                    <a:pt x="80137" y="3316894"/>
                  </a:cubicBezTo>
                  <a:cubicBezTo>
                    <a:pt x="124333" y="3316894"/>
                    <a:pt x="160274" y="3280953"/>
                    <a:pt x="160274" y="3236757"/>
                  </a:cubicBezTo>
                  <a:cubicBezTo>
                    <a:pt x="160147" y="3192561"/>
                    <a:pt x="124206" y="3156620"/>
                    <a:pt x="80137" y="3156620"/>
                  </a:cubicBezTo>
                  <a:close/>
                  <a:moveTo>
                    <a:pt x="80137" y="3304067"/>
                  </a:moveTo>
                  <a:cubicBezTo>
                    <a:pt x="42926" y="3304067"/>
                    <a:pt x="12700" y="3273841"/>
                    <a:pt x="12700" y="3236630"/>
                  </a:cubicBezTo>
                  <a:cubicBezTo>
                    <a:pt x="12700" y="3199419"/>
                    <a:pt x="42926" y="3169193"/>
                    <a:pt x="80137" y="3169193"/>
                  </a:cubicBezTo>
                  <a:cubicBezTo>
                    <a:pt x="117348" y="3169193"/>
                    <a:pt x="147574" y="3199419"/>
                    <a:pt x="147574" y="3236630"/>
                  </a:cubicBezTo>
                  <a:cubicBezTo>
                    <a:pt x="147574" y="3273841"/>
                    <a:pt x="117221" y="3304067"/>
                    <a:pt x="80137" y="3304067"/>
                  </a:cubicBezTo>
                  <a:close/>
                  <a:moveTo>
                    <a:pt x="3636878" y="160147"/>
                  </a:moveTo>
                  <a:cubicBezTo>
                    <a:pt x="3681074" y="160147"/>
                    <a:pt x="3717015" y="124206"/>
                    <a:pt x="3717015" y="80010"/>
                  </a:cubicBezTo>
                  <a:cubicBezTo>
                    <a:pt x="3717015" y="35814"/>
                    <a:pt x="3681074" y="0"/>
                    <a:pt x="3636878" y="0"/>
                  </a:cubicBezTo>
                  <a:cubicBezTo>
                    <a:pt x="3592681" y="0"/>
                    <a:pt x="3556741" y="35941"/>
                    <a:pt x="3556741" y="80137"/>
                  </a:cubicBezTo>
                  <a:cubicBezTo>
                    <a:pt x="3556741" y="124333"/>
                    <a:pt x="3592682" y="160147"/>
                    <a:pt x="3636878" y="160147"/>
                  </a:cubicBezTo>
                  <a:close/>
                  <a:moveTo>
                    <a:pt x="3636878" y="12700"/>
                  </a:moveTo>
                  <a:cubicBezTo>
                    <a:pt x="3674089" y="12700"/>
                    <a:pt x="3704315" y="42926"/>
                    <a:pt x="3704315" y="80137"/>
                  </a:cubicBezTo>
                  <a:cubicBezTo>
                    <a:pt x="3704315" y="117348"/>
                    <a:pt x="3674089" y="147574"/>
                    <a:pt x="3636878" y="147574"/>
                  </a:cubicBezTo>
                  <a:cubicBezTo>
                    <a:pt x="3599667" y="147574"/>
                    <a:pt x="3569441" y="117348"/>
                    <a:pt x="3569441" y="80137"/>
                  </a:cubicBezTo>
                  <a:cubicBezTo>
                    <a:pt x="3569441" y="42926"/>
                    <a:pt x="3599667" y="12700"/>
                    <a:pt x="3636878" y="12700"/>
                  </a:cubicBezTo>
                  <a:close/>
                  <a:moveTo>
                    <a:pt x="3636878" y="3156620"/>
                  </a:moveTo>
                  <a:cubicBezTo>
                    <a:pt x="3592681" y="3156620"/>
                    <a:pt x="3556741" y="3192561"/>
                    <a:pt x="3556741" y="3236757"/>
                  </a:cubicBezTo>
                  <a:cubicBezTo>
                    <a:pt x="3556741" y="3280953"/>
                    <a:pt x="3592681" y="3316894"/>
                    <a:pt x="3636878" y="3316894"/>
                  </a:cubicBezTo>
                  <a:cubicBezTo>
                    <a:pt x="3681074" y="3316894"/>
                    <a:pt x="3717015" y="3280953"/>
                    <a:pt x="3717015" y="3236757"/>
                  </a:cubicBezTo>
                  <a:cubicBezTo>
                    <a:pt x="3717015" y="3192561"/>
                    <a:pt x="3681074" y="3156620"/>
                    <a:pt x="3636878" y="3156620"/>
                  </a:cubicBezTo>
                  <a:close/>
                  <a:moveTo>
                    <a:pt x="3636878" y="3304067"/>
                  </a:moveTo>
                  <a:cubicBezTo>
                    <a:pt x="3599667" y="3304067"/>
                    <a:pt x="3569441" y="3273841"/>
                    <a:pt x="3569441" y="3236630"/>
                  </a:cubicBezTo>
                  <a:cubicBezTo>
                    <a:pt x="3569441" y="3199419"/>
                    <a:pt x="3599667" y="3169193"/>
                    <a:pt x="3636878" y="3169193"/>
                  </a:cubicBezTo>
                  <a:cubicBezTo>
                    <a:pt x="3674089" y="3169193"/>
                    <a:pt x="3704315" y="3199419"/>
                    <a:pt x="3704315" y="3236630"/>
                  </a:cubicBezTo>
                  <a:cubicBezTo>
                    <a:pt x="3704315" y="3273841"/>
                    <a:pt x="3674089" y="3304067"/>
                    <a:pt x="3636878" y="330406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050321" y="1562624"/>
            <a:ext cx="7289996" cy="7161751"/>
            <a:chOff x="0" y="0"/>
            <a:chExt cx="9719994" cy="9549001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9525"/>
              <a:ext cx="9719994" cy="1431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00"/>
                </a:lnSpc>
              </a:pPr>
              <a:r>
                <a:rPr lang="en-US" sz="7000" b="true">
                  <a:solidFill>
                    <a:srgbClr val="000000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Overview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627376"/>
              <a:ext cx="8674008" cy="7921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Project Goal</a:t>
              </a:r>
            </a:p>
            <a:p>
              <a:pPr algn="l" marL="647700" indent="-323850" lvl="1">
                <a:lnSpc>
                  <a:spcPts val="390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Design and implement an interactive path‑finding game.</a:t>
              </a:r>
            </a:p>
            <a:p>
              <a:pPr algn="l" marL="647700" indent="-323850" lvl="1">
                <a:lnSpc>
                  <a:spcPts val="390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Demonstrate AI search techniques in a fun, visual context.</a:t>
              </a:r>
            </a:p>
            <a:p>
              <a:pPr algn="l">
                <a:lnSpc>
                  <a:spcPts val="3900"/>
                </a:lnSpc>
              </a:pPr>
            </a:p>
            <a:p>
              <a:pPr algn="l">
                <a:lnSpc>
                  <a:spcPts val="3900"/>
                </a:lnSpc>
              </a:pPr>
              <a:r>
                <a:rPr lang="en-US" b="true" sz="3000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Technologies &amp; Tools</a:t>
              </a:r>
            </a:p>
            <a:p>
              <a:pPr algn="l" marL="647700" indent="-323850" lvl="1">
                <a:lnSpc>
                  <a:spcPts val="390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Language: Python.</a:t>
              </a:r>
            </a:p>
            <a:p>
              <a:pPr algn="l" marL="647700" indent="-323850" lvl="1">
                <a:lnSpc>
                  <a:spcPts val="390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Libraries: pygame for graphics, custom A* implementation.</a:t>
              </a:r>
            </a:p>
            <a:p>
              <a:pPr algn="l">
                <a:lnSpc>
                  <a:spcPts val="390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5400000">
            <a:off x="16471826" y="1363559"/>
            <a:ext cx="2256923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2</a:t>
            </a:r>
          </a:p>
        </p:txBody>
      </p:sp>
    </p:spTree>
  </p:cSld>
  <p:clrMapOvr>
    <a:masterClrMapping/>
  </p:clrMapOvr>
  <p:transition spd="fast">
    <p:push dir="u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79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4491322" y="-186120"/>
            <a:ext cx="6181982" cy="645021"/>
            <a:chOff x="0" y="0"/>
            <a:chExt cx="4209034" cy="4391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" y="6350"/>
              <a:ext cx="4196334" cy="426466"/>
            </a:xfrm>
            <a:custGeom>
              <a:avLst/>
              <a:gdLst/>
              <a:ahLst/>
              <a:cxnLst/>
              <a:rect r="r" b="b" t="t" l="l"/>
              <a:pathLst>
                <a:path h="426466" w="4196334">
                  <a:moveTo>
                    <a:pt x="4008755" y="426466"/>
                  </a:moveTo>
                  <a:lnTo>
                    <a:pt x="187579" y="426466"/>
                  </a:lnTo>
                  <a:cubicBezTo>
                    <a:pt x="83947" y="426466"/>
                    <a:pt x="0" y="342519"/>
                    <a:pt x="0" y="238887"/>
                  </a:cubicBezTo>
                  <a:lnTo>
                    <a:pt x="0" y="187579"/>
                  </a:lnTo>
                  <a:cubicBezTo>
                    <a:pt x="0" y="83947"/>
                    <a:pt x="83947" y="0"/>
                    <a:pt x="187579" y="0"/>
                  </a:cubicBezTo>
                  <a:lnTo>
                    <a:pt x="4008628" y="0"/>
                  </a:lnTo>
                  <a:cubicBezTo>
                    <a:pt x="4112260" y="0"/>
                    <a:pt x="4196207" y="83947"/>
                    <a:pt x="4196207" y="187579"/>
                  </a:cubicBezTo>
                  <a:lnTo>
                    <a:pt x="4196207" y="238887"/>
                  </a:lnTo>
                  <a:cubicBezTo>
                    <a:pt x="4196334" y="342392"/>
                    <a:pt x="4112260" y="426466"/>
                    <a:pt x="4008755" y="426466"/>
                  </a:cubicBezTo>
                  <a:close/>
                </a:path>
              </a:pathLst>
            </a:custGeom>
            <a:solidFill>
              <a:srgbClr val="F2B448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09034" cy="439166"/>
            </a:xfrm>
            <a:custGeom>
              <a:avLst/>
              <a:gdLst/>
              <a:ahLst/>
              <a:cxnLst/>
              <a:rect r="r" b="b" t="t" l="l"/>
              <a:pathLst>
                <a:path h="439166" w="4209034">
                  <a:moveTo>
                    <a:pt x="4015105" y="439166"/>
                  </a:moveTo>
                  <a:lnTo>
                    <a:pt x="193929" y="439166"/>
                  </a:lnTo>
                  <a:cubicBezTo>
                    <a:pt x="86995" y="439166"/>
                    <a:pt x="0" y="352171"/>
                    <a:pt x="0" y="245237"/>
                  </a:cubicBezTo>
                  <a:lnTo>
                    <a:pt x="0" y="193929"/>
                  </a:lnTo>
                  <a:cubicBezTo>
                    <a:pt x="0" y="86995"/>
                    <a:pt x="86995" y="0"/>
                    <a:pt x="193929" y="0"/>
                  </a:cubicBezTo>
                  <a:lnTo>
                    <a:pt x="4014978" y="0"/>
                  </a:lnTo>
                  <a:cubicBezTo>
                    <a:pt x="4121912" y="0"/>
                    <a:pt x="4208907" y="86995"/>
                    <a:pt x="4208907" y="193929"/>
                  </a:cubicBezTo>
                  <a:lnTo>
                    <a:pt x="4208907" y="245237"/>
                  </a:lnTo>
                  <a:cubicBezTo>
                    <a:pt x="4209034" y="352171"/>
                    <a:pt x="4122039" y="439166"/>
                    <a:pt x="4015105" y="439166"/>
                  </a:cubicBezTo>
                  <a:close/>
                  <a:moveTo>
                    <a:pt x="193929" y="12700"/>
                  </a:moveTo>
                  <a:cubicBezTo>
                    <a:pt x="93980" y="12700"/>
                    <a:pt x="12700" y="93980"/>
                    <a:pt x="12700" y="193929"/>
                  </a:cubicBezTo>
                  <a:lnTo>
                    <a:pt x="12700" y="245237"/>
                  </a:lnTo>
                  <a:cubicBezTo>
                    <a:pt x="12700" y="345186"/>
                    <a:pt x="93980" y="426466"/>
                    <a:pt x="193929" y="426466"/>
                  </a:cubicBezTo>
                  <a:lnTo>
                    <a:pt x="4014978" y="426466"/>
                  </a:lnTo>
                  <a:cubicBezTo>
                    <a:pt x="4114927" y="426466"/>
                    <a:pt x="4196207" y="345186"/>
                    <a:pt x="4196207" y="245237"/>
                  </a:cubicBezTo>
                  <a:lnTo>
                    <a:pt x="4196207" y="193929"/>
                  </a:lnTo>
                  <a:cubicBezTo>
                    <a:pt x="4196207" y="93980"/>
                    <a:pt x="4114927" y="12700"/>
                    <a:pt x="4014978" y="12700"/>
                  </a:cubicBezTo>
                  <a:lnTo>
                    <a:pt x="193929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901663" y="3330580"/>
            <a:ext cx="5232473" cy="5232473"/>
          </a:xfrm>
          <a:custGeom>
            <a:avLst/>
            <a:gdLst/>
            <a:ahLst/>
            <a:cxnLst/>
            <a:rect r="r" b="b" t="t" l="l"/>
            <a:pathLst>
              <a:path h="5232473" w="5232473">
                <a:moveTo>
                  <a:pt x="0" y="0"/>
                </a:moveTo>
                <a:lnTo>
                  <a:pt x="5232473" y="0"/>
                </a:lnTo>
                <a:lnTo>
                  <a:pt x="5232473" y="5232473"/>
                </a:lnTo>
                <a:lnTo>
                  <a:pt x="0" y="52324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902245" y="1593429"/>
            <a:ext cx="6475242" cy="6476537"/>
            <a:chOff x="0" y="0"/>
            <a:chExt cx="634873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0" y="524510"/>
              <a:ext cx="6324600" cy="5814060"/>
            </a:xfrm>
            <a:custGeom>
              <a:avLst/>
              <a:gdLst/>
              <a:ahLst/>
              <a:cxnLst/>
              <a:rect r="r" b="b" t="t" l="l"/>
              <a:pathLst>
                <a:path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blipFill>
              <a:blip r:embed="rId4"/>
              <a:stretch>
                <a:fillRect l="0" t="-2622" r="0" b="-2622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2700" y="12700"/>
              <a:ext cx="6324600" cy="698500"/>
            </a:xfrm>
            <a:custGeom>
              <a:avLst/>
              <a:gdLst/>
              <a:ahLst/>
              <a:cxnLst/>
              <a:rect r="r" b="b" t="t" l="l"/>
              <a:pathLst>
                <a:path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C6B8FE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870450" y="236220"/>
              <a:ext cx="1106170" cy="279400"/>
            </a:xfrm>
            <a:custGeom>
              <a:avLst/>
              <a:gdLst/>
              <a:ahLst/>
              <a:cxnLst/>
              <a:rect r="r" b="b" t="t" l="l"/>
              <a:pathLst>
                <a:path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1B1464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198" y="1098059"/>
            <a:ext cx="8613431" cy="7685937"/>
            <a:chOff x="0" y="0"/>
            <a:chExt cx="3717015" cy="33167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80137" y="80137"/>
              <a:ext cx="3556741" cy="3156493"/>
            </a:xfrm>
            <a:custGeom>
              <a:avLst/>
              <a:gdLst/>
              <a:ahLst/>
              <a:cxnLst/>
              <a:rect r="r" b="b" t="t" l="l"/>
              <a:pathLst>
                <a:path h="3156493" w="3556741">
                  <a:moveTo>
                    <a:pt x="3556741" y="3156493"/>
                  </a:moveTo>
                  <a:lnTo>
                    <a:pt x="0" y="3156493"/>
                  </a:lnTo>
                  <a:lnTo>
                    <a:pt x="0" y="0"/>
                  </a:lnTo>
                  <a:lnTo>
                    <a:pt x="3556741" y="0"/>
                  </a:lnTo>
                  <a:lnTo>
                    <a:pt x="3556741" y="31564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73787" y="73787"/>
              <a:ext cx="3569441" cy="3169193"/>
            </a:xfrm>
            <a:custGeom>
              <a:avLst/>
              <a:gdLst/>
              <a:ahLst/>
              <a:cxnLst/>
              <a:rect r="r" b="b" t="t" l="l"/>
              <a:pathLst>
                <a:path h="3169193" w="3569441">
                  <a:moveTo>
                    <a:pt x="3569441" y="3169193"/>
                  </a:moveTo>
                  <a:lnTo>
                    <a:pt x="0" y="3169193"/>
                  </a:lnTo>
                  <a:lnTo>
                    <a:pt x="0" y="0"/>
                  </a:lnTo>
                  <a:lnTo>
                    <a:pt x="3569441" y="0"/>
                  </a:lnTo>
                  <a:lnTo>
                    <a:pt x="3569441" y="3169193"/>
                  </a:lnTo>
                  <a:close/>
                  <a:moveTo>
                    <a:pt x="12700" y="3156493"/>
                  </a:moveTo>
                  <a:lnTo>
                    <a:pt x="3556741" y="3156493"/>
                  </a:lnTo>
                  <a:lnTo>
                    <a:pt x="3556741" y="12700"/>
                  </a:lnTo>
                  <a:lnTo>
                    <a:pt x="12700" y="12700"/>
                  </a:lnTo>
                  <a:lnTo>
                    <a:pt x="12700" y="315649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50" y="6223"/>
              <a:ext cx="3704315" cy="3304321"/>
            </a:xfrm>
            <a:custGeom>
              <a:avLst/>
              <a:gdLst/>
              <a:ahLst/>
              <a:cxnLst/>
              <a:rect r="r" b="b" t="t" l="l"/>
              <a:pathLst>
                <a:path h="3304321" w="3704315">
                  <a:moveTo>
                    <a:pt x="147447" y="73914"/>
                  </a:moveTo>
                  <a:cubicBezTo>
                    <a:pt x="147447" y="114681"/>
                    <a:pt x="114427" y="147701"/>
                    <a:pt x="73660" y="147701"/>
                  </a:cubicBezTo>
                  <a:cubicBezTo>
                    <a:pt x="32893" y="147701"/>
                    <a:pt x="0" y="114554"/>
                    <a:pt x="0" y="73914"/>
                  </a:cubicBezTo>
                  <a:cubicBezTo>
                    <a:pt x="0" y="33274"/>
                    <a:pt x="33020" y="127"/>
                    <a:pt x="73787" y="127"/>
                  </a:cubicBezTo>
                  <a:cubicBezTo>
                    <a:pt x="114554" y="127"/>
                    <a:pt x="147447" y="33147"/>
                    <a:pt x="147447" y="73914"/>
                  </a:cubicBezTo>
                  <a:close/>
                  <a:moveTo>
                    <a:pt x="73787" y="3156747"/>
                  </a:moveTo>
                  <a:cubicBezTo>
                    <a:pt x="33020" y="3156747"/>
                    <a:pt x="0" y="3189767"/>
                    <a:pt x="0" y="3230534"/>
                  </a:cubicBezTo>
                  <a:cubicBezTo>
                    <a:pt x="0" y="3271301"/>
                    <a:pt x="33020" y="3304321"/>
                    <a:pt x="73787" y="3304321"/>
                  </a:cubicBezTo>
                  <a:cubicBezTo>
                    <a:pt x="114554" y="3304321"/>
                    <a:pt x="147574" y="3271301"/>
                    <a:pt x="147574" y="3230534"/>
                  </a:cubicBezTo>
                  <a:cubicBezTo>
                    <a:pt x="147574" y="3189767"/>
                    <a:pt x="114427" y="3156747"/>
                    <a:pt x="73787" y="3156747"/>
                  </a:cubicBezTo>
                  <a:close/>
                  <a:moveTo>
                    <a:pt x="3630528" y="147574"/>
                  </a:moveTo>
                  <a:cubicBezTo>
                    <a:pt x="3671295" y="147574"/>
                    <a:pt x="3704315" y="114554"/>
                    <a:pt x="3704315" y="73787"/>
                  </a:cubicBezTo>
                  <a:cubicBezTo>
                    <a:pt x="3704315" y="33020"/>
                    <a:pt x="3671295" y="0"/>
                    <a:pt x="3630528" y="0"/>
                  </a:cubicBezTo>
                  <a:cubicBezTo>
                    <a:pt x="3589761" y="0"/>
                    <a:pt x="3556741" y="33020"/>
                    <a:pt x="3556741" y="73787"/>
                  </a:cubicBezTo>
                  <a:cubicBezTo>
                    <a:pt x="3556741" y="114554"/>
                    <a:pt x="3589761" y="147574"/>
                    <a:pt x="3630528" y="147574"/>
                  </a:cubicBezTo>
                  <a:close/>
                  <a:moveTo>
                    <a:pt x="3630528" y="3156747"/>
                  </a:moveTo>
                  <a:cubicBezTo>
                    <a:pt x="3589761" y="3156747"/>
                    <a:pt x="3556741" y="3189767"/>
                    <a:pt x="3556741" y="3230534"/>
                  </a:cubicBezTo>
                  <a:cubicBezTo>
                    <a:pt x="3556741" y="3271301"/>
                    <a:pt x="3589761" y="3304321"/>
                    <a:pt x="3630528" y="3304321"/>
                  </a:cubicBezTo>
                  <a:cubicBezTo>
                    <a:pt x="3671295" y="3304321"/>
                    <a:pt x="3704315" y="3271301"/>
                    <a:pt x="3704315" y="3230534"/>
                  </a:cubicBezTo>
                  <a:cubicBezTo>
                    <a:pt x="3704315" y="3189767"/>
                    <a:pt x="3671295" y="3156747"/>
                    <a:pt x="3630528" y="3156747"/>
                  </a:cubicBezTo>
                  <a:close/>
                </a:path>
              </a:pathLst>
            </a:custGeom>
            <a:solidFill>
              <a:srgbClr val="F2B448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717015" cy="3316894"/>
            </a:xfrm>
            <a:custGeom>
              <a:avLst/>
              <a:gdLst/>
              <a:ahLst/>
              <a:cxnLst/>
              <a:rect r="r" b="b" t="t" l="l"/>
              <a:pathLst>
                <a:path h="3316894" w="3717015">
                  <a:moveTo>
                    <a:pt x="80137" y="0"/>
                  </a:moveTo>
                  <a:cubicBezTo>
                    <a:pt x="35941" y="0"/>
                    <a:pt x="0" y="35941"/>
                    <a:pt x="0" y="80137"/>
                  </a:cubicBezTo>
                  <a:cubicBezTo>
                    <a:pt x="0" y="124333"/>
                    <a:pt x="35941" y="160274"/>
                    <a:pt x="80137" y="160274"/>
                  </a:cubicBezTo>
                  <a:cubicBezTo>
                    <a:pt x="124333" y="160274"/>
                    <a:pt x="160274" y="124333"/>
                    <a:pt x="160274" y="80137"/>
                  </a:cubicBezTo>
                  <a:cubicBezTo>
                    <a:pt x="160274" y="35941"/>
                    <a:pt x="124206" y="0"/>
                    <a:pt x="80137" y="0"/>
                  </a:cubicBezTo>
                  <a:close/>
                  <a:moveTo>
                    <a:pt x="80137" y="147447"/>
                  </a:moveTo>
                  <a:cubicBezTo>
                    <a:pt x="42926" y="147447"/>
                    <a:pt x="12700" y="117221"/>
                    <a:pt x="12700" y="80137"/>
                  </a:cubicBezTo>
                  <a:cubicBezTo>
                    <a:pt x="12700" y="43053"/>
                    <a:pt x="42926" y="12700"/>
                    <a:pt x="80137" y="12700"/>
                  </a:cubicBezTo>
                  <a:cubicBezTo>
                    <a:pt x="117348" y="12700"/>
                    <a:pt x="147574" y="42926"/>
                    <a:pt x="147574" y="80137"/>
                  </a:cubicBezTo>
                  <a:cubicBezTo>
                    <a:pt x="147574" y="117348"/>
                    <a:pt x="117221" y="147447"/>
                    <a:pt x="80137" y="147447"/>
                  </a:cubicBezTo>
                  <a:close/>
                  <a:moveTo>
                    <a:pt x="80137" y="3156620"/>
                  </a:moveTo>
                  <a:cubicBezTo>
                    <a:pt x="35941" y="3156620"/>
                    <a:pt x="0" y="3192561"/>
                    <a:pt x="0" y="3236757"/>
                  </a:cubicBezTo>
                  <a:cubicBezTo>
                    <a:pt x="0" y="3280953"/>
                    <a:pt x="35941" y="3316894"/>
                    <a:pt x="80137" y="3316894"/>
                  </a:cubicBezTo>
                  <a:cubicBezTo>
                    <a:pt x="124333" y="3316894"/>
                    <a:pt x="160274" y="3280953"/>
                    <a:pt x="160274" y="3236757"/>
                  </a:cubicBezTo>
                  <a:cubicBezTo>
                    <a:pt x="160147" y="3192561"/>
                    <a:pt x="124206" y="3156620"/>
                    <a:pt x="80137" y="3156620"/>
                  </a:cubicBezTo>
                  <a:close/>
                  <a:moveTo>
                    <a:pt x="80137" y="3304067"/>
                  </a:moveTo>
                  <a:cubicBezTo>
                    <a:pt x="42926" y="3304067"/>
                    <a:pt x="12700" y="3273841"/>
                    <a:pt x="12700" y="3236630"/>
                  </a:cubicBezTo>
                  <a:cubicBezTo>
                    <a:pt x="12700" y="3199419"/>
                    <a:pt x="42926" y="3169193"/>
                    <a:pt x="80137" y="3169193"/>
                  </a:cubicBezTo>
                  <a:cubicBezTo>
                    <a:pt x="117348" y="3169193"/>
                    <a:pt x="147574" y="3199419"/>
                    <a:pt x="147574" y="3236630"/>
                  </a:cubicBezTo>
                  <a:cubicBezTo>
                    <a:pt x="147574" y="3273841"/>
                    <a:pt x="117221" y="3304067"/>
                    <a:pt x="80137" y="3304067"/>
                  </a:cubicBezTo>
                  <a:close/>
                  <a:moveTo>
                    <a:pt x="3636878" y="160147"/>
                  </a:moveTo>
                  <a:cubicBezTo>
                    <a:pt x="3681074" y="160147"/>
                    <a:pt x="3717015" y="124206"/>
                    <a:pt x="3717015" y="80010"/>
                  </a:cubicBezTo>
                  <a:cubicBezTo>
                    <a:pt x="3717015" y="35814"/>
                    <a:pt x="3681074" y="0"/>
                    <a:pt x="3636878" y="0"/>
                  </a:cubicBezTo>
                  <a:cubicBezTo>
                    <a:pt x="3592681" y="0"/>
                    <a:pt x="3556741" y="35941"/>
                    <a:pt x="3556741" y="80137"/>
                  </a:cubicBezTo>
                  <a:cubicBezTo>
                    <a:pt x="3556741" y="124333"/>
                    <a:pt x="3592682" y="160147"/>
                    <a:pt x="3636878" y="160147"/>
                  </a:cubicBezTo>
                  <a:close/>
                  <a:moveTo>
                    <a:pt x="3636878" y="12700"/>
                  </a:moveTo>
                  <a:cubicBezTo>
                    <a:pt x="3674089" y="12700"/>
                    <a:pt x="3704315" y="42926"/>
                    <a:pt x="3704315" y="80137"/>
                  </a:cubicBezTo>
                  <a:cubicBezTo>
                    <a:pt x="3704315" y="117348"/>
                    <a:pt x="3674089" y="147574"/>
                    <a:pt x="3636878" y="147574"/>
                  </a:cubicBezTo>
                  <a:cubicBezTo>
                    <a:pt x="3599667" y="147574"/>
                    <a:pt x="3569441" y="117348"/>
                    <a:pt x="3569441" y="80137"/>
                  </a:cubicBezTo>
                  <a:cubicBezTo>
                    <a:pt x="3569441" y="42926"/>
                    <a:pt x="3599667" y="12700"/>
                    <a:pt x="3636878" y="12700"/>
                  </a:cubicBezTo>
                  <a:close/>
                  <a:moveTo>
                    <a:pt x="3636878" y="3156620"/>
                  </a:moveTo>
                  <a:cubicBezTo>
                    <a:pt x="3592681" y="3156620"/>
                    <a:pt x="3556741" y="3192561"/>
                    <a:pt x="3556741" y="3236757"/>
                  </a:cubicBezTo>
                  <a:cubicBezTo>
                    <a:pt x="3556741" y="3280953"/>
                    <a:pt x="3592681" y="3316894"/>
                    <a:pt x="3636878" y="3316894"/>
                  </a:cubicBezTo>
                  <a:cubicBezTo>
                    <a:pt x="3681074" y="3316894"/>
                    <a:pt x="3717015" y="3280953"/>
                    <a:pt x="3717015" y="3236757"/>
                  </a:cubicBezTo>
                  <a:cubicBezTo>
                    <a:pt x="3717015" y="3192561"/>
                    <a:pt x="3681074" y="3156620"/>
                    <a:pt x="3636878" y="3156620"/>
                  </a:cubicBezTo>
                  <a:close/>
                  <a:moveTo>
                    <a:pt x="3636878" y="3304067"/>
                  </a:moveTo>
                  <a:cubicBezTo>
                    <a:pt x="3599667" y="3304067"/>
                    <a:pt x="3569441" y="3273841"/>
                    <a:pt x="3569441" y="3236630"/>
                  </a:cubicBezTo>
                  <a:cubicBezTo>
                    <a:pt x="3569441" y="3199419"/>
                    <a:pt x="3599667" y="3169193"/>
                    <a:pt x="3636878" y="3169193"/>
                  </a:cubicBezTo>
                  <a:cubicBezTo>
                    <a:pt x="3674089" y="3169193"/>
                    <a:pt x="3704315" y="3199419"/>
                    <a:pt x="3704315" y="3236630"/>
                  </a:cubicBezTo>
                  <a:cubicBezTo>
                    <a:pt x="3704315" y="3273841"/>
                    <a:pt x="3674089" y="3304067"/>
                    <a:pt x="3636878" y="330406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050321" y="1562624"/>
            <a:ext cx="7289996" cy="7657051"/>
            <a:chOff x="0" y="0"/>
            <a:chExt cx="9719994" cy="10209401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9525"/>
              <a:ext cx="9719994" cy="1431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00"/>
                </a:lnSpc>
              </a:pPr>
              <a:r>
                <a:rPr lang="en-US" sz="7000" b="true">
                  <a:solidFill>
                    <a:srgbClr val="000000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Overview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627376"/>
              <a:ext cx="8674008" cy="8582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Core Algorithm: A*</a:t>
              </a:r>
            </a:p>
            <a:p>
              <a:pPr algn="l" marL="647700" indent="-323850" lvl="1">
                <a:lnSpc>
                  <a:spcPts val="390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Heuristic‑driven shortest‑path search</a:t>
              </a:r>
            </a:p>
            <a:p>
              <a:pPr algn="l" marL="647700" indent="-323850" lvl="1">
                <a:lnSpc>
                  <a:spcPts val="390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Ensures optimal and efficient route finding</a:t>
              </a:r>
            </a:p>
            <a:p>
              <a:pPr algn="l">
                <a:lnSpc>
                  <a:spcPts val="3900"/>
                </a:lnSpc>
              </a:pPr>
            </a:p>
            <a:p>
              <a:pPr algn="l">
                <a:lnSpc>
                  <a:spcPts val="3900"/>
                </a:lnSpc>
              </a:pPr>
              <a:r>
                <a:rPr lang="en-US" b="true" sz="3000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Key Features</a:t>
              </a:r>
            </a:p>
            <a:p>
              <a:pPr algn="l" marL="647700" indent="-323850" lvl="1">
                <a:lnSpc>
                  <a:spcPts val="390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Randomly generated mazes/grid maps</a:t>
              </a:r>
            </a:p>
            <a:p>
              <a:pPr algn="l" marL="647700" indent="-323850" lvl="1">
                <a:lnSpc>
                  <a:spcPts val="390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Real‑time visualization of open/closed sets</a:t>
              </a:r>
            </a:p>
            <a:p>
              <a:pPr algn="l">
                <a:lnSpc>
                  <a:spcPts val="3900"/>
                </a:lnSpc>
              </a:pPr>
            </a:p>
            <a:p>
              <a:pPr algn="l">
                <a:lnSpc>
                  <a:spcPts val="390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5400000">
            <a:off x="16471826" y="1363559"/>
            <a:ext cx="2256923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3</a:t>
            </a:r>
          </a:p>
        </p:txBody>
      </p:sp>
    </p:spTree>
  </p:cSld>
  <p:clrMapOvr>
    <a:masterClrMapping/>
  </p:clrMapOvr>
  <p:transition spd="fast">
    <p:push dir="u"/>
  </p:transition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9C8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4225" y="-519577"/>
            <a:ext cx="19316450" cy="3241467"/>
            <a:chOff x="0" y="0"/>
            <a:chExt cx="5089944" cy="8541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89944" cy="854137"/>
            </a:xfrm>
            <a:custGeom>
              <a:avLst/>
              <a:gdLst/>
              <a:ahLst/>
              <a:cxnLst/>
              <a:rect r="r" b="b" t="t" l="l"/>
              <a:pathLst>
                <a:path h="854137" w="5089944">
                  <a:moveTo>
                    <a:pt x="0" y="0"/>
                  </a:moveTo>
                  <a:lnTo>
                    <a:pt x="5089944" y="0"/>
                  </a:lnTo>
                  <a:lnTo>
                    <a:pt x="5089944" y="854137"/>
                  </a:lnTo>
                  <a:lnTo>
                    <a:pt x="0" y="854137"/>
                  </a:lnTo>
                  <a:close/>
                </a:path>
              </a:pathLst>
            </a:custGeom>
            <a:solidFill>
              <a:srgbClr val="E0ED83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5089944" cy="882712"/>
            </a:xfrm>
            <a:prstGeom prst="rect">
              <a:avLst/>
            </a:prstGeom>
          </p:spPr>
          <p:txBody>
            <a:bodyPr anchor="ctr" rtlCol="false" tIns="71403" lIns="71403" bIns="71403" rIns="71403"/>
            <a:lstStyle/>
            <a:p>
              <a:pPr algn="ctr" marL="0" indent="0" lvl="0">
                <a:lnSpc>
                  <a:spcPts val="328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503104" y="1021183"/>
            <a:ext cx="9281791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7000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Gam</a:t>
            </a:r>
            <a:r>
              <a:rPr lang="en-US" b="true" sz="7000" strike="noStrike" u="none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e Rules</a:t>
            </a:r>
          </a:p>
        </p:txBody>
      </p:sp>
      <p:grpSp>
        <p:nvGrpSpPr>
          <p:cNvPr name="Group 6" id="6"/>
          <p:cNvGrpSpPr/>
          <p:nvPr/>
        </p:nvGrpSpPr>
        <p:grpSpPr>
          <a:xfrm rot="5400000">
            <a:off x="14491322" y="-186120"/>
            <a:ext cx="6181982" cy="645021"/>
            <a:chOff x="0" y="0"/>
            <a:chExt cx="4209034" cy="4391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" y="6350"/>
              <a:ext cx="4196334" cy="426466"/>
            </a:xfrm>
            <a:custGeom>
              <a:avLst/>
              <a:gdLst/>
              <a:ahLst/>
              <a:cxnLst/>
              <a:rect r="r" b="b" t="t" l="l"/>
              <a:pathLst>
                <a:path h="426466" w="4196334">
                  <a:moveTo>
                    <a:pt x="4008755" y="426466"/>
                  </a:moveTo>
                  <a:lnTo>
                    <a:pt x="187579" y="426466"/>
                  </a:lnTo>
                  <a:cubicBezTo>
                    <a:pt x="83947" y="426466"/>
                    <a:pt x="0" y="342519"/>
                    <a:pt x="0" y="238887"/>
                  </a:cubicBezTo>
                  <a:lnTo>
                    <a:pt x="0" y="187579"/>
                  </a:lnTo>
                  <a:cubicBezTo>
                    <a:pt x="0" y="83947"/>
                    <a:pt x="83947" y="0"/>
                    <a:pt x="187579" y="0"/>
                  </a:cubicBezTo>
                  <a:lnTo>
                    <a:pt x="4008628" y="0"/>
                  </a:lnTo>
                  <a:cubicBezTo>
                    <a:pt x="4112260" y="0"/>
                    <a:pt x="4196207" y="83947"/>
                    <a:pt x="4196207" y="187579"/>
                  </a:cubicBezTo>
                  <a:lnTo>
                    <a:pt x="4196207" y="238887"/>
                  </a:lnTo>
                  <a:cubicBezTo>
                    <a:pt x="4196334" y="342392"/>
                    <a:pt x="4112260" y="426466"/>
                    <a:pt x="4008755" y="426466"/>
                  </a:cubicBezTo>
                  <a:close/>
                </a:path>
              </a:pathLst>
            </a:custGeom>
            <a:solidFill>
              <a:srgbClr val="F2B44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09034" cy="439166"/>
            </a:xfrm>
            <a:custGeom>
              <a:avLst/>
              <a:gdLst/>
              <a:ahLst/>
              <a:cxnLst/>
              <a:rect r="r" b="b" t="t" l="l"/>
              <a:pathLst>
                <a:path h="439166" w="4209034">
                  <a:moveTo>
                    <a:pt x="4015105" y="439166"/>
                  </a:moveTo>
                  <a:lnTo>
                    <a:pt x="193929" y="439166"/>
                  </a:lnTo>
                  <a:cubicBezTo>
                    <a:pt x="86995" y="439166"/>
                    <a:pt x="0" y="352171"/>
                    <a:pt x="0" y="245237"/>
                  </a:cubicBezTo>
                  <a:lnTo>
                    <a:pt x="0" y="193929"/>
                  </a:lnTo>
                  <a:cubicBezTo>
                    <a:pt x="0" y="86995"/>
                    <a:pt x="86995" y="0"/>
                    <a:pt x="193929" y="0"/>
                  </a:cubicBezTo>
                  <a:lnTo>
                    <a:pt x="4014978" y="0"/>
                  </a:lnTo>
                  <a:cubicBezTo>
                    <a:pt x="4121912" y="0"/>
                    <a:pt x="4208907" y="86995"/>
                    <a:pt x="4208907" y="193929"/>
                  </a:cubicBezTo>
                  <a:lnTo>
                    <a:pt x="4208907" y="245237"/>
                  </a:lnTo>
                  <a:cubicBezTo>
                    <a:pt x="4209034" y="352171"/>
                    <a:pt x="4122039" y="439166"/>
                    <a:pt x="4015105" y="439166"/>
                  </a:cubicBezTo>
                  <a:close/>
                  <a:moveTo>
                    <a:pt x="193929" y="12700"/>
                  </a:moveTo>
                  <a:cubicBezTo>
                    <a:pt x="93980" y="12700"/>
                    <a:pt x="12700" y="93980"/>
                    <a:pt x="12700" y="193929"/>
                  </a:cubicBezTo>
                  <a:lnTo>
                    <a:pt x="12700" y="245237"/>
                  </a:lnTo>
                  <a:cubicBezTo>
                    <a:pt x="12700" y="345186"/>
                    <a:pt x="93980" y="426466"/>
                    <a:pt x="193929" y="426466"/>
                  </a:cubicBezTo>
                  <a:lnTo>
                    <a:pt x="4014978" y="426466"/>
                  </a:lnTo>
                  <a:cubicBezTo>
                    <a:pt x="4114927" y="426466"/>
                    <a:pt x="4196207" y="345186"/>
                    <a:pt x="4196207" y="245237"/>
                  </a:cubicBezTo>
                  <a:lnTo>
                    <a:pt x="4196207" y="193929"/>
                  </a:lnTo>
                  <a:cubicBezTo>
                    <a:pt x="4196207" y="93980"/>
                    <a:pt x="4114927" y="12700"/>
                    <a:pt x="4014978" y="12700"/>
                  </a:cubicBezTo>
                  <a:lnTo>
                    <a:pt x="193929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694836" y="3431899"/>
            <a:ext cx="4775609" cy="2906002"/>
            <a:chOff x="0" y="0"/>
            <a:chExt cx="3251303" cy="19784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80137" y="80137"/>
              <a:ext cx="3091029" cy="1818174"/>
            </a:xfrm>
            <a:custGeom>
              <a:avLst/>
              <a:gdLst/>
              <a:ahLst/>
              <a:cxnLst/>
              <a:rect r="r" b="b" t="t" l="l"/>
              <a:pathLst>
                <a:path h="1818174" w="3091029">
                  <a:moveTo>
                    <a:pt x="3091029" y="1818174"/>
                  </a:moveTo>
                  <a:lnTo>
                    <a:pt x="0" y="1818174"/>
                  </a:lnTo>
                  <a:lnTo>
                    <a:pt x="0" y="0"/>
                  </a:lnTo>
                  <a:lnTo>
                    <a:pt x="3091029" y="0"/>
                  </a:lnTo>
                  <a:lnTo>
                    <a:pt x="3091029" y="18181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73787" y="73787"/>
              <a:ext cx="3103729" cy="1830874"/>
            </a:xfrm>
            <a:custGeom>
              <a:avLst/>
              <a:gdLst/>
              <a:ahLst/>
              <a:cxnLst/>
              <a:rect r="r" b="b" t="t" l="l"/>
              <a:pathLst>
                <a:path h="1830874" w="3103729">
                  <a:moveTo>
                    <a:pt x="3103729" y="1830874"/>
                  </a:moveTo>
                  <a:lnTo>
                    <a:pt x="0" y="1830874"/>
                  </a:lnTo>
                  <a:lnTo>
                    <a:pt x="0" y="0"/>
                  </a:lnTo>
                  <a:lnTo>
                    <a:pt x="3103729" y="0"/>
                  </a:lnTo>
                  <a:lnTo>
                    <a:pt x="3103729" y="1830874"/>
                  </a:lnTo>
                  <a:close/>
                  <a:moveTo>
                    <a:pt x="12700" y="1818174"/>
                  </a:moveTo>
                  <a:lnTo>
                    <a:pt x="3091029" y="1818174"/>
                  </a:lnTo>
                  <a:lnTo>
                    <a:pt x="3091029" y="12700"/>
                  </a:lnTo>
                  <a:lnTo>
                    <a:pt x="12700" y="12700"/>
                  </a:lnTo>
                  <a:lnTo>
                    <a:pt x="12700" y="181817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350" y="6223"/>
              <a:ext cx="3238603" cy="1966002"/>
            </a:xfrm>
            <a:custGeom>
              <a:avLst/>
              <a:gdLst/>
              <a:ahLst/>
              <a:cxnLst/>
              <a:rect r="r" b="b" t="t" l="l"/>
              <a:pathLst>
                <a:path h="1966002" w="3238603">
                  <a:moveTo>
                    <a:pt x="147447" y="73914"/>
                  </a:moveTo>
                  <a:cubicBezTo>
                    <a:pt x="147447" y="114681"/>
                    <a:pt x="114427" y="147701"/>
                    <a:pt x="73660" y="147701"/>
                  </a:cubicBezTo>
                  <a:cubicBezTo>
                    <a:pt x="32893" y="147701"/>
                    <a:pt x="0" y="114554"/>
                    <a:pt x="0" y="73914"/>
                  </a:cubicBezTo>
                  <a:cubicBezTo>
                    <a:pt x="0" y="33274"/>
                    <a:pt x="33020" y="127"/>
                    <a:pt x="73787" y="127"/>
                  </a:cubicBezTo>
                  <a:cubicBezTo>
                    <a:pt x="114554" y="127"/>
                    <a:pt x="147447" y="33147"/>
                    <a:pt x="147447" y="73914"/>
                  </a:cubicBezTo>
                  <a:close/>
                  <a:moveTo>
                    <a:pt x="73787" y="1818428"/>
                  </a:moveTo>
                  <a:cubicBezTo>
                    <a:pt x="33020" y="1818428"/>
                    <a:pt x="0" y="1851448"/>
                    <a:pt x="0" y="1892215"/>
                  </a:cubicBezTo>
                  <a:cubicBezTo>
                    <a:pt x="0" y="1932982"/>
                    <a:pt x="33020" y="1966002"/>
                    <a:pt x="73787" y="1966002"/>
                  </a:cubicBezTo>
                  <a:cubicBezTo>
                    <a:pt x="114554" y="1966002"/>
                    <a:pt x="147574" y="1932982"/>
                    <a:pt x="147574" y="1892215"/>
                  </a:cubicBezTo>
                  <a:cubicBezTo>
                    <a:pt x="147574" y="1851448"/>
                    <a:pt x="114427" y="1818428"/>
                    <a:pt x="73787" y="1818428"/>
                  </a:cubicBezTo>
                  <a:close/>
                  <a:moveTo>
                    <a:pt x="3164816" y="147574"/>
                  </a:moveTo>
                  <a:cubicBezTo>
                    <a:pt x="3205583" y="147574"/>
                    <a:pt x="3238603" y="114554"/>
                    <a:pt x="3238603" y="73787"/>
                  </a:cubicBezTo>
                  <a:cubicBezTo>
                    <a:pt x="3238603" y="33020"/>
                    <a:pt x="3205583" y="0"/>
                    <a:pt x="3164816" y="0"/>
                  </a:cubicBezTo>
                  <a:cubicBezTo>
                    <a:pt x="3124049" y="0"/>
                    <a:pt x="3091029" y="33020"/>
                    <a:pt x="3091029" y="73787"/>
                  </a:cubicBezTo>
                  <a:cubicBezTo>
                    <a:pt x="3091029" y="114554"/>
                    <a:pt x="3124049" y="147574"/>
                    <a:pt x="3164816" y="147574"/>
                  </a:cubicBezTo>
                  <a:close/>
                  <a:moveTo>
                    <a:pt x="3164816" y="1818428"/>
                  </a:moveTo>
                  <a:cubicBezTo>
                    <a:pt x="3124049" y="1818428"/>
                    <a:pt x="3091029" y="1851448"/>
                    <a:pt x="3091029" y="1892215"/>
                  </a:cubicBezTo>
                  <a:cubicBezTo>
                    <a:pt x="3091029" y="1932982"/>
                    <a:pt x="3124049" y="1966002"/>
                    <a:pt x="3164816" y="1966002"/>
                  </a:cubicBezTo>
                  <a:cubicBezTo>
                    <a:pt x="3205583" y="1966002"/>
                    <a:pt x="3238603" y="1932982"/>
                    <a:pt x="3238603" y="1892215"/>
                  </a:cubicBezTo>
                  <a:cubicBezTo>
                    <a:pt x="3238603" y="1851448"/>
                    <a:pt x="3205583" y="1818428"/>
                    <a:pt x="3164816" y="1818428"/>
                  </a:cubicBezTo>
                  <a:close/>
                </a:path>
              </a:pathLst>
            </a:custGeom>
            <a:solidFill>
              <a:srgbClr val="F2B448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251303" cy="1978575"/>
            </a:xfrm>
            <a:custGeom>
              <a:avLst/>
              <a:gdLst/>
              <a:ahLst/>
              <a:cxnLst/>
              <a:rect r="r" b="b" t="t" l="l"/>
              <a:pathLst>
                <a:path h="1978575" w="3251303">
                  <a:moveTo>
                    <a:pt x="80137" y="0"/>
                  </a:moveTo>
                  <a:cubicBezTo>
                    <a:pt x="35941" y="0"/>
                    <a:pt x="0" y="35941"/>
                    <a:pt x="0" y="80137"/>
                  </a:cubicBezTo>
                  <a:cubicBezTo>
                    <a:pt x="0" y="124333"/>
                    <a:pt x="35941" y="160274"/>
                    <a:pt x="80137" y="160274"/>
                  </a:cubicBezTo>
                  <a:cubicBezTo>
                    <a:pt x="124333" y="160274"/>
                    <a:pt x="160274" y="124333"/>
                    <a:pt x="160274" y="80137"/>
                  </a:cubicBezTo>
                  <a:cubicBezTo>
                    <a:pt x="160274" y="35941"/>
                    <a:pt x="124206" y="0"/>
                    <a:pt x="80137" y="0"/>
                  </a:cubicBezTo>
                  <a:close/>
                  <a:moveTo>
                    <a:pt x="80137" y="147447"/>
                  </a:moveTo>
                  <a:cubicBezTo>
                    <a:pt x="42926" y="147447"/>
                    <a:pt x="12700" y="117221"/>
                    <a:pt x="12700" y="80137"/>
                  </a:cubicBezTo>
                  <a:cubicBezTo>
                    <a:pt x="12700" y="43053"/>
                    <a:pt x="42926" y="12700"/>
                    <a:pt x="80137" y="12700"/>
                  </a:cubicBezTo>
                  <a:cubicBezTo>
                    <a:pt x="117348" y="12700"/>
                    <a:pt x="147574" y="42926"/>
                    <a:pt x="147574" y="80137"/>
                  </a:cubicBezTo>
                  <a:cubicBezTo>
                    <a:pt x="147574" y="117348"/>
                    <a:pt x="117221" y="147447"/>
                    <a:pt x="80137" y="147447"/>
                  </a:cubicBezTo>
                  <a:close/>
                  <a:moveTo>
                    <a:pt x="80137" y="1818301"/>
                  </a:moveTo>
                  <a:cubicBezTo>
                    <a:pt x="35941" y="1818301"/>
                    <a:pt x="0" y="1854242"/>
                    <a:pt x="0" y="1898438"/>
                  </a:cubicBezTo>
                  <a:cubicBezTo>
                    <a:pt x="0" y="1942634"/>
                    <a:pt x="35941" y="1978575"/>
                    <a:pt x="80137" y="1978575"/>
                  </a:cubicBezTo>
                  <a:cubicBezTo>
                    <a:pt x="124333" y="1978575"/>
                    <a:pt x="160274" y="1942634"/>
                    <a:pt x="160274" y="1898438"/>
                  </a:cubicBezTo>
                  <a:cubicBezTo>
                    <a:pt x="160147" y="1854242"/>
                    <a:pt x="124206" y="1818301"/>
                    <a:pt x="80137" y="1818301"/>
                  </a:cubicBezTo>
                  <a:close/>
                  <a:moveTo>
                    <a:pt x="80137" y="1965748"/>
                  </a:moveTo>
                  <a:cubicBezTo>
                    <a:pt x="42926" y="1965748"/>
                    <a:pt x="12700" y="1935522"/>
                    <a:pt x="12700" y="1898311"/>
                  </a:cubicBezTo>
                  <a:cubicBezTo>
                    <a:pt x="12700" y="1861100"/>
                    <a:pt x="42926" y="1830874"/>
                    <a:pt x="80137" y="1830874"/>
                  </a:cubicBezTo>
                  <a:cubicBezTo>
                    <a:pt x="117348" y="1830874"/>
                    <a:pt x="147574" y="1861100"/>
                    <a:pt x="147574" y="1898311"/>
                  </a:cubicBezTo>
                  <a:cubicBezTo>
                    <a:pt x="147574" y="1935522"/>
                    <a:pt x="117221" y="1965748"/>
                    <a:pt x="80137" y="1965748"/>
                  </a:cubicBezTo>
                  <a:close/>
                  <a:moveTo>
                    <a:pt x="3171166" y="160147"/>
                  </a:moveTo>
                  <a:cubicBezTo>
                    <a:pt x="3215362" y="160147"/>
                    <a:pt x="3251303" y="124206"/>
                    <a:pt x="3251303" y="80010"/>
                  </a:cubicBezTo>
                  <a:cubicBezTo>
                    <a:pt x="3251303" y="35814"/>
                    <a:pt x="3215362" y="0"/>
                    <a:pt x="3171166" y="0"/>
                  </a:cubicBezTo>
                  <a:cubicBezTo>
                    <a:pt x="3126970" y="0"/>
                    <a:pt x="3091029" y="35941"/>
                    <a:pt x="3091029" y="80137"/>
                  </a:cubicBezTo>
                  <a:cubicBezTo>
                    <a:pt x="3091029" y="124333"/>
                    <a:pt x="3126970" y="160147"/>
                    <a:pt x="3171166" y="160147"/>
                  </a:cubicBezTo>
                  <a:close/>
                  <a:moveTo>
                    <a:pt x="3171166" y="12700"/>
                  </a:moveTo>
                  <a:cubicBezTo>
                    <a:pt x="3208377" y="12700"/>
                    <a:pt x="3238603" y="42926"/>
                    <a:pt x="3238603" y="80137"/>
                  </a:cubicBezTo>
                  <a:cubicBezTo>
                    <a:pt x="3238603" y="117348"/>
                    <a:pt x="3208377" y="147574"/>
                    <a:pt x="3171166" y="147574"/>
                  </a:cubicBezTo>
                  <a:cubicBezTo>
                    <a:pt x="3133955" y="147574"/>
                    <a:pt x="3103729" y="117348"/>
                    <a:pt x="3103729" y="80137"/>
                  </a:cubicBezTo>
                  <a:cubicBezTo>
                    <a:pt x="3103729" y="42926"/>
                    <a:pt x="3133955" y="12700"/>
                    <a:pt x="3171166" y="12700"/>
                  </a:cubicBezTo>
                  <a:close/>
                  <a:moveTo>
                    <a:pt x="3171166" y="1818301"/>
                  </a:moveTo>
                  <a:cubicBezTo>
                    <a:pt x="3126970" y="1818301"/>
                    <a:pt x="3091029" y="1854242"/>
                    <a:pt x="3091029" y="1898438"/>
                  </a:cubicBezTo>
                  <a:cubicBezTo>
                    <a:pt x="3091029" y="1942634"/>
                    <a:pt x="3126970" y="1978575"/>
                    <a:pt x="3171166" y="1978575"/>
                  </a:cubicBezTo>
                  <a:cubicBezTo>
                    <a:pt x="3215362" y="1978575"/>
                    <a:pt x="3251303" y="1942634"/>
                    <a:pt x="3251303" y="1898438"/>
                  </a:cubicBezTo>
                  <a:cubicBezTo>
                    <a:pt x="3251303" y="1854242"/>
                    <a:pt x="3215362" y="1818301"/>
                    <a:pt x="3171166" y="1818301"/>
                  </a:cubicBezTo>
                  <a:close/>
                  <a:moveTo>
                    <a:pt x="3171166" y="1965748"/>
                  </a:moveTo>
                  <a:cubicBezTo>
                    <a:pt x="3133955" y="1965748"/>
                    <a:pt x="3103729" y="1935522"/>
                    <a:pt x="3103729" y="1898311"/>
                  </a:cubicBezTo>
                  <a:cubicBezTo>
                    <a:pt x="3103729" y="1861100"/>
                    <a:pt x="3133955" y="1830874"/>
                    <a:pt x="3171166" y="1830874"/>
                  </a:cubicBezTo>
                  <a:cubicBezTo>
                    <a:pt x="3208377" y="1830874"/>
                    <a:pt x="3238603" y="1861100"/>
                    <a:pt x="3238603" y="1898311"/>
                  </a:cubicBezTo>
                  <a:cubicBezTo>
                    <a:pt x="3238603" y="1935522"/>
                    <a:pt x="3208377" y="1965748"/>
                    <a:pt x="3171166" y="196574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3602361" y="2952512"/>
            <a:ext cx="960560" cy="958775"/>
            <a:chOff x="0" y="0"/>
            <a:chExt cx="1280747" cy="1278367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280747" cy="1278367"/>
              <a:chOff x="0" y="0"/>
              <a:chExt cx="6350000" cy="633819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6350000" cy="6338200"/>
              </a:xfrm>
              <a:custGeom>
                <a:avLst/>
                <a:gdLst/>
                <a:ahLst/>
                <a:cxnLst/>
                <a:rect r="r" b="b" t="t" l="l"/>
                <a:pathLst>
                  <a:path h="6338200" w="6350000">
                    <a:moveTo>
                      <a:pt x="3175000" y="0"/>
                    </a:moveTo>
                    <a:cubicBezTo>
                      <a:pt x="1421496" y="0"/>
                      <a:pt x="0" y="1418854"/>
                      <a:pt x="0" y="3169100"/>
                    </a:cubicBezTo>
                    <a:cubicBezTo>
                      <a:pt x="0" y="4919345"/>
                      <a:pt x="1421496" y="6338200"/>
                      <a:pt x="3175000" y="6338200"/>
                    </a:cubicBezTo>
                    <a:cubicBezTo>
                      <a:pt x="4928504" y="6338200"/>
                      <a:pt x="6350000" y="4919345"/>
                      <a:pt x="6350000" y="3169100"/>
                    </a:cubicBezTo>
                    <a:cubicBezTo>
                      <a:pt x="6350000" y="1418854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327337" y="320364"/>
              <a:ext cx="642926" cy="6164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98"/>
                </a:lnSpc>
              </a:pPr>
              <a:r>
                <a:rPr lang="en-US" b="true" sz="2998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1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5400000">
            <a:off x="16471826" y="1363559"/>
            <a:ext cx="2256923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176120" y="4201519"/>
            <a:ext cx="3813042" cy="1517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0"/>
              </a:lnSpc>
            </a:pPr>
            <a:r>
              <a:rPr lang="en-US" b="true" sz="3400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Coll</a:t>
            </a:r>
            <a:r>
              <a:rPr lang="en-US" b="true" sz="3400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ect treasures: </a:t>
            </a:r>
            <a:r>
              <a:rPr lang="en-US" b="true" sz="3400">
                <a:solidFill>
                  <a:srgbClr val="0097B2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+5</a:t>
            </a:r>
            <a:r>
              <a:rPr lang="en-US" b="true" sz="3400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, </a:t>
            </a:r>
            <a:r>
              <a:rPr lang="en-US" b="true" sz="3400">
                <a:solidFill>
                  <a:srgbClr val="0097B2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+10</a:t>
            </a:r>
            <a:r>
              <a:rPr lang="en-US" b="true" sz="3400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, </a:t>
            </a:r>
            <a:r>
              <a:rPr lang="en-US" b="true" sz="3400">
                <a:solidFill>
                  <a:srgbClr val="0097B2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+15</a:t>
            </a:r>
            <a:r>
              <a:rPr lang="en-US" b="true" sz="3400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 points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7049636" y="3431899"/>
            <a:ext cx="4775609" cy="2906002"/>
            <a:chOff x="0" y="0"/>
            <a:chExt cx="3251303" cy="197844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80137" y="80137"/>
              <a:ext cx="3091029" cy="1818174"/>
            </a:xfrm>
            <a:custGeom>
              <a:avLst/>
              <a:gdLst/>
              <a:ahLst/>
              <a:cxnLst/>
              <a:rect r="r" b="b" t="t" l="l"/>
              <a:pathLst>
                <a:path h="1818174" w="3091029">
                  <a:moveTo>
                    <a:pt x="3091029" y="1818174"/>
                  </a:moveTo>
                  <a:lnTo>
                    <a:pt x="0" y="1818174"/>
                  </a:lnTo>
                  <a:lnTo>
                    <a:pt x="0" y="0"/>
                  </a:lnTo>
                  <a:lnTo>
                    <a:pt x="3091029" y="0"/>
                  </a:lnTo>
                  <a:lnTo>
                    <a:pt x="3091029" y="18181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73787" y="73787"/>
              <a:ext cx="3103729" cy="1830874"/>
            </a:xfrm>
            <a:custGeom>
              <a:avLst/>
              <a:gdLst/>
              <a:ahLst/>
              <a:cxnLst/>
              <a:rect r="r" b="b" t="t" l="l"/>
              <a:pathLst>
                <a:path h="1830874" w="3103729">
                  <a:moveTo>
                    <a:pt x="3103729" y="1830874"/>
                  </a:moveTo>
                  <a:lnTo>
                    <a:pt x="0" y="1830874"/>
                  </a:lnTo>
                  <a:lnTo>
                    <a:pt x="0" y="0"/>
                  </a:lnTo>
                  <a:lnTo>
                    <a:pt x="3103729" y="0"/>
                  </a:lnTo>
                  <a:lnTo>
                    <a:pt x="3103729" y="1830874"/>
                  </a:lnTo>
                  <a:close/>
                  <a:moveTo>
                    <a:pt x="12700" y="1818174"/>
                  </a:moveTo>
                  <a:lnTo>
                    <a:pt x="3091029" y="1818174"/>
                  </a:lnTo>
                  <a:lnTo>
                    <a:pt x="3091029" y="12700"/>
                  </a:lnTo>
                  <a:lnTo>
                    <a:pt x="12700" y="12700"/>
                  </a:lnTo>
                  <a:lnTo>
                    <a:pt x="12700" y="181817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6350" y="6223"/>
              <a:ext cx="3238603" cy="1966002"/>
            </a:xfrm>
            <a:custGeom>
              <a:avLst/>
              <a:gdLst/>
              <a:ahLst/>
              <a:cxnLst/>
              <a:rect r="r" b="b" t="t" l="l"/>
              <a:pathLst>
                <a:path h="1966002" w="3238603">
                  <a:moveTo>
                    <a:pt x="147447" y="73914"/>
                  </a:moveTo>
                  <a:cubicBezTo>
                    <a:pt x="147447" y="114681"/>
                    <a:pt x="114427" y="147701"/>
                    <a:pt x="73660" y="147701"/>
                  </a:cubicBezTo>
                  <a:cubicBezTo>
                    <a:pt x="32893" y="147701"/>
                    <a:pt x="0" y="114554"/>
                    <a:pt x="0" y="73914"/>
                  </a:cubicBezTo>
                  <a:cubicBezTo>
                    <a:pt x="0" y="33274"/>
                    <a:pt x="33020" y="127"/>
                    <a:pt x="73787" y="127"/>
                  </a:cubicBezTo>
                  <a:cubicBezTo>
                    <a:pt x="114554" y="127"/>
                    <a:pt x="147447" y="33147"/>
                    <a:pt x="147447" y="73914"/>
                  </a:cubicBezTo>
                  <a:close/>
                  <a:moveTo>
                    <a:pt x="73787" y="1818428"/>
                  </a:moveTo>
                  <a:cubicBezTo>
                    <a:pt x="33020" y="1818428"/>
                    <a:pt x="0" y="1851448"/>
                    <a:pt x="0" y="1892215"/>
                  </a:cubicBezTo>
                  <a:cubicBezTo>
                    <a:pt x="0" y="1932982"/>
                    <a:pt x="33020" y="1966002"/>
                    <a:pt x="73787" y="1966002"/>
                  </a:cubicBezTo>
                  <a:cubicBezTo>
                    <a:pt x="114554" y="1966002"/>
                    <a:pt x="147574" y="1932982"/>
                    <a:pt x="147574" y="1892215"/>
                  </a:cubicBezTo>
                  <a:cubicBezTo>
                    <a:pt x="147574" y="1851448"/>
                    <a:pt x="114427" y="1818428"/>
                    <a:pt x="73787" y="1818428"/>
                  </a:cubicBezTo>
                  <a:close/>
                  <a:moveTo>
                    <a:pt x="3164816" y="147574"/>
                  </a:moveTo>
                  <a:cubicBezTo>
                    <a:pt x="3205583" y="147574"/>
                    <a:pt x="3238603" y="114554"/>
                    <a:pt x="3238603" y="73787"/>
                  </a:cubicBezTo>
                  <a:cubicBezTo>
                    <a:pt x="3238603" y="33020"/>
                    <a:pt x="3205583" y="0"/>
                    <a:pt x="3164816" y="0"/>
                  </a:cubicBezTo>
                  <a:cubicBezTo>
                    <a:pt x="3124049" y="0"/>
                    <a:pt x="3091029" y="33020"/>
                    <a:pt x="3091029" y="73787"/>
                  </a:cubicBezTo>
                  <a:cubicBezTo>
                    <a:pt x="3091029" y="114554"/>
                    <a:pt x="3124049" y="147574"/>
                    <a:pt x="3164816" y="147574"/>
                  </a:cubicBezTo>
                  <a:close/>
                  <a:moveTo>
                    <a:pt x="3164816" y="1818428"/>
                  </a:moveTo>
                  <a:cubicBezTo>
                    <a:pt x="3124049" y="1818428"/>
                    <a:pt x="3091029" y="1851448"/>
                    <a:pt x="3091029" y="1892215"/>
                  </a:cubicBezTo>
                  <a:cubicBezTo>
                    <a:pt x="3091029" y="1932982"/>
                    <a:pt x="3124049" y="1966002"/>
                    <a:pt x="3164816" y="1966002"/>
                  </a:cubicBezTo>
                  <a:cubicBezTo>
                    <a:pt x="3205583" y="1966002"/>
                    <a:pt x="3238603" y="1932982"/>
                    <a:pt x="3238603" y="1892215"/>
                  </a:cubicBezTo>
                  <a:cubicBezTo>
                    <a:pt x="3238603" y="1851448"/>
                    <a:pt x="3205583" y="1818428"/>
                    <a:pt x="3164816" y="1818428"/>
                  </a:cubicBezTo>
                  <a:close/>
                </a:path>
              </a:pathLst>
            </a:custGeom>
            <a:solidFill>
              <a:srgbClr val="F2B448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251303" cy="1978575"/>
            </a:xfrm>
            <a:custGeom>
              <a:avLst/>
              <a:gdLst/>
              <a:ahLst/>
              <a:cxnLst/>
              <a:rect r="r" b="b" t="t" l="l"/>
              <a:pathLst>
                <a:path h="1978575" w="3251303">
                  <a:moveTo>
                    <a:pt x="80137" y="0"/>
                  </a:moveTo>
                  <a:cubicBezTo>
                    <a:pt x="35941" y="0"/>
                    <a:pt x="0" y="35941"/>
                    <a:pt x="0" y="80137"/>
                  </a:cubicBezTo>
                  <a:cubicBezTo>
                    <a:pt x="0" y="124333"/>
                    <a:pt x="35941" y="160274"/>
                    <a:pt x="80137" y="160274"/>
                  </a:cubicBezTo>
                  <a:cubicBezTo>
                    <a:pt x="124333" y="160274"/>
                    <a:pt x="160274" y="124333"/>
                    <a:pt x="160274" y="80137"/>
                  </a:cubicBezTo>
                  <a:cubicBezTo>
                    <a:pt x="160274" y="35941"/>
                    <a:pt x="124206" y="0"/>
                    <a:pt x="80137" y="0"/>
                  </a:cubicBezTo>
                  <a:close/>
                  <a:moveTo>
                    <a:pt x="80137" y="147447"/>
                  </a:moveTo>
                  <a:cubicBezTo>
                    <a:pt x="42926" y="147447"/>
                    <a:pt x="12700" y="117221"/>
                    <a:pt x="12700" y="80137"/>
                  </a:cubicBezTo>
                  <a:cubicBezTo>
                    <a:pt x="12700" y="43053"/>
                    <a:pt x="42926" y="12700"/>
                    <a:pt x="80137" y="12700"/>
                  </a:cubicBezTo>
                  <a:cubicBezTo>
                    <a:pt x="117348" y="12700"/>
                    <a:pt x="147574" y="42926"/>
                    <a:pt x="147574" y="80137"/>
                  </a:cubicBezTo>
                  <a:cubicBezTo>
                    <a:pt x="147574" y="117348"/>
                    <a:pt x="117221" y="147447"/>
                    <a:pt x="80137" y="147447"/>
                  </a:cubicBezTo>
                  <a:close/>
                  <a:moveTo>
                    <a:pt x="80137" y="1818301"/>
                  </a:moveTo>
                  <a:cubicBezTo>
                    <a:pt x="35941" y="1818301"/>
                    <a:pt x="0" y="1854242"/>
                    <a:pt x="0" y="1898438"/>
                  </a:cubicBezTo>
                  <a:cubicBezTo>
                    <a:pt x="0" y="1942634"/>
                    <a:pt x="35941" y="1978575"/>
                    <a:pt x="80137" y="1978575"/>
                  </a:cubicBezTo>
                  <a:cubicBezTo>
                    <a:pt x="124333" y="1978575"/>
                    <a:pt x="160274" y="1942634"/>
                    <a:pt x="160274" y="1898438"/>
                  </a:cubicBezTo>
                  <a:cubicBezTo>
                    <a:pt x="160147" y="1854242"/>
                    <a:pt x="124206" y="1818301"/>
                    <a:pt x="80137" y="1818301"/>
                  </a:cubicBezTo>
                  <a:close/>
                  <a:moveTo>
                    <a:pt x="80137" y="1965748"/>
                  </a:moveTo>
                  <a:cubicBezTo>
                    <a:pt x="42926" y="1965748"/>
                    <a:pt x="12700" y="1935522"/>
                    <a:pt x="12700" y="1898311"/>
                  </a:cubicBezTo>
                  <a:cubicBezTo>
                    <a:pt x="12700" y="1861100"/>
                    <a:pt x="42926" y="1830874"/>
                    <a:pt x="80137" y="1830874"/>
                  </a:cubicBezTo>
                  <a:cubicBezTo>
                    <a:pt x="117348" y="1830874"/>
                    <a:pt x="147574" y="1861100"/>
                    <a:pt x="147574" y="1898311"/>
                  </a:cubicBezTo>
                  <a:cubicBezTo>
                    <a:pt x="147574" y="1935522"/>
                    <a:pt x="117221" y="1965748"/>
                    <a:pt x="80137" y="1965748"/>
                  </a:cubicBezTo>
                  <a:close/>
                  <a:moveTo>
                    <a:pt x="3171166" y="160147"/>
                  </a:moveTo>
                  <a:cubicBezTo>
                    <a:pt x="3215362" y="160147"/>
                    <a:pt x="3251303" y="124206"/>
                    <a:pt x="3251303" y="80010"/>
                  </a:cubicBezTo>
                  <a:cubicBezTo>
                    <a:pt x="3251303" y="35814"/>
                    <a:pt x="3215362" y="0"/>
                    <a:pt x="3171166" y="0"/>
                  </a:cubicBezTo>
                  <a:cubicBezTo>
                    <a:pt x="3126970" y="0"/>
                    <a:pt x="3091029" y="35941"/>
                    <a:pt x="3091029" y="80137"/>
                  </a:cubicBezTo>
                  <a:cubicBezTo>
                    <a:pt x="3091029" y="124333"/>
                    <a:pt x="3126970" y="160147"/>
                    <a:pt x="3171166" y="160147"/>
                  </a:cubicBezTo>
                  <a:close/>
                  <a:moveTo>
                    <a:pt x="3171166" y="12700"/>
                  </a:moveTo>
                  <a:cubicBezTo>
                    <a:pt x="3208377" y="12700"/>
                    <a:pt x="3238603" y="42926"/>
                    <a:pt x="3238603" y="80137"/>
                  </a:cubicBezTo>
                  <a:cubicBezTo>
                    <a:pt x="3238603" y="117348"/>
                    <a:pt x="3208377" y="147574"/>
                    <a:pt x="3171166" y="147574"/>
                  </a:cubicBezTo>
                  <a:cubicBezTo>
                    <a:pt x="3133955" y="147574"/>
                    <a:pt x="3103729" y="117348"/>
                    <a:pt x="3103729" y="80137"/>
                  </a:cubicBezTo>
                  <a:cubicBezTo>
                    <a:pt x="3103729" y="42926"/>
                    <a:pt x="3133955" y="12700"/>
                    <a:pt x="3171166" y="12700"/>
                  </a:cubicBezTo>
                  <a:close/>
                  <a:moveTo>
                    <a:pt x="3171166" y="1818301"/>
                  </a:moveTo>
                  <a:cubicBezTo>
                    <a:pt x="3126970" y="1818301"/>
                    <a:pt x="3091029" y="1854242"/>
                    <a:pt x="3091029" y="1898438"/>
                  </a:cubicBezTo>
                  <a:cubicBezTo>
                    <a:pt x="3091029" y="1942634"/>
                    <a:pt x="3126970" y="1978575"/>
                    <a:pt x="3171166" y="1978575"/>
                  </a:cubicBezTo>
                  <a:cubicBezTo>
                    <a:pt x="3215362" y="1978575"/>
                    <a:pt x="3251303" y="1942634"/>
                    <a:pt x="3251303" y="1898438"/>
                  </a:cubicBezTo>
                  <a:cubicBezTo>
                    <a:pt x="3251303" y="1854242"/>
                    <a:pt x="3215362" y="1818301"/>
                    <a:pt x="3171166" y="1818301"/>
                  </a:cubicBezTo>
                  <a:close/>
                  <a:moveTo>
                    <a:pt x="3171166" y="1965748"/>
                  </a:moveTo>
                  <a:cubicBezTo>
                    <a:pt x="3133955" y="1965748"/>
                    <a:pt x="3103729" y="1935522"/>
                    <a:pt x="3103729" y="1898311"/>
                  </a:cubicBezTo>
                  <a:cubicBezTo>
                    <a:pt x="3103729" y="1861100"/>
                    <a:pt x="3133955" y="1830874"/>
                    <a:pt x="3171166" y="1830874"/>
                  </a:cubicBezTo>
                  <a:cubicBezTo>
                    <a:pt x="3208377" y="1830874"/>
                    <a:pt x="3238603" y="1861100"/>
                    <a:pt x="3238603" y="1898311"/>
                  </a:cubicBezTo>
                  <a:cubicBezTo>
                    <a:pt x="3238603" y="1935522"/>
                    <a:pt x="3208377" y="1965748"/>
                    <a:pt x="3171166" y="196574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8957161" y="2952512"/>
            <a:ext cx="960560" cy="958775"/>
            <a:chOff x="0" y="0"/>
            <a:chExt cx="1280747" cy="1278367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1280747" cy="1278367"/>
              <a:chOff x="0" y="0"/>
              <a:chExt cx="6350000" cy="6338199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6350000" cy="6338200"/>
              </a:xfrm>
              <a:custGeom>
                <a:avLst/>
                <a:gdLst/>
                <a:ahLst/>
                <a:cxnLst/>
                <a:rect r="r" b="b" t="t" l="l"/>
                <a:pathLst>
                  <a:path h="6338200" w="6350000">
                    <a:moveTo>
                      <a:pt x="3175000" y="0"/>
                    </a:moveTo>
                    <a:cubicBezTo>
                      <a:pt x="1421496" y="0"/>
                      <a:pt x="0" y="1418854"/>
                      <a:pt x="0" y="3169100"/>
                    </a:cubicBezTo>
                    <a:cubicBezTo>
                      <a:pt x="0" y="4919345"/>
                      <a:pt x="1421496" y="6338200"/>
                      <a:pt x="3175000" y="6338200"/>
                    </a:cubicBezTo>
                    <a:cubicBezTo>
                      <a:pt x="4928504" y="6338200"/>
                      <a:pt x="6350000" y="4919345"/>
                      <a:pt x="6350000" y="3169100"/>
                    </a:cubicBezTo>
                    <a:cubicBezTo>
                      <a:pt x="6350000" y="1418854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327337" y="320364"/>
              <a:ext cx="642926" cy="6164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98"/>
                </a:lnSpc>
              </a:pPr>
              <a:r>
                <a:rPr lang="en-US" b="true" sz="2998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2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5989162" y="4201519"/>
            <a:ext cx="5305051" cy="1517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468122" indent="-489374" lvl="2">
              <a:lnSpc>
                <a:spcPts val="3910"/>
              </a:lnSpc>
              <a:buFont typeface="Arial"/>
              <a:buChar char="⚬"/>
            </a:pPr>
            <a:r>
              <a:rPr lang="en-US" b="true" sz="3400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Avoid </a:t>
            </a:r>
            <a:r>
              <a:rPr lang="en-US" b="true" sz="3400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traps: </a:t>
            </a:r>
            <a:r>
              <a:rPr lang="en-US" b="true" sz="3400">
                <a:solidFill>
                  <a:srgbClr val="FF3131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-10</a:t>
            </a:r>
            <a:r>
              <a:rPr lang="en-US" b="true" sz="3400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 points</a:t>
            </a:r>
          </a:p>
          <a:p>
            <a:pPr algn="ctr">
              <a:lnSpc>
                <a:spcPts val="3910"/>
              </a:lnSpc>
            </a:pPr>
          </a:p>
        </p:txBody>
      </p:sp>
      <p:grpSp>
        <p:nvGrpSpPr>
          <p:cNvPr name="Group 30" id="30"/>
          <p:cNvGrpSpPr/>
          <p:nvPr/>
        </p:nvGrpSpPr>
        <p:grpSpPr>
          <a:xfrm rot="0">
            <a:off x="12406270" y="3431899"/>
            <a:ext cx="4775609" cy="2906002"/>
            <a:chOff x="0" y="0"/>
            <a:chExt cx="3251303" cy="197844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80137" y="80137"/>
              <a:ext cx="3091029" cy="1818174"/>
            </a:xfrm>
            <a:custGeom>
              <a:avLst/>
              <a:gdLst/>
              <a:ahLst/>
              <a:cxnLst/>
              <a:rect r="r" b="b" t="t" l="l"/>
              <a:pathLst>
                <a:path h="1818174" w="3091029">
                  <a:moveTo>
                    <a:pt x="3091029" y="1818174"/>
                  </a:moveTo>
                  <a:lnTo>
                    <a:pt x="0" y="1818174"/>
                  </a:lnTo>
                  <a:lnTo>
                    <a:pt x="0" y="0"/>
                  </a:lnTo>
                  <a:lnTo>
                    <a:pt x="3091029" y="0"/>
                  </a:lnTo>
                  <a:lnTo>
                    <a:pt x="3091029" y="18181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73787" y="73787"/>
              <a:ext cx="3103729" cy="1830874"/>
            </a:xfrm>
            <a:custGeom>
              <a:avLst/>
              <a:gdLst/>
              <a:ahLst/>
              <a:cxnLst/>
              <a:rect r="r" b="b" t="t" l="l"/>
              <a:pathLst>
                <a:path h="1830874" w="3103729">
                  <a:moveTo>
                    <a:pt x="3103729" y="1830874"/>
                  </a:moveTo>
                  <a:lnTo>
                    <a:pt x="0" y="1830874"/>
                  </a:lnTo>
                  <a:lnTo>
                    <a:pt x="0" y="0"/>
                  </a:lnTo>
                  <a:lnTo>
                    <a:pt x="3103729" y="0"/>
                  </a:lnTo>
                  <a:lnTo>
                    <a:pt x="3103729" y="1830874"/>
                  </a:lnTo>
                  <a:close/>
                  <a:moveTo>
                    <a:pt x="12700" y="1818174"/>
                  </a:moveTo>
                  <a:lnTo>
                    <a:pt x="3091029" y="1818174"/>
                  </a:lnTo>
                  <a:lnTo>
                    <a:pt x="3091029" y="12700"/>
                  </a:lnTo>
                  <a:lnTo>
                    <a:pt x="12700" y="12700"/>
                  </a:lnTo>
                  <a:lnTo>
                    <a:pt x="12700" y="181817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6350" y="6223"/>
              <a:ext cx="3238603" cy="1966002"/>
            </a:xfrm>
            <a:custGeom>
              <a:avLst/>
              <a:gdLst/>
              <a:ahLst/>
              <a:cxnLst/>
              <a:rect r="r" b="b" t="t" l="l"/>
              <a:pathLst>
                <a:path h="1966002" w="3238603">
                  <a:moveTo>
                    <a:pt x="147447" y="73914"/>
                  </a:moveTo>
                  <a:cubicBezTo>
                    <a:pt x="147447" y="114681"/>
                    <a:pt x="114427" y="147701"/>
                    <a:pt x="73660" y="147701"/>
                  </a:cubicBezTo>
                  <a:cubicBezTo>
                    <a:pt x="32893" y="147701"/>
                    <a:pt x="0" y="114554"/>
                    <a:pt x="0" y="73914"/>
                  </a:cubicBezTo>
                  <a:cubicBezTo>
                    <a:pt x="0" y="33274"/>
                    <a:pt x="33020" y="127"/>
                    <a:pt x="73787" y="127"/>
                  </a:cubicBezTo>
                  <a:cubicBezTo>
                    <a:pt x="114554" y="127"/>
                    <a:pt x="147447" y="33147"/>
                    <a:pt x="147447" y="73914"/>
                  </a:cubicBezTo>
                  <a:close/>
                  <a:moveTo>
                    <a:pt x="73787" y="1818428"/>
                  </a:moveTo>
                  <a:cubicBezTo>
                    <a:pt x="33020" y="1818428"/>
                    <a:pt x="0" y="1851448"/>
                    <a:pt x="0" y="1892215"/>
                  </a:cubicBezTo>
                  <a:cubicBezTo>
                    <a:pt x="0" y="1932982"/>
                    <a:pt x="33020" y="1966002"/>
                    <a:pt x="73787" y="1966002"/>
                  </a:cubicBezTo>
                  <a:cubicBezTo>
                    <a:pt x="114554" y="1966002"/>
                    <a:pt x="147574" y="1932982"/>
                    <a:pt x="147574" y="1892215"/>
                  </a:cubicBezTo>
                  <a:cubicBezTo>
                    <a:pt x="147574" y="1851448"/>
                    <a:pt x="114427" y="1818428"/>
                    <a:pt x="73787" y="1818428"/>
                  </a:cubicBezTo>
                  <a:close/>
                  <a:moveTo>
                    <a:pt x="3164816" y="147574"/>
                  </a:moveTo>
                  <a:cubicBezTo>
                    <a:pt x="3205583" y="147574"/>
                    <a:pt x="3238603" y="114554"/>
                    <a:pt x="3238603" y="73787"/>
                  </a:cubicBezTo>
                  <a:cubicBezTo>
                    <a:pt x="3238603" y="33020"/>
                    <a:pt x="3205583" y="0"/>
                    <a:pt x="3164816" y="0"/>
                  </a:cubicBezTo>
                  <a:cubicBezTo>
                    <a:pt x="3124049" y="0"/>
                    <a:pt x="3091029" y="33020"/>
                    <a:pt x="3091029" y="73787"/>
                  </a:cubicBezTo>
                  <a:cubicBezTo>
                    <a:pt x="3091029" y="114554"/>
                    <a:pt x="3124049" y="147574"/>
                    <a:pt x="3164816" y="147574"/>
                  </a:cubicBezTo>
                  <a:close/>
                  <a:moveTo>
                    <a:pt x="3164816" y="1818428"/>
                  </a:moveTo>
                  <a:cubicBezTo>
                    <a:pt x="3124049" y="1818428"/>
                    <a:pt x="3091029" y="1851448"/>
                    <a:pt x="3091029" y="1892215"/>
                  </a:cubicBezTo>
                  <a:cubicBezTo>
                    <a:pt x="3091029" y="1932982"/>
                    <a:pt x="3124049" y="1966002"/>
                    <a:pt x="3164816" y="1966002"/>
                  </a:cubicBezTo>
                  <a:cubicBezTo>
                    <a:pt x="3205583" y="1966002"/>
                    <a:pt x="3238603" y="1932982"/>
                    <a:pt x="3238603" y="1892215"/>
                  </a:cubicBezTo>
                  <a:cubicBezTo>
                    <a:pt x="3238603" y="1851448"/>
                    <a:pt x="3205583" y="1818428"/>
                    <a:pt x="3164816" y="1818428"/>
                  </a:cubicBezTo>
                  <a:close/>
                </a:path>
              </a:pathLst>
            </a:custGeom>
            <a:solidFill>
              <a:srgbClr val="F2B448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3251303" cy="1978575"/>
            </a:xfrm>
            <a:custGeom>
              <a:avLst/>
              <a:gdLst/>
              <a:ahLst/>
              <a:cxnLst/>
              <a:rect r="r" b="b" t="t" l="l"/>
              <a:pathLst>
                <a:path h="1978575" w="3251303">
                  <a:moveTo>
                    <a:pt x="80137" y="0"/>
                  </a:moveTo>
                  <a:cubicBezTo>
                    <a:pt x="35941" y="0"/>
                    <a:pt x="0" y="35941"/>
                    <a:pt x="0" y="80137"/>
                  </a:cubicBezTo>
                  <a:cubicBezTo>
                    <a:pt x="0" y="124333"/>
                    <a:pt x="35941" y="160274"/>
                    <a:pt x="80137" y="160274"/>
                  </a:cubicBezTo>
                  <a:cubicBezTo>
                    <a:pt x="124333" y="160274"/>
                    <a:pt x="160274" y="124333"/>
                    <a:pt x="160274" y="80137"/>
                  </a:cubicBezTo>
                  <a:cubicBezTo>
                    <a:pt x="160274" y="35941"/>
                    <a:pt x="124206" y="0"/>
                    <a:pt x="80137" y="0"/>
                  </a:cubicBezTo>
                  <a:close/>
                  <a:moveTo>
                    <a:pt x="80137" y="147447"/>
                  </a:moveTo>
                  <a:cubicBezTo>
                    <a:pt x="42926" y="147447"/>
                    <a:pt x="12700" y="117221"/>
                    <a:pt x="12700" y="80137"/>
                  </a:cubicBezTo>
                  <a:cubicBezTo>
                    <a:pt x="12700" y="43053"/>
                    <a:pt x="42926" y="12700"/>
                    <a:pt x="80137" y="12700"/>
                  </a:cubicBezTo>
                  <a:cubicBezTo>
                    <a:pt x="117348" y="12700"/>
                    <a:pt x="147574" y="42926"/>
                    <a:pt x="147574" y="80137"/>
                  </a:cubicBezTo>
                  <a:cubicBezTo>
                    <a:pt x="147574" y="117348"/>
                    <a:pt x="117221" y="147447"/>
                    <a:pt x="80137" y="147447"/>
                  </a:cubicBezTo>
                  <a:close/>
                  <a:moveTo>
                    <a:pt x="80137" y="1818301"/>
                  </a:moveTo>
                  <a:cubicBezTo>
                    <a:pt x="35941" y="1818301"/>
                    <a:pt x="0" y="1854242"/>
                    <a:pt x="0" y="1898438"/>
                  </a:cubicBezTo>
                  <a:cubicBezTo>
                    <a:pt x="0" y="1942634"/>
                    <a:pt x="35941" y="1978575"/>
                    <a:pt x="80137" y="1978575"/>
                  </a:cubicBezTo>
                  <a:cubicBezTo>
                    <a:pt x="124333" y="1978575"/>
                    <a:pt x="160274" y="1942634"/>
                    <a:pt x="160274" y="1898438"/>
                  </a:cubicBezTo>
                  <a:cubicBezTo>
                    <a:pt x="160147" y="1854242"/>
                    <a:pt x="124206" y="1818301"/>
                    <a:pt x="80137" y="1818301"/>
                  </a:cubicBezTo>
                  <a:close/>
                  <a:moveTo>
                    <a:pt x="80137" y="1965748"/>
                  </a:moveTo>
                  <a:cubicBezTo>
                    <a:pt x="42926" y="1965748"/>
                    <a:pt x="12700" y="1935522"/>
                    <a:pt x="12700" y="1898311"/>
                  </a:cubicBezTo>
                  <a:cubicBezTo>
                    <a:pt x="12700" y="1861100"/>
                    <a:pt x="42926" y="1830874"/>
                    <a:pt x="80137" y="1830874"/>
                  </a:cubicBezTo>
                  <a:cubicBezTo>
                    <a:pt x="117348" y="1830874"/>
                    <a:pt x="147574" y="1861100"/>
                    <a:pt x="147574" y="1898311"/>
                  </a:cubicBezTo>
                  <a:cubicBezTo>
                    <a:pt x="147574" y="1935522"/>
                    <a:pt x="117221" y="1965748"/>
                    <a:pt x="80137" y="1965748"/>
                  </a:cubicBezTo>
                  <a:close/>
                  <a:moveTo>
                    <a:pt x="3171166" y="160147"/>
                  </a:moveTo>
                  <a:cubicBezTo>
                    <a:pt x="3215362" y="160147"/>
                    <a:pt x="3251303" y="124206"/>
                    <a:pt x="3251303" y="80010"/>
                  </a:cubicBezTo>
                  <a:cubicBezTo>
                    <a:pt x="3251303" y="35814"/>
                    <a:pt x="3215362" y="0"/>
                    <a:pt x="3171166" y="0"/>
                  </a:cubicBezTo>
                  <a:cubicBezTo>
                    <a:pt x="3126970" y="0"/>
                    <a:pt x="3091029" y="35941"/>
                    <a:pt x="3091029" y="80137"/>
                  </a:cubicBezTo>
                  <a:cubicBezTo>
                    <a:pt x="3091029" y="124333"/>
                    <a:pt x="3126970" y="160147"/>
                    <a:pt x="3171166" y="160147"/>
                  </a:cubicBezTo>
                  <a:close/>
                  <a:moveTo>
                    <a:pt x="3171166" y="12700"/>
                  </a:moveTo>
                  <a:cubicBezTo>
                    <a:pt x="3208377" y="12700"/>
                    <a:pt x="3238603" y="42926"/>
                    <a:pt x="3238603" y="80137"/>
                  </a:cubicBezTo>
                  <a:cubicBezTo>
                    <a:pt x="3238603" y="117348"/>
                    <a:pt x="3208377" y="147574"/>
                    <a:pt x="3171166" y="147574"/>
                  </a:cubicBezTo>
                  <a:cubicBezTo>
                    <a:pt x="3133955" y="147574"/>
                    <a:pt x="3103729" y="117348"/>
                    <a:pt x="3103729" y="80137"/>
                  </a:cubicBezTo>
                  <a:cubicBezTo>
                    <a:pt x="3103729" y="42926"/>
                    <a:pt x="3133955" y="12700"/>
                    <a:pt x="3171166" y="12700"/>
                  </a:cubicBezTo>
                  <a:close/>
                  <a:moveTo>
                    <a:pt x="3171166" y="1818301"/>
                  </a:moveTo>
                  <a:cubicBezTo>
                    <a:pt x="3126970" y="1818301"/>
                    <a:pt x="3091029" y="1854242"/>
                    <a:pt x="3091029" y="1898438"/>
                  </a:cubicBezTo>
                  <a:cubicBezTo>
                    <a:pt x="3091029" y="1942634"/>
                    <a:pt x="3126970" y="1978575"/>
                    <a:pt x="3171166" y="1978575"/>
                  </a:cubicBezTo>
                  <a:cubicBezTo>
                    <a:pt x="3215362" y="1978575"/>
                    <a:pt x="3251303" y="1942634"/>
                    <a:pt x="3251303" y="1898438"/>
                  </a:cubicBezTo>
                  <a:cubicBezTo>
                    <a:pt x="3251303" y="1854242"/>
                    <a:pt x="3215362" y="1818301"/>
                    <a:pt x="3171166" y="1818301"/>
                  </a:cubicBezTo>
                  <a:close/>
                  <a:moveTo>
                    <a:pt x="3171166" y="1965748"/>
                  </a:moveTo>
                  <a:cubicBezTo>
                    <a:pt x="3133955" y="1965748"/>
                    <a:pt x="3103729" y="1935522"/>
                    <a:pt x="3103729" y="1898311"/>
                  </a:cubicBezTo>
                  <a:cubicBezTo>
                    <a:pt x="3103729" y="1861100"/>
                    <a:pt x="3133955" y="1830874"/>
                    <a:pt x="3171166" y="1830874"/>
                  </a:cubicBezTo>
                  <a:cubicBezTo>
                    <a:pt x="3208377" y="1830874"/>
                    <a:pt x="3238603" y="1861100"/>
                    <a:pt x="3238603" y="1898311"/>
                  </a:cubicBezTo>
                  <a:cubicBezTo>
                    <a:pt x="3238603" y="1935522"/>
                    <a:pt x="3208377" y="1965748"/>
                    <a:pt x="3171166" y="196574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4313795" y="2952512"/>
            <a:ext cx="960560" cy="958775"/>
            <a:chOff x="0" y="0"/>
            <a:chExt cx="1280747" cy="1278367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1280747" cy="1278367"/>
              <a:chOff x="0" y="0"/>
              <a:chExt cx="6350000" cy="6338199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6350000" cy="6338200"/>
              </a:xfrm>
              <a:custGeom>
                <a:avLst/>
                <a:gdLst/>
                <a:ahLst/>
                <a:cxnLst/>
                <a:rect r="r" b="b" t="t" l="l"/>
                <a:pathLst>
                  <a:path h="6338200" w="6350000">
                    <a:moveTo>
                      <a:pt x="3175000" y="0"/>
                    </a:moveTo>
                    <a:cubicBezTo>
                      <a:pt x="1421496" y="0"/>
                      <a:pt x="0" y="1418854"/>
                      <a:pt x="0" y="3169100"/>
                    </a:cubicBezTo>
                    <a:cubicBezTo>
                      <a:pt x="0" y="4919345"/>
                      <a:pt x="1421496" y="6338200"/>
                      <a:pt x="3175000" y="6338200"/>
                    </a:cubicBezTo>
                    <a:cubicBezTo>
                      <a:pt x="4928504" y="6338200"/>
                      <a:pt x="6350000" y="4919345"/>
                      <a:pt x="6350000" y="3169100"/>
                    </a:cubicBezTo>
                    <a:cubicBezTo>
                      <a:pt x="6350000" y="1418854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8" id="38"/>
            <p:cNvSpPr txBox="true"/>
            <p:nvPr/>
          </p:nvSpPr>
          <p:spPr>
            <a:xfrm rot="0">
              <a:off x="327337" y="320364"/>
              <a:ext cx="642926" cy="6164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98"/>
                </a:lnSpc>
              </a:pPr>
              <a:r>
                <a:rPr lang="en-US" b="true" sz="2998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3</a:t>
              </a: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11452633" y="4201519"/>
            <a:ext cx="5405017" cy="1517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468122" indent="-489374" lvl="2">
              <a:lnSpc>
                <a:spcPts val="3910"/>
              </a:lnSpc>
              <a:buFont typeface="Arial"/>
              <a:buChar char="⚬"/>
            </a:pPr>
            <a:r>
              <a:rPr lang="en-US" b="true" sz="3400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Firs</a:t>
            </a:r>
            <a:r>
              <a:rPr lang="en-US" b="true" sz="3400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t to reach </a:t>
            </a:r>
            <a:r>
              <a:rPr lang="en-US" b="true" sz="3400">
                <a:solidFill>
                  <a:srgbClr val="0097B2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100</a:t>
            </a:r>
            <a:r>
              <a:rPr lang="en-US" b="true" sz="3400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 points wins</a:t>
            </a:r>
          </a:p>
          <a:p>
            <a:pPr algn="ctr">
              <a:lnSpc>
                <a:spcPts val="3910"/>
              </a:lnSpc>
            </a:pPr>
          </a:p>
        </p:txBody>
      </p:sp>
      <p:grpSp>
        <p:nvGrpSpPr>
          <p:cNvPr name="Group 40" id="40"/>
          <p:cNvGrpSpPr/>
          <p:nvPr/>
        </p:nvGrpSpPr>
        <p:grpSpPr>
          <a:xfrm rot="0">
            <a:off x="1694836" y="7045889"/>
            <a:ext cx="4775609" cy="2906002"/>
            <a:chOff x="0" y="0"/>
            <a:chExt cx="3251303" cy="1978448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80137" y="80137"/>
              <a:ext cx="3091029" cy="1818174"/>
            </a:xfrm>
            <a:custGeom>
              <a:avLst/>
              <a:gdLst/>
              <a:ahLst/>
              <a:cxnLst/>
              <a:rect r="r" b="b" t="t" l="l"/>
              <a:pathLst>
                <a:path h="1818174" w="3091029">
                  <a:moveTo>
                    <a:pt x="3091029" y="1818174"/>
                  </a:moveTo>
                  <a:lnTo>
                    <a:pt x="0" y="1818174"/>
                  </a:lnTo>
                  <a:lnTo>
                    <a:pt x="0" y="0"/>
                  </a:lnTo>
                  <a:lnTo>
                    <a:pt x="3091029" y="0"/>
                  </a:lnTo>
                  <a:lnTo>
                    <a:pt x="3091029" y="18181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73787" y="73787"/>
              <a:ext cx="3103729" cy="1830874"/>
            </a:xfrm>
            <a:custGeom>
              <a:avLst/>
              <a:gdLst/>
              <a:ahLst/>
              <a:cxnLst/>
              <a:rect r="r" b="b" t="t" l="l"/>
              <a:pathLst>
                <a:path h="1830874" w="3103729">
                  <a:moveTo>
                    <a:pt x="3103729" y="1830874"/>
                  </a:moveTo>
                  <a:lnTo>
                    <a:pt x="0" y="1830874"/>
                  </a:lnTo>
                  <a:lnTo>
                    <a:pt x="0" y="0"/>
                  </a:lnTo>
                  <a:lnTo>
                    <a:pt x="3103729" y="0"/>
                  </a:lnTo>
                  <a:lnTo>
                    <a:pt x="3103729" y="1830874"/>
                  </a:lnTo>
                  <a:close/>
                  <a:moveTo>
                    <a:pt x="12700" y="1818174"/>
                  </a:moveTo>
                  <a:lnTo>
                    <a:pt x="3091029" y="1818174"/>
                  </a:lnTo>
                  <a:lnTo>
                    <a:pt x="3091029" y="12700"/>
                  </a:lnTo>
                  <a:lnTo>
                    <a:pt x="12700" y="12700"/>
                  </a:lnTo>
                  <a:lnTo>
                    <a:pt x="12700" y="181817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6350" y="6223"/>
              <a:ext cx="3238603" cy="1966002"/>
            </a:xfrm>
            <a:custGeom>
              <a:avLst/>
              <a:gdLst/>
              <a:ahLst/>
              <a:cxnLst/>
              <a:rect r="r" b="b" t="t" l="l"/>
              <a:pathLst>
                <a:path h="1966002" w="3238603">
                  <a:moveTo>
                    <a:pt x="147447" y="73914"/>
                  </a:moveTo>
                  <a:cubicBezTo>
                    <a:pt x="147447" y="114681"/>
                    <a:pt x="114427" y="147701"/>
                    <a:pt x="73660" y="147701"/>
                  </a:cubicBezTo>
                  <a:cubicBezTo>
                    <a:pt x="32893" y="147701"/>
                    <a:pt x="0" y="114554"/>
                    <a:pt x="0" y="73914"/>
                  </a:cubicBezTo>
                  <a:cubicBezTo>
                    <a:pt x="0" y="33274"/>
                    <a:pt x="33020" y="127"/>
                    <a:pt x="73787" y="127"/>
                  </a:cubicBezTo>
                  <a:cubicBezTo>
                    <a:pt x="114554" y="127"/>
                    <a:pt x="147447" y="33147"/>
                    <a:pt x="147447" y="73914"/>
                  </a:cubicBezTo>
                  <a:close/>
                  <a:moveTo>
                    <a:pt x="73787" y="1818428"/>
                  </a:moveTo>
                  <a:cubicBezTo>
                    <a:pt x="33020" y="1818428"/>
                    <a:pt x="0" y="1851448"/>
                    <a:pt x="0" y="1892215"/>
                  </a:cubicBezTo>
                  <a:cubicBezTo>
                    <a:pt x="0" y="1932982"/>
                    <a:pt x="33020" y="1966002"/>
                    <a:pt x="73787" y="1966002"/>
                  </a:cubicBezTo>
                  <a:cubicBezTo>
                    <a:pt x="114554" y="1966002"/>
                    <a:pt x="147574" y="1932982"/>
                    <a:pt x="147574" y="1892215"/>
                  </a:cubicBezTo>
                  <a:cubicBezTo>
                    <a:pt x="147574" y="1851448"/>
                    <a:pt x="114427" y="1818428"/>
                    <a:pt x="73787" y="1818428"/>
                  </a:cubicBezTo>
                  <a:close/>
                  <a:moveTo>
                    <a:pt x="3164816" y="147574"/>
                  </a:moveTo>
                  <a:cubicBezTo>
                    <a:pt x="3205583" y="147574"/>
                    <a:pt x="3238603" y="114554"/>
                    <a:pt x="3238603" y="73787"/>
                  </a:cubicBezTo>
                  <a:cubicBezTo>
                    <a:pt x="3238603" y="33020"/>
                    <a:pt x="3205583" y="0"/>
                    <a:pt x="3164816" y="0"/>
                  </a:cubicBezTo>
                  <a:cubicBezTo>
                    <a:pt x="3124049" y="0"/>
                    <a:pt x="3091029" y="33020"/>
                    <a:pt x="3091029" y="73787"/>
                  </a:cubicBezTo>
                  <a:cubicBezTo>
                    <a:pt x="3091029" y="114554"/>
                    <a:pt x="3124049" y="147574"/>
                    <a:pt x="3164816" y="147574"/>
                  </a:cubicBezTo>
                  <a:close/>
                  <a:moveTo>
                    <a:pt x="3164816" y="1818428"/>
                  </a:moveTo>
                  <a:cubicBezTo>
                    <a:pt x="3124049" y="1818428"/>
                    <a:pt x="3091029" y="1851448"/>
                    <a:pt x="3091029" y="1892215"/>
                  </a:cubicBezTo>
                  <a:cubicBezTo>
                    <a:pt x="3091029" y="1932982"/>
                    <a:pt x="3124049" y="1966002"/>
                    <a:pt x="3164816" y="1966002"/>
                  </a:cubicBezTo>
                  <a:cubicBezTo>
                    <a:pt x="3205583" y="1966002"/>
                    <a:pt x="3238603" y="1932982"/>
                    <a:pt x="3238603" y="1892215"/>
                  </a:cubicBezTo>
                  <a:cubicBezTo>
                    <a:pt x="3238603" y="1851448"/>
                    <a:pt x="3205583" y="1818428"/>
                    <a:pt x="3164816" y="1818428"/>
                  </a:cubicBezTo>
                  <a:close/>
                </a:path>
              </a:pathLst>
            </a:custGeom>
            <a:solidFill>
              <a:srgbClr val="F2B448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3251303" cy="1978575"/>
            </a:xfrm>
            <a:custGeom>
              <a:avLst/>
              <a:gdLst/>
              <a:ahLst/>
              <a:cxnLst/>
              <a:rect r="r" b="b" t="t" l="l"/>
              <a:pathLst>
                <a:path h="1978575" w="3251303">
                  <a:moveTo>
                    <a:pt x="80137" y="0"/>
                  </a:moveTo>
                  <a:cubicBezTo>
                    <a:pt x="35941" y="0"/>
                    <a:pt x="0" y="35941"/>
                    <a:pt x="0" y="80137"/>
                  </a:cubicBezTo>
                  <a:cubicBezTo>
                    <a:pt x="0" y="124333"/>
                    <a:pt x="35941" y="160274"/>
                    <a:pt x="80137" y="160274"/>
                  </a:cubicBezTo>
                  <a:cubicBezTo>
                    <a:pt x="124333" y="160274"/>
                    <a:pt x="160274" y="124333"/>
                    <a:pt x="160274" y="80137"/>
                  </a:cubicBezTo>
                  <a:cubicBezTo>
                    <a:pt x="160274" y="35941"/>
                    <a:pt x="124206" y="0"/>
                    <a:pt x="80137" y="0"/>
                  </a:cubicBezTo>
                  <a:close/>
                  <a:moveTo>
                    <a:pt x="80137" y="147447"/>
                  </a:moveTo>
                  <a:cubicBezTo>
                    <a:pt x="42926" y="147447"/>
                    <a:pt x="12700" y="117221"/>
                    <a:pt x="12700" y="80137"/>
                  </a:cubicBezTo>
                  <a:cubicBezTo>
                    <a:pt x="12700" y="43053"/>
                    <a:pt x="42926" y="12700"/>
                    <a:pt x="80137" y="12700"/>
                  </a:cubicBezTo>
                  <a:cubicBezTo>
                    <a:pt x="117348" y="12700"/>
                    <a:pt x="147574" y="42926"/>
                    <a:pt x="147574" y="80137"/>
                  </a:cubicBezTo>
                  <a:cubicBezTo>
                    <a:pt x="147574" y="117348"/>
                    <a:pt x="117221" y="147447"/>
                    <a:pt x="80137" y="147447"/>
                  </a:cubicBezTo>
                  <a:close/>
                  <a:moveTo>
                    <a:pt x="80137" y="1818301"/>
                  </a:moveTo>
                  <a:cubicBezTo>
                    <a:pt x="35941" y="1818301"/>
                    <a:pt x="0" y="1854242"/>
                    <a:pt x="0" y="1898438"/>
                  </a:cubicBezTo>
                  <a:cubicBezTo>
                    <a:pt x="0" y="1942634"/>
                    <a:pt x="35941" y="1978575"/>
                    <a:pt x="80137" y="1978575"/>
                  </a:cubicBezTo>
                  <a:cubicBezTo>
                    <a:pt x="124333" y="1978575"/>
                    <a:pt x="160274" y="1942634"/>
                    <a:pt x="160274" y="1898438"/>
                  </a:cubicBezTo>
                  <a:cubicBezTo>
                    <a:pt x="160147" y="1854242"/>
                    <a:pt x="124206" y="1818301"/>
                    <a:pt x="80137" y="1818301"/>
                  </a:cubicBezTo>
                  <a:close/>
                  <a:moveTo>
                    <a:pt x="80137" y="1965748"/>
                  </a:moveTo>
                  <a:cubicBezTo>
                    <a:pt x="42926" y="1965748"/>
                    <a:pt x="12700" y="1935522"/>
                    <a:pt x="12700" y="1898311"/>
                  </a:cubicBezTo>
                  <a:cubicBezTo>
                    <a:pt x="12700" y="1861100"/>
                    <a:pt x="42926" y="1830874"/>
                    <a:pt x="80137" y="1830874"/>
                  </a:cubicBezTo>
                  <a:cubicBezTo>
                    <a:pt x="117348" y="1830874"/>
                    <a:pt x="147574" y="1861100"/>
                    <a:pt x="147574" y="1898311"/>
                  </a:cubicBezTo>
                  <a:cubicBezTo>
                    <a:pt x="147574" y="1935522"/>
                    <a:pt x="117221" y="1965748"/>
                    <a:pt x="80137" y="1965748"/>
                  </a:cubicBezTo>
                  <a:close/>
                  <a:moveTo>
                    <a:pt x="3171166" y="160147"/>
                  </a:moveTo>
                  <a:cubicBezTo>
                    <a:pt x="3215362" y="160147"/>
                    <a:pt x="3251303" y="124206"/>
                    <a:pt x="3251303" y="80010"/>
                  </a:cubicBezTo>
                  <a:cubicBezTo>
                    <a:pt x="3251303" y="35814"/>
                    <a:pt x="3215362" y="0"/>
                    <a:pt x="3171166" y="0"/>
                  </a:cubicBezTo>
                  <a:cubicBezTo>
                    <a:pt x="3126970" y="0"/>
                    <a:pt x="3091029" y="35941"/>
                    <a:pt x="3091029" y="80137"/>
                  </a:cubicBezTo>
                  <a:cubicBezTo>
                    <a:pt x="3091029" y="124333"/>
                    <a:pt x="3126970" y="160147"/>
                    <a:pt x="3171166" y="160147"/>
                  </a:cubicBezTo>
                  <a:close/>
                  <a:moveTo>
                    <a:pt x="3171166" y="12700"/>
                  </a:moveTo>
                  <a:cubicBezTo>
                    <a:pt x="3208377" y="12700"/>
                    <a:pt x="3238603" y="42926"/>
                    <a:pt x="3238603" y="80137"/>
                  </a:cubicBezTo>
                  <a:cubicBezTo>
                    <a:pt x="3238603" y="117348"/>
                    <a:pt x="3208377" y="147574"/>
                    <a:pt x="3171166" y="147574"/>
                  </a:cubicBezTo>
                  <a:cubicBezTo>
                    <a:pt x="3133955" y="147574"/>
                    <a:pt x="3103729" y="117348"/>
                    <a:pt x="3103729" y="80137"/>
                  </a:cubicBezTo>
                  <a:cubicBezTo>
                    <a:pt x="3103729" y="42926"/>
                    <a:pt x="3133955" y="12700"/>
                    <a:pt x="3171166" y="12700"/>
                  </a:cubicBezTo>
                  <a:close/>
                  <a:moveTo>
                    <a:pt x="3171166" y="1818301"/>
                  </a:moveTo>
                  <a:cubicBezTo>
                    <a:pt x="3126970" y="1818301"/>
                    <a:pt x="3091029" y="1854242"/>
                    <a:pt x="3091029" y="1898438"/>
                  </a:cubicBezTo>
                  <a:cubicBezTo>
                    <a:pt x="3091029" y="1942634"/>
                    <a:pt x="3126970" y="1978575"/>
                    <a:pt x="3171166" y="1978575"/>
                  </a:cubicBezTo>
                  <a:cubicBezTo>
                    <a:pt x="3215362" y="1978575"/>
                    <a:pt x="3251303" y="1942634"/>
                    <a:pt x="3251303" y="1898438"/>
                  </a:cubicBezTo>
                  <a:cubicBezTo>
                    <a:pt x="3251303" y="1854242"/>
                    <a:pt x="3215362" y="1818301"/>
                    <a:pt x="3171166" y="1818301"/>
                  </a:cubicBezTo>
                  <a:close/>
                  <a:moveTo>
                    <a:pt x="3171166" y="1965748"/>
                  </a:moveTo>
                  <a:cubicBezTo>
                    <a:pt x="3133955" y="1965748"/>
                    <a:pt x="3103729" y="1935522"/>
                    <a:pt x="3103729" y="1898311"/>
                  </a:cubicBezTo>
                  <a:cubicBezTo>
                    <a:pt x="3103729" y="1861100"/>
                    <a:pt x="3133955" y="1830874"/>
                    <a:pt x="3171166" y="1830874"/>
                  </a:cubicBezTo>
                  <a:cubicBezTo>
                    <a:pt x="3208377" y="1830874"/>
                    <a:pt x="3238603" y="1861100"/>
                    <a:pt x="3238603" y="1898311"/>
                  </a:cubicBezTo>
                  <a:cubicBezTo>
                    <a:pt x="3238603" y="1935522"/>
                    <a:pt x="3208377" y="1965748"/>
                    <a:pt x="3171166" y="196574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3602361" y="6566502"/>
            <a:ext cx="960560" cy="958775"/>
            <a:chOff x="0" y="0"/>
            <a:chExt cx="1280747" cy="1278367"/>
          </a:xfrm>
        </p:grpSpPr>
        <p:grpSp>
          <p:nvGrpSpPr>
            <p:cNvPr name="Group 46" id="46"/>
            <p:cNvGrpSpPr/>
            <p:nvPr/>
          </p:nvGrpSpPr>
          <p:grpSpPr>
            <a:xfrm rot="0">
              <a:off x="0" y="0"/>
              <a:ext cx="1280747" cy="1278367"/>
              <a:chOff x="0" y="0"/>
              <a:chExt cx="6350000" cy="6338199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6350000" cy="6338200"/>
              </a:xfrm>
              <a:custGeom>
                <a:avLst/>
                <a:gdLst/>
                <a:ahLst/>
                <a:cxnLst/>
                <a:rect r="r" b="b" t="t" l="l"/>
                <a:pathLst>
                  <a:path h="6338200" w="6350000">
                    <a:moveTo>
                      <a:pt x="3175000" y="0"/>
                    </a:moveTo>
                    <a:cubicBezTo>
                      <a:pt x="1421496" y="0"/>
                      <a:pt x="0" y="1418854"/>
                      <a:pt x="0" y="3169100"/>
                    </a:cubicBezTo>
                    <a:cubicBezTo>
                      <a:pt x="0" y="4919345"/>
                      <a:pt x="1421496" y="6338200"/>
                      <a:pt x="3175000" y="6338200"/>
                    </a:cubicBezTo>
                    <a:cubicBezTo>
                      <a:pt x="4928504" y="6338200"/>
                      <a:pt x="6350000" y="4919345"/>
                      <a:pt x="6350000" y="3169100"/>
                    </a:cubicBezTo>
                    <a:cubicBezTo>
                      <a:pt x="6350000" y="1418854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8" id="48"/>
            <p:cNvSpPr txBox="true"/>
            <p:nvPr/>
          </p:nvSpPr>
          <p:spPr>
            <a:xfrm rot="0">
              <a:off x="327337" y="320364"/>
              <a:ext cx="642926" cy="6164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98"/>
                </a:lnSpc>
              </a:pPr>
              <a:r>
                <a:rPr lang="en-US" b="true" sz="2998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4</a:t>
              </a: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731519" y="7933298"/>
            <a:ext cx="5546592" cy="1517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468122" indent="-489374" lvl="2">
              <a:lnSpc>
                <a:spcPts val="3910"/>
              </a:lnSpc>
              <a:buFont typeface="Arial"/>
              <a:buChar char="⚬"/>
            </a:pPr>
            <a:r>
              <a:rPr lang="en-US" b="true" sz="3400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Us</a:t>
            </a:r>
            <a:r>
              <a:rPr lang="en-US" b="true" sz="3400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e </a:t>
            </a:r>
            <a:r>
              <a:rPr lang="en-US" b="true" sz="3400">
                <a:solidFill>
                  <a:srgbClr val="8C52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F</a:t>
            </a:r>
            <a:r>
              <a:rPr lang="en-US" b="true" sz="3400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 key to freeze opponent </a:t>
            </a:r>
          </a:p>
          <a:p>
            <a:pPr algn="ctr">
              <a:lnSpc>
                <a:spcPts val="3910"/>
              </a:lnSpc>
            </a:pPr>
          </a:p>
        </p:txBody>
      </p:sp>
      <p:grpSp>
        <p:nvGrpSpPr>
          <p:cNvPr name="Group 50" id="50"/>
          <p:cNvGrpSpPr/>
          <p:nvPr/>
        </p:nvGrpSpPr>
        <p:grpSpPr>
          <a:xfrm rot="0">
            <a:off x="7049636" y="7045889"/>
            <a:ext cx="4775609" cy="2906002"/>
            <a:chOff x="0" y="0"/>
            <a:chExt cx="3251303" cy="1978448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80137" y="80137"/>
              <a:ext cx="3091029" cy="1818174"/>
            </a:xfrm>
            <a:custGeom>
              <a:avLst/>
              <a:gdLst/>
              <a:ahLst/>
              <a:cxnLst/>
              <a:rect r="r" b="b" t="t" l="l"/>
              <a:pathLst>
                <a:path h="1818174" w="3091029">
                  <a:moveTo>
                    <a:pt x="3091029" y="1818174"/>
                  </a:moveTo>
                  <a:lnTo>
                    <a:pt x="0" y="1818174"/>
                  </a:lnTo>
                  <a:lnTo>
                    <a:pt x="0" y="0"/>
                  </a:lnTo>
                  <a:lnTo>
                    <a:pt x="3091029" y="0"/>
                  </a:lnTo>
                  <a:lnTo>
                    <a:pt x="3091029" y="18181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73787" y="73787"/>
              <a:ext cx="3103729" cy="1830874"/>
            </a:xfrm>
            <a:custGeom>
              <a:avLst/>
              <a:gdLst/>
              <a:ahLst/>
              <a:cxnLst/>
              <a:rect r="r" b="b" t="t" l="l"/>
              <a:pathLst>
                <a:path h="1830874" w="3103729">
                  <a:moveTo>
                    <a:pt x="3103729" y="1830874"/>
                  </a:moveTo>
                  <a:lnTo>
                    <a:pt x="0" y="1830874"/>
                  </a:lnTo>
                  <a:lnTo>
                    <a:pt x="0" y="0"/>
                  </a:lnTo>
                  <a:lnTo>
                    <a:pt x="3103729" y="0"/>
                  </a:lnTo>
                  <a:lnTo>
                    <a:pt x="3103729" y="1830874"/>
                  </a:lnTo>
                  <a:close/>
                  <a:moveTo>
                    <a:pt x="12700" y="1818174"/>
                  </a:moveTo>
                  <a:lnTo>
                    <a:pt x="3091029" y="1818174"/>
                  </a:lnTo>
                  <a:lnTo>
                    <a:pt x="3091029" y="12700"/>
                  </a:lnTo>
                  <a:lnTo>
                    <a:pt x="12700" y="12700"/>
                  </a:lnTo>
                  <a:lnTo>
                    <a:pt x="12700" y="181817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6350" y="6223"/>
              <a:ext cx="3238603" cy="1966002"/>
            </a:xfrm>
            <a:custGeom>
              <a:avLst/>
              <a:gdLst/>
              <a:ahLst/>
              <a:cxnLst/>
              <a:rect r="r" b="b" t="t" l="l"/>
              <a:pathLst>
                <a:path h="1966002" w="3238603">
                  <a:moveTo>
                    <a:pt x="147447" y="73914"/>
                  </a:moveTo>
                  <a:cubicBezTo>
                    <a:pt x="147447" y="114681"/>
                    <a:pt x="114427" y="147701"/>
                    <a:pt x="73660" y="147701"/>
                  </a:cubicBezTo>
                  <a:cubicBezTo>
                    <a:pt x="32893" y="147701"/>
                    <a:pt x="0" y="114554"/>
                    <a:pt x="0" y="73914"/>
                  </a:cubicBezTo>
                  <a:cubicBezTo>
                    <a:pt x="0" y="33274"/>
                    <a:pt x="33020" y="127"/>
                    <a:pt x="73787" y="127"/>
                  </a:cubicBezTo>
                  <a:cubicBezTo>
                    <a:pt x="114554" y="127"/>
                    <a:pt x="147447" y="33147"/>
                    <a:pt x="147447" y="73914"/>
                  </a:cubicBezTo>
                  <a:close/>
                  <a:moveTo>
                    <a:pt x="73787" y="1818428"/>
                  </a:moveTo>
                  <a:cubicBezTo>
                    <a:pt x="33020" y="1818428"/>
                    <a:pt x="0" y="1851448"/>
                    <a:pt x="0" y="1892215"/>
                  </a:cubicBezTo>
                  <a:cubicBezTo>
                    <a:pt x="0" y="1932982"/>
                    <a:pt x="33020" y="1966002"/>
                    <a:pt x="73787" y="1966002"/>
                  </a:cubicBezTo>
                  <a:cubicBezTo>
                    <a:pt x="114554" y="1966002"/>
                    <a:pt x="147574" y="1932982"/>
                    <a:pt x="147574" y="1892215"/>
                  </a:cubicBezTo>
                  <a:cubicBezTo>
                    <a:pt x="147574" y="1851448"/>
                    <a:pt x="114427" y="1818428"/>
                    <a:pt x="73787" y="1818428"/>
                  </a:cubicBezTo>
                  <a:close/>
                  <a:moveTo>
                    <a:pt x="3164816" y="147574"/>
                  </a:moveTo>
                  <a:cubicBezTo>
                    <a:pt x="3205583" y="147574"/>
                    <a:pt x="3238603" y="114554"/>
                    <a:pt x="3238603" y="73787"/>
                  </a:cubicBezTo>
                  <a:cubicBezTo>
                    <a:pt x="3238603" y="33020"/>
                    <a:pt x="3205583" y="0"/>
                    <a:pt x="3164816" y="0"/>
                  </a:cubicBezTo>
                  <a:cubicBezTo>
                    <a:pt x="3124049" y="0"/>
                    <a:pt x="3091029" y="33020"/>
                    <a:pt x="3091029" y="73787"/>
                  </a:cubicBezTo>
                  <a:cubicBezTo>
                    <a:pt x="3091029" y="114554"/>
                    <a:pt x="3124049" y="147574"/>
                    <a:pt x="3164816" y="147574"/>
                  </a:cubicBezTo>
                  <a:close/>
                  <a:moveTo>
                    <a:pt x="3164816" y="1818428"/>
                  </a:moveTo>
                  <a:cubicBezTo>
                    <a:pt x="3124049" y="1818428"/>
                    <a:pt x="3091029" y="1851448"/>
                    <a:pt x="3091029" y="1892215"/>
                  </a:cubicBezTo>
                  <a:cubicBezTo>
                    <a:pt x="3091029" y="1932982"/>
                    <a:pt x="3124049" y="1966002"/>
                    <a:pt x="3164816" y="1966002"/>
                  </a:cubicBezTo>
                  <a:cubicBezTo>
                    <a:pt x="3205583" y="1966002"/>
                    <a:pt x="3238603" y="1932982"/>
                    <a:pt x="3238603" y="1892215"/>
                  </a:cubicBezTo>
                  <a:cubicBezTo>
                    <a:pt x="3238603" y="1851448"/>
                    <a:pt x="3205583" y="1818428"/>
                    <a:pt x="3164816" y="1818428"/>
                  </a:cubicBezTo>
                  <a:close/>
                </a:path>
              </a:pathLst>
            </a:custGeom>
            <a:solidFill>
              <a:srgbClr val="F2B448"/>
            </a:solidFill>
          </p:spPr>
        </p:sp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3251303" cy="1978575"/>
            </a:xfrm>
            <a:custGeom>
              <a:avLst/>
              <a:gdLst/>
              <a:ahLst/>
              <a:cxnLst/>
              <a:rect r="r" b="b" t="t" l="l"/>
              <a:pathLst>
                <a:path h="1978575" w="3251303">
                  <a:moveTo>
                    <a:pt x="80137" y="0"/>
                  </a:moveTo>
                  <a:cubicBezTo>
                    <a:pt x="35941" y="0"/>
                    <a:pt x="0" y="35941"/>
                    <a:pt x="0" y="80137"/>
                  </a:cubicBezTo>
                  <a:cubicBezTo>
                    <a:pt x="0" y="124333"/>
                    <a:pt x="35941" y="160274"/>
                    <a:pt x="80137" y="160274"/>
                  </a:cubicBezTo>
                  <a:cubicBezTo>
                    <a:pt x="124333" y="160274"/>
                    <a:pt x="160274" y="124333"/>
                    <a:pt x="160274" y="80137"/>
                  </a:cubicBezTo>
                  <a:cubicBezTo>
                    <a:pt x="160274" y="35941"/>
                    <a:pt x="124206" y="0"/>
                    <a:pt x="80137" y="0"/>
                  </a:cubicBezTo>
                  <a:close/>
                  <a:moveTo>
                    <a:pt x="80137" y="147447"/>
                  </a:moveTo>
                  <a:cubicBezTo>
                    <a:pt x="42926" y="147447"/>
                    <a:pt x="12700" y="117221"/>
                    <a:pt x="12700" y="80137"/>
                  </a:cubicBezTo>
                  <a:cubicBezTo>
                    <a:pt x="12700" y="43053"/>
                    <a:pt x="42926" y="12700"/>
                    <a:pt x="80137" y="12700"/>
                  </a:cubicBezTo>
                  <a:cubicBezTo>
                    <a:pt x="117348" y="12700"/>
                    <a:pt x="147574" y="42926"/>
                    <a:pt x="147574" y="80137"/>
                  </a:cubicBezTo>
                  <a:cubicBezTo>
                    <a:pt x="147574" y="117348"/>
                    <a:pt x="117221" y="147447"/>
                    <a:pt x="80137" y="147447"/>
                  </a:cubicBezTo>
                  <a:close/>
                  <a:moveTo>
                    <a:pt x="80137" y="1818301"/>
                  </a:moveTo>
                  <a:cubicBezTo>
                    <a:pt x="35941" y="1818301"/>
                    <a:pt x="0" y="1854242"/>
                    <a:pt x="0" y="1898438"/>
                  </a:cubicBezTo>
                  <a:cubicBezTo>
                    <a:pt x="0" y="1942634"/>
                    <a:pt x="35941" y="1978575"/>
                    <a:pt x="80137" y="1978575"/>
                  </a:cubicBezTo>
                  <a:cubicBezTo>
                    <a:pt x="124333" y="1978575"/>
                    <a:pt x="160274" y="1942634"/>
                    <a:pt x="160274" y="1898438"/>
                  </a:cubicBezTo>
                  <a:cubicBezTo>
                    <a:pt x="160147" y="1854242"/>
                    <a:pt x="124206" y="1818301"/>
                    <a:pt x="80137" y="1818301"/>
                  </a:cubicBezTo>
                  <a:close/>
                  <a:moveTo>
                    <a:pt x="80137" y="1965748"/>
                  </a:moveTo>
                  <a:cubicBezTo>
                    <a:pt x="42926" y="1965748"/>
                    <a:pt x="12700" y="1935522"/>
                    <a:pt x="12700" y="1898311"/>
                  </a:cubicBezTo>
                  <a:cubicBezTo>
                    <a:pt x="12700" y="1861100"/>
                    <a:pt x="42926" y="1830874"/>
                    <a:pt x="80137" y="1830874"/>
                  </a:cubicBezTo>
                  <a:cubicBezTo>
                    <a:pt x="117348" y="1830874"/>
                    <a:pt x="147574" y="1861100"/>
                    <a:pt x="147574" y="1898311"/>
                  </a:cubicBezTo>
                  <a:cubicBezTo>
                    <a:pt x="147574" y="1935522"/>
                    <a:pt x="117221" y="1965748"/>
                    <a:pt x="80137" y="1965748"/>
                  </a:cubicBezTo>
                  <a:close/>
                  <a:moveTo>
                    <a:pt x="3171166" y="160147"/>
                  </a:moveTo>
                  <a:cubicBezTo>
                    <a:pt x="3215362" y="160147"/>
                    <a:pt x="3251303" y="124206"/>
                    <a:pt x="3251303" y="80010"/>
                  </a:cubicBezTo>
                  <a:cubicBezTo>
                    <a:pt x="3251303" y="35814"/>
                    <a:pt x="3215362" y="0"/>
                    <a:pt x="3171166" y="0"/>
                  </a:cubicBezTo>
                  <a:cubicBezTo>
                    <a:pt x="3126970" y="0"/>
                    <a:pt x="3091029" y="35941"/>
                    <a:pt x="3091029" y="80137"/>
                  </a:cubicBezTo>
                  <a:cubicBezTo>
                    <a:pt x="3091029" y="124333"/>
                    <a:pt x="3126970" y="160147"/>
                    <a:pt x="3171166" y="160147"/>
                  </a:cubicBezTo>
                  <a:close/>
                  <a:moveTo>
                    <a:pt x="3171166" y="12700"/>
                  </a:moveTo>
                  <a:cubicBezTo>
                    <a:pt x="3208377" y="12700"/>
                    <a:pt x="3238603" y="42926"/>
                    <a:pt x="3238603" y="80137"/>
                  </a:cubicBezTo>
                  <a:cubicBezTo>
                    <a:pt x="3238603" y="117348"/>
                    <a:pt x="3208377" y="147574"/>
                    <a:pt x="3171166" y="147574"/>
                  </a:cubicBezTo>
                  <a:cubicBezTo>
                    <a:pt x="3133955" y="147574"/>
                    <a:pt x="3103729" y="117348"/>
                    <a:pt x="3103729" y="80137"/>
                  </a:cubicBezTo>
                  <a:cubicBezTo>
                    <a:pt x="3103729" y="42926"/>
                    <a:pt x="3133955" y="12700"/>
                    <a:pt x="3171166" y="12700"/>
                  </a:cubicBezTo>
                  <a:close/>
                  <a:moveTo>
                    <a:pt x="3171166" y="1818301"/>
                  </a:moveTo>
                  <a:cubicBezTo>
                    <a:pt x="3126970" y="1818301"/>
                    <a:pt x="3091029" y="1854242"/>
                    <a:pt x="3091029" y="1898438"/>
                  </a:cubicBezTo>
                  <a:cubicBezTo>
                    <a:pt x="3091029" y="1942634"/>
                    <a:pt x="3126970" y="1978575"/>
                    <a:pt x="3171166" y="1978575"/>
                  </a:cubicBezTo>
                  <a:cubicBezTo>
                    <a:pt x="3215362" y="1978575"/>
                    <a:pt x="3251303" y="1942634"/>
                    <a:pt x="3251303" y="1898438"/>
                  </a:cubicBezTo>
                  <a:cubicBezTo>
                    <a:pt x="3251303" y="1854242"/>
                    <a:pt x="3215362" y="1818301"/>
                    <a:pt x="3171166" y="1818301"/>
                  </a:cubicBezTo>
                  <a:close/>
                  <a:moveTo>
                    <a:pt x="3171166" y="1965748"/>
                  </a:moveTo>
                  <a:cubicBezTo>
                    <a:pt x="3133955" y="1965748"/>
                    <a:pt x="3103729" y="1935522"/>
                    <a:pt x="3103729" y="1898311"/>
                  </a:cubicBezTo>
                  <a:cubicBezTo>
                    <a:pt x="3103729" y="1861100"/>
                    <a:pt x="3133955" y="1830874"/>
                    <a:pt x="3171166" y="1830874"/>
                  </a:cubicBezTo>
                  <a:cubicBezTo>
                    <a:pt x="3208377" y="1830874"/>
                    <a:pt x="3238603" y="1861100"/>
                    <a:pt x="3238603" y="1898311"/>
                  </a:cubicBezTo>
                  <a:cubicBezTo>
                    <a:pt x="3238603" y="1935522"/>
                    <a:pt x="3208377" y="1965748"/>
                    <a:pt x="3171166" y="196574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5" id="55"/>
          <p:cNvGrpSpPr/>
          <p:nvPr/>
        </p:nvGrpSpPr>
        <p:grpSpPr>
          <a:xfrm rot="0">
            <a:off x="8957161" y="6566502"/>
            <a:ext cx="960560" cy="958775"/>
            <a:chOff x="0" y="0"/>
            <a:chExt cx="1280747" cy="1278367"/>
          </a:xfrm>
        </p:grpSpPr>
        <p:grpSp>
          <p:nvGrpSpPr>
            <p:cNvPr name="Group 56" id="56"/>
            <p:cNvGrpSpPr/>
            <p:nvPr/>
          </p:nvGrpSpPr>
          <p:grpSpPr>
            <a:xfrm rot="0">
              <a:off x="0" y="0"/>
              <a:ext cx="1280747" cy="1278367"/>
              <a:chOff x="0" y="0"/>
              <a:chExt cx="6350000" cy="6338199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6350000" cy="6338200"/>
              </a:xfrm>
              <a:custGeom>
                <a:avLst/>
                <a:gdLst/>
                <a:ahLst/>
                <a:cxnLst/>
                <a:rect r="r" b="b" t="t" l="l"/>
                <a:pathLst>
                  <a:path h="6338200" w="6350000">
                    <a:moveTo>
                      <a:pt x="3175000" y="0"/>
                    </a:moveTo>
                    <a:cubicBezTo>
                      <a:pt x="1421496" y="0"/>
                      <a:pt x="0" y="1418854"/>
                      <a:pt x="0" y="3169100"/>
                    </a:cubicBezTo>
                    <a:cubicBezTo>
                      <a:pt x="0" y="4919345"/>
                      <a:pt x="1421496" y="6338200"/>
                      <a:pt x="3175000" y="6338200"/>
                    </a:cubicBezTo>
                    <a:cubicBezTo>
                      <a:pt x="4928504" y="6338200"/>
                      <a:pt x="6350000" y="4919345"/>
                      <a:pt x="6350000" y="3169100"/>
                    </a:cubicBezTo>
                    <a:cubicBezTo>
                      <a:pt x="6350000" y="1418854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58" id="58"/>
            <p:cNvSpPr txBox="true"/>
            <p:nvPr/>
          </p:nvSpPr>
          <p:spPr>
            <a:xfrm rot="0">
              <a:off x="327337" y="320364"/>
              <a:ext cx="642926" cy="6164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98"/>
                </a:lnSpc>
              </a:pPr>
              <a:r>
                <a:rPr lang="en-US" b="true" sz="2998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5</a:t>
              </a:r>
            </a:p>
          </p:txBody>
        </p:sp>
      </p:grpSp>
      <p:sp>
        <p:nvSpPr>
          <p:cNvPr name="TextBox 59" id="59"/>
          <p:cNvSpPr txBox="true"/>
          <p:nvPr/>
        </p:nvSpPr>
        <p:spPr>
          <a:xfrm rot="0">
            <a:off x="7530920" y="7744351"/>
            <a:ext cx="3813042" cy="3993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0"/>
              </a:lnSpc>
            </a:pPr>
            <a:r>
              <a:rPr lang="en-US" b="true" sz="3400" u="sng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Movem</a:t>
            </a:r>
            <a:r>
              <a:rPr lang="en-US" b="true" sz="3400" u="sng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ent with</a:t>
            </a:r>
            <a:r>
              <a:rPr lang="en-US" b="true" sz="3400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 Arrow keys</a:t>
            </a:r>
          </a:p>
          <a:p>
            <a:pPr algn="ctr">
              <a:lnSpc>
                <a:spcPts val="3910"/>
              </a:lnSpc>
            </a:pPr>
            <a:r>
              <a:rPr lang="en-US" b="true" sz="3400" u="sng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Pause:</a:t>
            </a:r>
            <a:r>
              <a:rPr lang="en-US" b="true" sz="3400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 Space bar</a:t>
            </a:r>
          </a:p>
          <a:p>
            <a:pPr algn="ctr">
              <a:lnSpc>
                <a:spcPts val="3910"/>
              </a:lnSpc>
            </a:pPr>
          </a:p>
          <a:p>
            <a:pPr algn="ctr">
              <a:lnSpc>
                <a:spcPts val="3910"/>
              </a:lnSpc>
            </a:pPr>
          </a:p>
          <a:p>
            <a:pPr algn="ctr">
              <a:lnSpc>
                <a:spcPts val="3910"/>
              </a:lnSpc>
            </a:pPr>
          </a:p>
          <a:p>
            <a:pPr algn="ctr">
              <a:lnSpc>
                <a:spcPts val="3910"/>
              </a:lnSpc>
            </a:pPr>
          </a:p>
        </p:txBody>
      </p:sp>
      <p:grpSp>
        <p:nvGrpSpPr>
          <p:cNvPr name="Group 60" id="60"/>
          <p:cNvGrpSpPr/>
          <p:nvPr/>
        </p:nvGrpSpPr>
        <p:grpSpPr>
          <a:xfrm rot="0">
            <a:off x="12594809" y="7045889"/>
            <a:ext cx="4775609" cy="2906002"/>
            <a:chOff x="0" y="0"/>
            <a:chExt cx="3251303" cy="1978448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80137" y="80137"/>
              <a:ext cx="3091029" cy="1818174"/>
            </a:xfrm>
            <a:custGeom>
              <a:avLst/>
              <a:gdLst/>
              <a:ahLst/>
              <a:cxnLst/>
              <a:rect r="r" b="b" t="t" l="l"/>
              <a:pathLst>
                <a:path h="1818174" w="3091029">
                  <a:moveTo>
                    <a:pt x="3091029" y="1818174"/>
                  </a:moveTo>
                  <a:lnTo>
                    <a:pt x="0" y="1818174"/>
                  </a:lnTo>
                  <a:lnTo>
                    <a:pt x="0" y="0"/>
                  </a:lnTo>
                  <a:lnTo>
                    <a:pt x="3091029" y="0"/>
                  </a:lnTo>
                  <a:lnTo>
                    <a:pt x="3091029" y="18181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2" id="62"/>
            <p:cNvSpPr/>
            <p:nvPr/>
          </p:nvSpPr>
          <p:spPr>
            <a:xfrm flipH="false" flipV="false" rot="0">
              <a:off x="73787" y="73787"/>
              <a:ext cx="3103729" cy="1830874"/>
            </a:xfrm>
            <a:custGeom>
              <a:avLst/>
              <a:gdLst/>
              <a:ahLst/>
              <a:cxnLst/>
              <a:rect r="r" b="b" t="t" l="l"/>
              <a:pathLst>
                <a:path h="1830874" w="3103729">
                  <a:moveTo>
                    <a:pt x="3103729" y="1830874"/>
                  </a:moveTo>
                  <a:lnTo>
                    <a:pt x="0" y="1830874"/>
                  </a:lnTo>
                  <a:lnTo>
                    <a:pt x="0" y="0"/>
                  </a:lnTo>
                  <a:lnTo>
                    <a:pt x="3103729" y="0"/>
                  </a:lnTo>
                  <a:lnTo>
                    <a:pt x="3103729" y="1830874"/>
                  </a:lnTo>
                  <a:close/>
                  <a:moveTo>
                    <a:pt x="12700" y="1818174"/>
                  </a:moveTo>
                  <a:lnTo>
                    <a:pt x="3091029" y="1818174"/>
                  </a:lnTo>
                  <a:lnTo>
                    <a:pt x="3091029" y="12700"/>
                  </a:lnTo>
                  <a:lnTo>
                    <a:pt x="12700" y="12700"/>
                  </a:lnTo>
                  <a:lnTo>
                    <a:pt x="12700" y="181817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3" id="63"/>
            <p:cNvSpPr/>
            <p:nvPr/>
          </p:nvSpPr>
          <p:spPr>
            <a:xfrm flipH="false" flipV="false" rot="0">
              <a:off x="6350" y="6223"/>
              <a:ext cx="3238603" cy="1966002"/>
            </a:xfrm>
            <a:custGeom>
              <a:avLst/>
              <a:gdLst/>
              <a:ahLst/>
              <a:cxnLst/>
              <a:rect r="r" b="b" t="t" l="l"/>
              <a:pathLst>
                <a:path h="1966002" w="3238603">
                  <a:moveTo>
                    <a:pt x="147447" y="73914"/>
                  </a:moveTo>
                  <a:cubicBezTo>
                    <a:pt x="147447" y="114681"/>
                    <a:pt x="114427" y="147701"/>
                    <a:pt x="73660" y="147701"/>
                  </a:cubicBezTo>
                  <a:cubicBezTo>
                    <a:pt x="32893" y="147701"/>
                    <a:pt x="0" y="114554"/>
                    <a:pt x="0" y="73914"/>
                  </a:cubicBezTo>
                  <a:cubicBezTo>
                    <a:pt x="0" y="33274"/>
                    <a:pt x="33020" y="127"/>
                    <a:pt x="73787" y="127"/>
                  </a:cubicBezTo>
                  <a:cubicBezTo>
                    <a:pt x="114554" y="127"/>
                    <a:pt x="147447" y="33147"/>
                    <a:pt x="147447" y="73914"/>
                  </a:cubicBezTo>
                  <a:close/>
                  <a:moveTo>
                    <a:pt x="73787" y="1818428"/>
                  </a:moveTo>
                  <a:cubicBezTo>
                    <a:pt x="33020" y="1818428"/>
                    <a:pt x="0" y="1851448"/>
                    <a:pt x="0" y="1892215"/>
                  </a:cubicBezTo>
                  <a:cubicBezTo>
                    <a:pt x="0" y="1932982"/>
                    <a:pt x="33020" y="1966002"/>
                    <a:pt x="73787" y="1966002"/>
                  </a:cubicBezTo>
                  <a:cubicBezTo>
                    <a:pt x="114554" y="1966002"/>
                    <a:pt x="147574" y="1932982"/>
                    <a:pt x="147574" y="1892215"/>
                  </a:cubicBezTo>
                  <a:cubicBezTo>
                    <a:pt x="147574" y="1851448"/>
                    <a:pt x="114427" y="1818428"/>
                    <a:pt x="73787" y="1818428"/>
                  </a:cubicBezTo>
                  <a:close/>
                  <a:moveTo>
                    <a:pt x="3164816" y="147574"/>
                  </a:moveTo>
                  <a:cubicBezTo>
                    <a:pt x="3205583" y="147574"/>
                    <a:pt x="3238603" y="114554"/>
                    <a:pt x="3238603" y="73787"/>
                  </a:cubicBezTo>
                  <a:cubicBezTo>
                    <a:pt x="3238603" y="33020"/>
                    <a:pt x="3205583" y="0"/>
                    <a:pt x="3164816" y="0"/>
                  </a:cubicBezTo>
                  <a:cubicBezTo>
                    <a:pt x="3124049" y="0"/>
                    <a:pt x="3091029" y="33020"/>
                    <a:pt x="3091029" y="73787"/>
                  </a:cubicBezTo>
                  <a:cubicBezTo>
                    <a:pt x="3091029" y="114554"/>
                    <a:pt x="3124049" y="147574"/>
                    <a:pt x="3164816" y="147574"/>
                  </a:cubicBezTo>
                  <a:close/>
                  <a:moveTo>
                    <a:pt x="3164816" y="1818428"/>
                  </a:moveTo>
                  <a:cubicBezTo>
                    <a:pt x="3124049" y="1818428"/>
                    <a:pt x="3091029" y="1851448"/>
                    <a:pt x="3091029" y="1892215"/>
                  </a:cubicBezTo>
                  <a:cubicBezTo>
                    <a:pt x="3091029" y="1932982"/>
                    <a:pt x="3124049" y="1966002"/>
                    <a:pt x="3164816" y="1966002"/>
                  </a:cubicBezTo>
                  <a:cubicBezTo>
                    <a:pt x="3205583" y="1966002"/>
                    <a:pt x="3238603" y="1932982"/>
                    <a:pt x="3238603" y="1892215"/>
                  </a:cubicBezTo>
                  <a:cubicBezTo>
                    <a:pt x="3238603" y="1851448"/>
                    <a:pt x="3205583" y="1818428"/>
                    <a:pt x="3164816" y="1818428"/>
                  </a:cubicBezTo>
                  <a:close/>
                </a:path>
              </a:pathLst>
            </a:custGeom>
            <a:solidFill>
              <a:srgbClr val="F2B448"/>
            </a:solid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3251303" cy="1978575"/>
            </a:xfrm>
            <a:custGeom>
              <a:avLst/>
              <a:gdLst/>
              <a:ahLst/>
              <a:cxnLst/>
              <a:rect r="r" b="b" t="t" l="l"/>
              <a:pathLst>
                <a:path h="1978575" w="3251303">
                  <a:moveTo>
                    <a:pt x="80137" y="0"/>
                  </a:moveTo>
                  <a:cubicBezTo>
                    <a:pt x="35941" y="0"/>
                    <a:pt x="0" y="35941"/>
                    <a:pt x="0" y="80137"/>
                  </a:cubicBezTo>
                  <a:cubicBezTo>
                    <a:pt x="0" y="124333"/>
                    <a:pt x="35941" y="160274"/>
                    <a:pt x="80137" y="160274"/>
                  </a:cubicBezTo>
                  <a:cubicBezTo>
                    <a:pt x="124333" y="160274"/>
                    <a:pt x="160274" y="124333"/>
                    <a:pt x="160274" y="80137"/>
                  </a:cubicBezTo>
                  <a:cubicBezTo>
                    <a:pt x="160274" y="35941"/>
                    <a:pt x="124206" y="0"/>
                    <a:pt x="80137" y="0"/>
                  </a:cubicBezTo>
                  <a:close/>
                  <a:moveTo>
                    <a:pt x="80137" y="147447"/>
                  </a:moveTo>
                  <a:cubicBezTo>
                    <a:pt x="42926" y="147447"/>
                    <a:pt x="12700" y="117221"/>
                    <a:pt x="12700" y="80137"/>
                  </a:cubicBezTo>
                  <a:cubicBezTo>
                    <a:pt x="12700" y="43053"/>
                    <a:pt x="42926" y="12700"/>
                    <a:pt x="80137" y="12700"/>
                  </a:cubicBezTo>
                  <a:cubicBezTo>
                    <a:pt x="117348" y="12700"/>
                    <a:pt x="147574" y="42926"/>
                    <a:pt x="147574" y="80137"/>
                  </a:cubicBezTo>
                  <a:cubicBezTo>
                    <a:pt x="147574" y="117348"/>
                    <a:pt x="117221" y="147447"/>
                    <a:pt x="80137" y="147447"/>
                  </a:cubicBezTo>
                  <a:close/>
                  <a:moveTo>
                    <a:pt x="80137" y="1818301"/>
                  </a:moveTo>
                  <a:cubicBezTo>
                    <a:pt x="35941" y="1818301"/>
                    <a:pt x="0" y="1854242"/>
                    <a:pt x="0" y="1898438"/>
                  </a:cubicBezTo>
                  <a:cubicBezTo>
                    <a:pt x="0" y="1942634"/>
                    <a:pt x="35941" y="1978575"/>
                    <a:pt x="80137" y="1978575"/>
                  </a:cubicBezTo>
                  <a:cubicBezTo>
                    <a:pt x="124333" y="1978575"/>
                    <a:pt x="160274" y="1942634"/>
                    <a:pt x="160274" y="1898438"/>
                  </a:cubicBezTo>
                  <a:cubicBezTo>
                    <a:pt x="160147" y="1854242"/>
                    <a:pt x="124206" y="1818301"/>
                    <a:pt x="80137" y="1818301"/>
                  </a:cubicBezTo>
                  <a:close/>
                  <a:moveTo>
                    <a:pt x="80137" y="1965748"/>
                  </a:moveTo>
                  <a:cubicBezTo>
                    <a:pt x="42926" y="1965748"/>
                    <a:pt x="12700" y="1935522"/>
                    <a:pt x="12700" y="1898311"/>
                  </a:cubicBezTo>
                  <a:cubicBezTo>
                    <a:pt x="12700" y="1861100"/>
                    <a:pt x="42926" y="1830874"/>
                    <a:pt x="80137" y="1830874"/>
                  </a:cubicBezTo>
                  <a:cubicBezTo>
                    <a:pt x="117348" y="1830874"/>
                    <a:pt x="147574" y="1861100"/>
                    <a:pt x="147574" y="1898311"/>
                  </a:cubicBezTo>
                  <a:cubicBezTo>
                    <a:pt x="147574" y="1935522"/>
                    <a:pt x="117221" y="1965748"/>
                    <a:pt x="80137" y="1965748"/>
                  </a:cubicBezTo>
                  <a:close/>
                  <a:moveTo>
                    <a:pt x="3171166" y="160147"/>
                  </a:moveTo>
                  <a:cubicBezTo>
                    <a:pt x="3215362" y="160147"/>
                    <a:pt x="3251303" y="124206"/>
                    <a:pt x="3251303" y="80010"/>
                  </a:cubicBezTo>
                  <a:cubicBezTo>
                    <a:pt x="3251303" y="35814"/>
                    <a:pt x="3215362" y="0"/>
                    <a:pt x="3171166" y="0"/>
                  </a:cubicBezTo>
                  <a:cubicBezTo>
                    <a:pt x="3126970" y="0"/>
                    <a:pt x="3091029" y="35941"/>
                    <a:pt x="3091029" y="80137"/>
                  </a:cubicBezTo>
                  <a:cubicBezTo>
                    <a:pt x="3091029" y="124333"/>
                    <a:pt x="3126970" y="160147"/>
                    <a:pt x="3171166" y="160147"/>
                  </a:cubicBezTo>
                  <a:close/>
                  <a:moveTo>
                    <a:pt x="3171166" y="12700"/>
                  </a:moveTo>
                  <a:cubicBezTo>
                    <a:pt x="3208377" y="12700"/>
                    <a:pt x="3238603" y="42926"/>
                    <a:pt x="3238603" y="80137"/>
                  </a:cubicBezTo>
                  <a:cubicBezTo>
                    <a:pt x="3238603" y="117348"/>
                    <a:pt x="3208377" y="147574"/>
                    <a:pt x="3171166" y="147574"/>
                  </a:cubicBezTo>
                  <a:cubicBezTo>
                    <a:pt x="3133955" y="147574"/>
                    <a:pt x="3103729" y="117348"/>
                    <a:pt x="3103729" y="80137"/>
                  </a:cubicBezTo>
                  <a:cubicBezTo>
                    <a:pt x="3103729" y="42926"/>
                    <a:pt x="3133955" y="12700"/>
                    <a:pt x="3171166" y="12700"/>
                  </a:cubicBezTo>
                  <a:close/>
                  <a:moveTo>
                    <a:pt x="3171166" y="1818301"/>
                  </a:moveTo>
                  <a:cubicBezTo>
                    <a:pt x="3126970" y="1818301"/>
                    <a:pt x="3091029" y="1854242"/>
                    <a:pt x="3091029" y="1898438"/>
                  </a:cubicBezTo>
                  <a:cubicBezTo>
                    <a:pt x="3091029" y="1942634"/>
                    <a:pt x="3126970" y="1978575"/>
                    <a:pt x="3171166" y="1978575"/>
                  </a:cubicBezTo>
                  <a:cubicBezTo>
                    <a:pt x="3215362" y="1978575"/>
                    <a:pt x="3251303" y="1942634"/>
                    <a:pt x="3251303" y="1898438"/>
                  </a:cubicBezTo>
                  <a:cubicBezTo>
                    <a:pt x="3251303" y="1854242"/>
                    <a:pt x="3215362" y="1818301"/>
                    <a:pt x="3171166" y="1818301"/>
                  </a:cubicBezTo>
                  <a:close/>
                  <a:moveTo>
                    <a:pt x="3171166" y="1965748"/>
                  </a:moveTo>
                  <a:cubicBezTo>
                    <a:pt x="3133955" y="1965748"/>
                    <a:pt x="3103729" y="1935522"/>
                    <a:pt x="3103729" y="1898311"/>
                  </a:cubicBezTo>
                  <a:cubicBezTo>
                    <a:pt x="3103729" y="1861100"/>
                    <a:pt x="3133955" y="1830874"/>
                    <a:pt x="3171166" y="1830874"/>
                  </a:cubicBezTo>
                  <a:cubicBezTo>
                    <a:pt x="3208377" y="1830874"/>
                    <a:pt x="3238603" y="1861100"/>
                    <a:pt x="3238603" y="1898311"/>
                  </a:cubicBezTo>
                  <a:cubicBezTo>
                    <a:pt x="3238603" y="1935522"/>
                    <a:pt x="3208377" y="1965748"/>
                    <a:pt x="3171166" y="196574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5" id="65"/>
          <p:cNvGrpSpPr/>
          <p:nvPr/>
        </p:nvGrpSpPr>
        <p:grpSpPr>
          <a:xfrm rot="0">
            <a:off x="14502333" y="6566502"/>
            <a:ext cx="960560" cy="958775"/>
            <a:chOff x="0" y="0"/>
            <a:chExt cx="1280747" cy="1278367"/>
          </a:xfrm>
        </p:grpSpPr>
        <p:grpSp>
          <p:nvGrpSpPr>
            <p:cNvPr name="Group 66" id="66"/>
            <p:cNvGrpSpPr/>
            <p:nvPr/>
          </p:nvGrpSpPr>
          <p:grpSpPr>
            <a:xfrm rot="0">
              <a:off x="0" y="0"/>
              <a:ext cx="1280747" cy="1278367"/>
              <a:chOff x="0" y="0"/>
              <a:chExt cx="6350000" cy="6338199"/>
            </a:xfrm>
          </p:grpSpPr>
          <p:sp>
            <p:nvSpPr>
              <p:cNvPr name="Freeform 67" id="67"/>
              <p:cNvSpPr/>
              <p:nvPr/>
            </p:nvSpPr>
            <p:spPr>
              <a:xfrm flipH="false" flipV="false" rot="0">
                <a:off x="0" y="0"/>
                <a:ext cx="6350000" cy="6338200"/>
              </a:xfrm>
              <a:custGeom>
                <a:avLst/>
                <a:gdLst/>
                <a:ahLst/>
                <a:cxnLst/>
                <a:rect r="r" b="b" t="t" l="l"/>
                <a:pathLst>
                  <a:path h="6338200" w="6350000">
                    <a:moveTo>
                      <a:pt x="3175000" y="0"/>
                    </a:moveTo>
                    <a:cubicBezTo>
                      <a:pt x="1421496" y="0"/>
                      <a:pt x="0" y="1418854"/>
                      <a:pt x="0" y="3169100"/>
                    </a:cubicBezTo>
                    <a:cubicBezTo>
                      <a:pt x="0" y="4919345"/>
                      <a:pt x="1421496" y="6338200"/>
                      <a:pt x="3175000" y="6338200"/>
                    </a:cubicBezTo>
                    <a:cubicBezTo>
                      <a:pt x="4928504" y="6338200"/>
                      <a:pt x="6350000" y="4919345"/>
                      <a:pt x="6350000" y="3169100"/>
                    </a:cubicBezTo>
                    <a:cubicBezTo>
                      <a:pt x="6350000" y="1418854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68" id="68"/>
            <p:cNvSpPr txBox="true"/>
            <p:nvPr/>
          </p:nvSpPr>
          <p:spPr>
            <a:xfrm rot="0">
              <a:off x="327337" y="320364"/>
              <a:ext cx="642926" cy="6164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98"/>
                </a:lnSpc>
              </a:pPr>
              <a:r>
                <a:rPr lang="en-US" b="true" sz="2998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6</a:t>
              </a:r>
            </a:p>
          </p:txBody>
        </p:sp>
      </p:grpSp>
      <p:sp>
        <p:nvSpPr>
          <p:cNvPr name="TextBox 69" id="69"/>
          <p:cNvSpPr txBox="true"/>
          <p:nvPr/>
        </p:nvSpPr>
        <p:spPr>
          <a:xfrm rot="0">
            <a:off x="12838677" y="7744351"/>
            <a:ext cx="4287873" cy="2012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0"/>
              </a:lnSpc>
            </a:pPr>
            <a:r>
              <a:rPr lang="en-US" b="true" sz="3400" u="sng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Colli</a:t>
            </a:r>
            <a:r>
              <a:rPr lang="en-US" b="true" sz="3400" u="sng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sion:</a:t>
            </a:r>
            <a:r>
              <a:rPr lang="en-US" sz="3400" b="true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 Bounce off opponent if paths cross</a:t>
            </a:r>
          </a:p>
          <a:p>
            <a:pPr algn="ctr">
              <a:lnSpc>
                <a:spcPts val="3910"/>
              </a:lnSpc>
            </a:pPr>
          </a:p>
        </p:txBody>
      </p:sp>
    </p:spTree>
  </p:cSld>
  <p:clrMapOvr>
    <a:masterClrMapping/>
  </p:clrMapOvr>
  <p:transition spd="fast">
    <p:push dir="u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B8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4491322" y="-186120"/>
            <a:ext cx="6181982" cy="645021"/>
            <a:chOff x="0" y="0"/>
            <a:chExt cx="4209034" cy="4391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" y="6350"/>
              <a:ext cx="4196334" cy="426466"/>
            </a:xfrm>
            <a:custGeom>
              <a:avLst/>
              <a:gdLst/>
              <a:ahLst/>
              <a:cxnLst/>
              <a:rect r="r" b="b" t="t" l="l"/>
              <a:pathLst>
                <a:path h="426466" w="4196334">
                  <a:moveTo>
                    <a:pt x="4008755" y="426466"/>
                  </a:moveTo>
                  <a:lnTo>
                    <a:pt x="187579" y="426466"/>
                  </a:lnTo>
                  <a:cubicBezTo>
                    <a:pt x="83947" y="426466"/>
                    <a:pt x="0" y="342519"/>
                    <a:pt x="0" y="238887"/>
                  </a:cubicBezTo>
                  <a:lnTo>
                    <a:pt x="0" y="187579"/>
                  </a:lnTo>
                  <a:cubicBezTo>
                    <a:pt x="0" y="83947"/>
                    <a:pt x="83947" y="0"/>
                    <a:pt x="187579" y="0"/>
                  </a:cubicBezTo>
                  <a:lnTo>
                    <a:pt x="4008628" y="0"/>
                  </a:lnTo>
                  <a:cubicBezTo>
                    <a:pt x="4112260" y="0"/>
                    <a:pt x="4196207" y="83947"/>
                    <a:pt x="4196207" y="187579"/>
                  </a:cubicBezTo>
                  <a:lnTo>
                    <a:pt x="4196207" y="238887"/>
                  </a:lnTo>
                  <a:cubicBezTo>
                    <a:pt x="4196334" y="342392"/>
                    <a:pt x="4112260" y="426466"/>
                    <a:pt x="4008755" y="426466"/>
                  </a:cubicBezTo>
                  <a:close/>
                </a:path>
              </a:pathLst>
            </a:custGeom>
            <a:solidFill>
              <a:srgbClr val="679BF7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09034" cy="439166"/>
            </a:xfrm>
            <a:custGeom>
              <a:avLst/>
              <a:gdLst/>
              <a:ahLst/>
              <a:cxnLst/>
              <a:rect r="r" b="b" t="t" l="l"/>
              <a:pathLst>
                <a:path h="439166" w="4209034">
                  <a:moveTo>
                    <a:pt x="4015105" y="439166"/>
                  </a:moveTo>
                  <a:lnTo>
                    <a:pt x="193929" y="439166"/>
                  </a:lnTo>
                  <a:cubicBezTo>
                    <a:pt x="86995" y="439166"/>
                    <a:pt x="0" y="352171"/>
                    <a:pt x="0" y="245237"/>
                  </a:cubicBezTo>
                  <a:lnTo>
                    <a:pt x="0" y="193929"/>
                  </a:lnTo>
                  <a:cubicBezTo>
                    <a:pt x="0" y="86995"/>
                    <a:pt x="86995" y="0"/>
                    <a:pt x="193929" y="0"/>
                  </a:cubicBezTo>
                  <a:lnTo>
                    <a:pt x="4014978" y="0"/>
                  </a:lnTo>
                  <a:cubicBezTo>
                    <a:pt x="4121912" y="0"/>
                    <a:pt x="4208907" y="86995"/>
                    <a:pt x="4208907" y="193929"/>
                  </a:cubicBezTo>
                  <a:lnTo>
                    <a:pt x="4208907" y="245237"/>
                  </a:lnTo>
                  <a:cubicBezTo>
                    <a:pt x="4209034" y="352171"/>
                    <a:pt x="4122039" y="439166"/>
                    <a:pt x="4015105" y="439166"/>
                  </a:cubicBezTo>
                  <a:close/>
                  <a:moveTo>
                    <a:pt x="193929" y="12700"/>
                  </a:moveTo>
                  <a:cubicBezTo>
                    <a:pt x="93980" y="12700"/>
                    <a:pt x="12700" y="93980"/>
                    <a:pt x="12700" y="193929"/>
                  </a:cubicBezTo>
                  <a:lnTo>
                    <a:pt x="12700" y="245237"/>
                  </a:lnTo>
                  <a:cubicBezTo>
                    <a:pt x="12700" y="345186"/>
                    <a:pt x="93980" y="426466"/>
                    <a:pt x="193929" y="426466"/>
                  </a:cubicBezTo>
                  <a:lnTo>
                    <a:pt x="4014978" y="426466"/>
                  </a:lnTo>
                  <a:cubicBezTo>
                    <a:pt x="4114927" y="426466"/>
                    <a:pt x="4196207" y="345186"/>
                    <a:pt x="4196207" y="245237"/>
                  </a:cubicBezTo>
                  <a:lnTo>
                    <a:pt x="4196207" y="193929"/>
                  </a:lnTo>
                  <a:cubicBezTo>
                    <a:pt x="4196207" y="93980"/>
                    <a:pt x="4114927" y="12700"/>
                    <a:pt x="4014978" y="12700"/>
                  </a:cubicBezTo>
                  <a:lnTo>
                    <a:pt x="193929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5400000">
            <a:off x="13468355" y="2850361"/>
            <a:ext cx="4263601" cy="2248080"/>
          </a:xfrm>
          <a:custGeom>
            <a:avLst/>
            <a:gdLst/>
            <a:ahLst/>
            <a:cxnLst/>
            <a:rect r="r" b="b" t="t" l="l"/>
            <a:pathLst>
              <a:path h="2248080" w="4263601">
                <a:moveTo>
                  <a:pt x="0" y="0"/>
                </a:moveTo>
                <a:lnTo>
                  <a:pt x="4263600" y="0"/>
                </a:lnTo>
                <a:lnTo>
                  <a:pt x="4263600" y="2248081"/>
                </a:lnTo>
                <a:lnTo>
                  <a:pt x="0" y="2248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2584345" y="460822"/>
            <a:ext cx="4417653" cy="6797016"/>
            <a:chOff x="0" y="0"/>
            <a:chExt cx="4128770" cy="63525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30040" cy="6352540"/>
            </a:xfrm>
            <a:custGeom>
              <a:avLst/>
              <a:gdLst/>
              <a:ahLst/>
              <a:cxnLst/>
              <a:rect r="r" b="b" t="t" l="l"/>
              <a:pathLst>
                <a:path h="6352540" w="4130040">
                  <a:moveTo>
                    <a:pt x="4130040" y="8890"/>
                  </a:moveTo>
                  <a:lnTo>
                    <a:pt x="4130040" y="6344920"/>
                  </a:lnTo>
                  <a:cubicBezTo>
                    <a:pt x="4128770" y="6348730"/>
                    <a:pt x="4124960" y="6352540"/>
                    <a:pt x="4119880" y="6352540"/>
                  </a:cubicBezTo>
                  <a:lnTo>
                    <a:pt x="8890" y="6352540"/>
                  </a:lnTo>
                  <a:cubicBezTo>
                    <a:pt x="3810" y="6352540"/>
                    <a:pt x="0" y="6348730"/>
                    <a:pt x="0" y="6343650"/>
                  </a:cubicBezTo>
                  <a:lnTo>
                    <a:pt x="0" y="8890"/>
                  </a:lnTo>
                  <a:cubicBezTo>
                    <a:pt x="0" y="3810"/>
                    <a:pt x="3810" y="0"/>
                    <a:pt x="8890" y="0"/>
                  </a:cubicBezTo>
                  <a:lnTo>
                    <a:pt x="4121150" y="0"/>
                  </a:lnTo>
                  <a:cubicBezTo>
                    <a:pt x="4126230" y="0"/>
                    <a:pt x="4130040" y="3810"/>
                    <a:pt x="4130040" y="8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74370" y="115570"/>
              <a:ext cx="124460" cy="124460"/>
            </a:xfrm>
            <a:custGeom>
              <a:avLst/>
              <a:gdLst/>
              <a:ahLst/>
              <a:cxnLst/>
              <a:rect r="r" b="b" t="t" l="l"/>
              <a:pathLst>
                <a:path h="124460" w="124460">
                  <a:moveTo>
                    <a:pt x="62230" y="0"/>
                  </a:moveTo>
                  <a:cubicBezTo>
                    <a:pt x="50800" y="26670"/>
                    <a:pt x="27940" y="49530"/>
                    <a:pt x="0" y="62230"/>
                  </a:cubicBezTo>
                  <a:cubicBezTo>
                    <a:pt x="26670" y="73660"/>
                    <a:pt x="49530" y="96520"/>
                    <a:pt x="62230" y="124460"/>
                  </a:cubicBezTo>
                  <a:cubicBezTo>
                    <a:pt x="73660" y="97790"/>
                    <a:pt x="96520" y="74930"/>
                    <a:pt x="124460" y="62230"/>
                  </a:cubicBezTo>
                  <a:cubicBezTo>
                    <a:pt x="97790" y="50800"/>
                    <a:pt x="74930" y="27940"/>
                    <a:pt x="622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3806190" y="87630"/>
              <a:ext cx="179070" cy="179070"/>
            </a:xfrm>
            <a:custGeom>
              <a:avLst/>
              <a:gdLst/>
              <a:ahLst/>
              <a:cxnLst/>
              <a:rect r="r" b="b" t="t" l="l"/>
              <a:pathLst>
                <a:path h="179070" w="179070">
                  <a:moveTo>
                    <a:pt x="179070" y="179070"/>
                  </a:moveTo>
                  <a:lnTo>
                    <a:pt x="179070" y="0"/>
                  </a:lnTo>
                  <a:lnTo>
                    <a:pt x="0" y="0"/>
                  </a:lnTo>
                  <a:lnTo>
                    <a:pt x="0" y="179070"/>
                  </a:lnTo>
                  <a:lnTo>
                    <a:pt x="179070" y="179070"/>
                  </a:lnTo>
                  <a:close/>
                  <a:moveTo>
                    <a:pt x="36830" y="49530"/>
                  </a:moveTo>
                  <a:cubicBezTo>
                    <a:pt x="33020" y="46990"/>
                    <a:pt x="33020" y="41910"/>
                    <a:pt x="36830" y="38100"/>
                  </a:cubicBezTo>
                  <a:cubicBezTo>
                    <a:pt x="39370" y="34290"/>
                    <a:pt x="44450" y="34290"/>
                    <a:pt x="48260" y="38100"/>
                  </a:cubicBezTo>
                  <a:lnTo>
                    <a:pt x="88900" y="78740"/>
                  </a:lnTo>
                  <a:lnTo>
                    <a:pt x="129540" y="38100"/>
                  </a:lnTo>
                  <a:cubicBezTo>
                    <a:pt x="132080" y="34290"/>
                    <a:pt x="137160" y="34290"/>
                    <a:pt x="140970" y="38100"/>
                  </a:cubicBezTo>
                  <a:cubicBezTo>
                    <a:pt x="144780" y="40640"/>
                    <a:pt x="144780" y="45720"/>
                    <a:pt x="140970" y="49530"/>
                  </a:cubicBezTo>
                  <a:lnTo>
                    <a:pt x="100330" y="90170"/>
                  </a:lnTo>
                  <a:lnTo>
                    <a:pt x="140970" y="130810"/>
                  </a:lnTo>
                  <a:cubicBezTo>
                    <a:pt x="144780" y="133350"/>
                    <a:pt x="144780" y="138430"/>
                    <a:pt x="140970" y="142240"/>
                  </a:cubicBezTo>
                  <a:cubicBezTo>
                    <a:pt x="139700" y="143510"/>
                    <a:pt x="137160" y="143510"/>
                    <a:pt x="135890" y="144780"/>
                  </a:cubicBezTo>
                  <a:cubicBezTo>
                    <a:pt x="133350" y="144780"/>
                    <a:pt x="130810" y="143510"/>
                    <a:pt x="129540" y="142240"/>
                  </a:cubicBezTo>
                  <a:lnTo>
                    <a:pt x="88900" y="101600"/>
                  </a:lnTo>
                  <a:lnTo>
                    <a:pt x="48260" y="142240"/>
                  </a:lnTo>
                  <a:cubicBezTo>
                    <a:pt x="45720" y="143510"/>
                    <a:pt x="44450" y="143510"/>
                    <a:pt x="43180" y="144780"/>
                  </a:cubicBezTo>
                  <a:cubicBezTo>
                    <a:pt x="40640" y="144780"/>
                    <a:pt x="38100" y="143510"/>
                    <a:pt x="36830" y="142240"/>
                  </a:cubicBezTo>
                  <a:cubicBezTo>
                    <a:pt x="33020" y="139700"/>
                    <a:pt x="33020" y="134620"/>
                    <a:pt x="36830" y="130810"/>
                  </a:cubicBezTo>
                  <a:lnTo>
                    <a:pt x="77470" y="90170"/>
                  </a:lnTo>
                  <a:lnTo>
                    <a:pt x="36830" y="4953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63830" y="115570"/>
              <a:ext cx="124460" cy="124460"/>
            </a:xfrm>
            <a:custGeom>
              <a:avLst/>
              <a:gdLst/>
              <a:ahLst/>
              <a:cxnLst/>
              <a:rect r="r" b="b" t="t" l="l"/>
              <a:pathLst>
                <a:path h="124460" w="124460">
                  <a:moveTo>
                    <a:pt x="62230" y="0"/>
                  </a:moveTo>
                  <a:cubicBezTo>
                    <a:pt x="49530" y="26670"/>
                    <a:pt x="26670" y="49530"/>
                    <a:pt x="0" y="62230"/>
                  </a:cubicBezTo>
                  <a:cubicBezTo>
                    <a:pt x="26670" y="73660"/>
                    <a:pt x="49530" y="96520"/>
                    <a:pt x="62230" y="124460"/>
                  </a:cubicBezTo>
                  <a:cubicBezTo>
                    <a:pt x="73660" y="97790"/>
                    <a:pt x="96520" y="74930"/>
                    <a:pt x="124460" y="62230"/>
                  </a:cubicBezTo>
                  <a:cubicBezTo>
                    <a:pt x="97790" y="50800"/>
                    <a:pt x="74930" y="27940"/>
                    <a:pt x="622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419100" y="115570"/>
              <a:ext cx="124460" cy="124460"/>
            </a:xfrm>
            <a:custGeom>
              <a:avLst/>
              <a:gdLst/>
              <a:ahLst/>
              <a:cxnLst/>
              <a:rect r="r" b="b" t="t" l="l"/>
              <a:pathLst>
                <a:path h="124460" w="124460">
                  <a:moveTo>
                    <a:pt x="62230" y="0"/>
                  </a:moveTo>
                  <a:cubicBezTo>
                    <a:pt x="50800" y="26670"/>
                    <a:pt x="27940" y="49530"/>
                    <a:pt x="0" y="62230"/>
                  </a:cubicBezTo>
                  <a:cubicBezTo>
                    <a:pt x="26670" y="73660"/>
                    <a:pt x="49530" y="96520"/>
                    <a:pt x="62230" y="124460"/>
                  </a:cubicBezTo>
                  <a:cubicBezTo>
                    <a:pt x="73660" y="97790"/>
                    <a:pt x="96520" y="74930"/>
                    <a:pt x="124460" y="62230"/>
                  </a:cubicBezTo>
                  <a:cubicBezTo>
                    <a:pt x="97790" y="50800"/>
                    <a:pt x="74930" y="27940"/>
                    <a:pt x="622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6510" y="16510"/>
              <a:ext cx="4094480" cy="321310"/>
            </a:xfrm>
            <a:custGeom>
              <a:avLst/>
              <a:gdLst/>
              <a:ahLst/>
              <a:cxnLst/>
              <a:rect r="r" b="b" t="t" l="l"/>
              <a:pathLst>
                <a:path h="321310" w="4094480">
                  <a:moveTo>
                    <a:pt x="0" y="0"/>
                  </a:moveTo>
                  <a:lnTo>
                    <a:pt x="0" y="321310"/>
                  </a:lnTo>
                  <a:lnTo>
                    <a:pt x="4094480" y="321310"/>
                  </a:lnTo>
                  <a:lnTo>
                    <a:pt x="4094480" y="0"/>
                  </a:lnTo>
                  <a:lnTo>
                    <a:pt x="0" y="0"/>
                  </a:lnTo>
                  <a:close/>
                  <a:moveTo>
                    <a:pt x="311150" y="168910"/>
                  </a:moveTo>
                  <a:cubicBezTo>
                    <a:pt x="264160" y="168910"/>
                    <a:pt x="218440" y="214630"/>
                    <a:pt x="218440" y="261620"/>
                  </a:cubicBezTo>
                  <a:cubicBezTo>
                    <a:pt x="217170" y="266700"/>
                    <a:pt x="213360" y="270510"/>
                    <a:pt x="209550" y="270510"/>
                  </a:cubicBezTo>
                  <a:cubicBezTo>
                    <a:pt x="204470" y="270510"/>
                    <a:pt x="200660" y="266700"/>
                    <a:pt x="200660" y="261620"/>
                  </a:cubicBezTo>
                  <a:cubicBezTo>
                    <a:pt x="200660" y="214630"/>
                    <a:pt x="154940" y="168910"/>
                    <a:pt x="107950" y="168910"/>
                  </a:cubicBezTo>
                  <a:cubicBezTo>
                    <a:pt x="102870" y="168910"/>
                    <a:pt x="99060" y="165100"/>
                    <a:pt x="99060" y="160020"/>
                  </a:cubicBezTo>
                  <a:cubicBezTo>
                    <a:pt x="99060" y="154940"/>
                    <a:pt x="102870" y="151130"/>
                    <a:pt x="107950" y="151130"/>
                  </a:cubicBezTo>
                  <a:cubicBezTo>
                    <a:pt x="154940" y="151130"/>
                    <a:pt x="200660" y="105410"/>
                    <a:pt x="200660" y="58420"/>
                  </a:cubicBezTo>
                  <a:cubicBezTo>
                    <a:pt x="200660" y="53340"/>
                    <a:pt x="204470" y="49530"/>
                    <a:pt x="209550" y="49530"/>
                  </a:cubicBezTo>
                  <a:cubicBezTo>
                    <a:pt x="214630" y="49530"/>
                    <a:pt x="218440" y="53340"/>
                    <a:pt x="218440" y="58420"/>
                  </a:cubicBezTo>
                  <a:cubicBezTo>
                    <a:pt x="218440" y="105410"/>
                    <a:pt x="264160" y="151130"/>
                    <a:pt x="311150" y="151130"/>
                  </a:cubicBezTo>
                  <a:cubicBezTo>
                    <a:pt x="316230" y="151130"/>
                    <a:pt x="320040" y="154940"/>
                    <a:pt x="320040" y="160020"/>
                  </a:cubicBezTo>
                  <a:cubicBezTo>
                    <a:pt x="320040" y="165100"/>
                    <a:pt x="316230" y="168910"/>
                    <a:pt x="311150" y="168910"/>
                  </a:cubicBezTo>
                  <a:close/>
                  <a:moveTo>
                    <a:pt x="566420" y="168910"/>
                  </a:moveTo>
                  <a:cubicBezTo>
                    <a:pt x="519430" y="168910"/>
                    <a:pt x="473710" y="214630"/>
                    <a:pt x="473710" y="261620"/>
                  </a:cubicBezTo>
                  <a:cubicBezTo>
                    <a:pt x="473710" y="266700"/>
                    <a:pt x="469900" y="270510"/>
                    <a:pt x="464820" y="270510"/>
                  </a:cubicBezTo>
                  <a:cubicBezTo>
                    <a:pt x="459740" y="270510"/>
                    <a:pt x="455930" y="266700"/>
                    <a:pt x="455930" y="261620"/>
                  </a:cubicBezTo>
                  <a:cubicBezTo>
                    <a:pt x="455930" y="214630"/>
                    <a:pt x="410210" y="168910"/>
                    <a:pt x="363220" y="168910"/>
                  </a:cubicBezTo>
                  <a:cubicBezTo>
                    <a:pt x="358140" y="168910"/>
                    <a:pt x="354330" y="165100"/>
                    <a:pt x="354330" y="160020"/>
                  </a:cubicBezTo>
                  <a:cubicBezTo>
                    <a:pt x="354330" y="154940"/>
                    <a:pt x="358140" y="151130"/>
                    <a:pt x="363220" y="151130"/>
                  </a:cubicBezTo>
                  <a:cubicBezTo>
                    <a:pt x="410210" y="151130"/>
                    <a:pt x="455930" y="105410"/>
                    <a:pt x="455930" y="58420"/>
                  </a:cubicBezTo>
                  <a:cubicBezTo>
                    <a:pt x="455930" y="53340"/>
                    <a:pt x="459740" y="49530"/>
                    <a:pt x="464820" y="49530"/>
                  </a:cubicBezTo>
                  <a:cubicBezTo>
                    <a:pt x="469900" y="49530"/>
                    <a:pt x="473710" y="53340"/>
                    <a:pt x="473710" y="58420"/>
                  </a:cubicBezTo>
                  <a:cubicBezTo>
                    <a:pt x="473710" y="105410"/>
                    <a:pt x="519430" y="151130"/>
                    <a:pt x="566420" y="151130"/>
                  </a:cubicBezTo>
                  <a:cubicBezTo>
                    <a:pt x="571500" y="151130"/>
                    <a:pt x="575310" y="154940"/>
                    <a:pt x="575310" y="160020"/>
                  </a:cubicBezTo>
                  <a:cubicBezTo>
                    <a:pt x="575310" y="165100"/>
                    <a:pt x="571500" y="168910"/>
                    <a:pt x="566420" y="168910"/>
                  </a:cubicBezTo>
                  <a:close/>
                  <a:moveTo>
                    <a:pt x="821690" y="168910"/>
                  </a:moveTo>
                  <a:cubicBezTo>
                    <a:pt x="774700" y="168910"/>
                    <a:pt x="728980" y="214630"/>
                    <a:pt x="728980" y="261620"/>
                  </a:cubicBezTo>
                  <a:cubicBezTo>
                    <a:pt x="728980" y="266700"/>
                    <a:pt x="725170" y="270510"/>
                    <a:pt x="720090" y="270510"/>
                  </a:cubicBezTo>
                  <a:cubicBezTo>
                    <a:pt x="715010" y="270510"/>
                    <a:pt x="711200" y="266700"/>
                    <a:pt x="711200" y="261620"/>
                  </a:cubicBezTo>
                  <a:cubicBezTo>
                    <a:pt x="711200" y="214630"/>
                    <a:pt x="665480" y="168910"/>
                    <a:pt x="618490" y="168910"/>
                  </a:cubicBezTo>
                  <a:cubicBezTo>
                    <a:pt x="613410" y="168910"/>
                    <a:pt x="609600" y="165100"/>
                    <a:pt x="609600" y="160020"/>
                  </a:cubicBezTo>
                  <a:cubicBezTo>
                    <a:pt x="609600" y="154940"/>
                    <a:pt x="613410" y="151130"/>
                    <a:pt x="618490" y="151130"/>
                  </a:cubicBezTo>
                  <a:cubicBezTo>
                    <a:pt x="665480" y="151130"/>
                    <a:pt x="711200" y="105410"/>
                    <a:pt x="711200" y="58420"/>
                  </a:cubicBezTo>
                  <a:cubicBezTo>
                    <a:pt x="711200" y="53340"/>
                    <a:pt x="715010" y="49530"/>
                    <a:pt x="720090" y="49530"/>
                  </a:cubicBezTo>
                  <a:cubicBezTo>
                    <a:pt x="725170" y="49530"/>
                    <a:pt x="728980" y="53340"/>
                    <a:pt x="728980" y="58420"/>
                  </a:cubicBezTo>
                  <a:cubicBezTo>
                    <a:pt x="728980" y="105410"/>
                    <a:pt x="774700" y="151130"/>
                    <a:pt x="821690" y="151130"/>
                  </a:cubicBezTo>
                  <a:cubicBezTo>
                    <a:pt x="826770" y="151130"/>
                    <a:pt x="830580" y="154940"/>
                    <a:pt x="830580" y="160020"/>
                  </a:cubicBezTo>
                  <a:cubicBezTo>
                    <a:pt x="830580" y="165100"/>
                    <a:pt x="826770" y="168910"/>
                    <a:pt x="821690" y="168910"/>
                  </a:cubicBezTo>
                  <a:close/>
                  <a:moveTo>
                    <a:pt x="3986530" y="259080"/>
                  </a:moveTo>
                  <a:cubicBezTo>
                    <a:pt x="3985260" y="264160"/>
                    <a:pt x="3981450" y="267970"/>
                    <a:pt x="3976370" y="267970"/>
                  </a:cubicBezTo>
                  <a:lnTo>
                    <a:pt x="3780790" y="267970"/>
                  </a:lnTo>
                  <a:cubicBezTo>
                    <a:pt x="3775710" y="267970"/>
                    <a:pt x="3771900" y="264160"/>
                    <a:pt x="3771900" y="259080"/>
                  </a:cubicBezTo>
                  <a:lnTo>
                    <a:pt x="3771900" y="62230"/>
                  </a:lnTo>
                  <a:cubicBezTo>
                    <a:pt x="3771900" y="57150"/>
                    <a:pt x="3775710" y="53340"/>
                    <a:pt x="3780790" y="53340"/>
                  </a:cubicBezTo>
                  <a:lnTo>
                    <a:pt x="3977640" y="53340"/>
                  </a:lnTo>
                  <a:cubicBezTo>
                    <a:pt x="3982720" y="53340"/>
                    <a:pt x="3986530" y="57150"/>
                    <a:pt x="3986530" y="62230"/>
                  </a:cubicBezTo>
                  <a:lnTo>
                    <a:pt x="3986530" y="259080"/>
                  </a:lnTo>
                  <a:close/>
                </a:path>
              </a:pathLst>
            </a:custGeom>
            <a:solidFill>
              <a:srgbClr val="679BF7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6510" y="354330"/>
              <a:ext cx="4094480" cy="5981700"/>
            </a:xfrm>
            <a:custGeom>
              <a:avLst/>
              <a:gdLst/>
              <a:ahLst/>
              <a:cxnLst/>
              <a:rect r="r" b="b" t="t" l="l"/>
              <a:pathLst>
                <a:path h="5981700" w="4094480">
                  <a:moveTo>
                    <a:pt x="0" y="0"/>
                  </a:moveTo>
                  <a:lnTo>
                    <a:pt x="4094480" y="0"/>
                  </a:lnTo>
                  <a:lnTo>
                    <a:pt x="4094480" y="5981700"/>
                  </a:lnTo>
                  <a:lnTo>
                    <a:pt x="0" y="5981700"/>
                  </a:lnTo>
                  <a:close/>
                </a:path>
              </a:pathLst>
            </a:custGeom>
            <a:blipFill>
              <a:blip r:embed="rId4"/>
              <a:stretch>
                <a:fillRect l="-47394" t="0" r="-47394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3423864" y="897479"/>
            <a:ext cx="3844678" cy="3844678"/>
          </a:xfrm>
          <a:custGeom>
            <a:avLst/>
            <a:gdLst/>
            <a:ahLst/>
            <a:cxnLst/>
            <a:rect r="r" b="b" t="t" l="l"/>
            <a:pathLst>
              <a:path h="3844678" w="3844678">
                <a:moveTo>
                  <a:pt x="0" y="0"/>
                </a:moveTo>
                <a:lnTo>
                  <a:pt x="3844679" y="0"/>
                </a:lnTo>
                <a:lnTo>
                  <a:pt x="3844679" y="3844678"/>
                </a:lnTo>
                <a:lnTo>
                  <a:pt x="0" y="38446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82325" y="1241077"/>
            <a:ext cx="6015558" cy="6016762"/>
            <a:chOff x="0" y="0"/>
            <a:chExt cx="634873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2700" y="524510"/>
              <a:ext cx="6324600" cy="5812790"/>
            </a:xfrm>
            <a:custGeom>
              <a:avLst/>
              <a:gdLst/>
              <a:ahLst/>
              <a:cxnLst/>
              <a:rect r="r" b="b" t="t" l="l"/>
              <a:pathLst>
                <a:path h="5812790" w="6324600">
                  <a:moveTo>
                    <a:pt x="6323330" y="591820"/>
                  </a:moveTo>
                  <a:lnTo>
                    <a:pt x="6324600" y="5812790"/>
                  </a:lnTo>
                  <a:lnTo>
                    <a:pt x="6324600" y="5812790"/>
                  </a:lnTo>
                  <a:lnTo>
                    <a:pt x="0" y="5812790"/>
                  </a:lnTo>
                  <a:lnTo>
                    <a:pt x="0" y="0"/>
                  </a:lnTo>
                  <a:lnTo>
                    <a:pt x="6323330" y="0"/>
                  </a:lnTo>
                  <a:moveTo>
                    <a:pt x="6323330" y="0"/>
                  </a:moveTo>
                  <a:lnTo>
                    <a:pt x="6323330" y="591820"/>
                  </a:lnTo>
                </a:path>
              </a:pathLst>
            </a:custGeom>
            <a:blipFill>
              <a:blip r:embed="rId7"/>
              <a:stretch>
                <a:fillRect l="-9391" t="0" r="-9391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2700" y="12700"/>
              <a:ext cx="6324600" cy="511810"/>
            </a:xfrm>
            <a:custGeom>
              <a:avLst/>
              <a:gdLst/>
              <a:ahLst/>
              <a:cxnLst/>
              <a:rect r="r" b="b" t="t" l="l"/>
              <a:pathLst>
                <a:path h="511810" w="6324600">
                  <a:moveTo>
                    <a:pt x="6323330" y="0"/>
                  </a:moveTo>
                  <a:lnTo>
                    <a:pt x="6323330" y="232410"/>
                  </a:lnTo>
                  <a:moveTo>
                    <a:pt x="6323330" y="232410"/>
                  </a:moveTo>
                  <a:lnTo>
                    <a:pt x="6324600" y="511810"/>
                  </a:lnTo>
                  <a:lnTo>
                    <a:pt x="6324600" y="511810"/>
                  </a:lnTo>
                  <a:lnTo>
                    <a:pt x="0" y="511810"/>
                  </a:lnTo>
                  <a:lnTo>
                    <a:pt x="0" y="0"/>
                  </a:lnTo>
                  <a:lnTo>
                    <a:pt x="6323330" y="0"/>
                  </a:lnTo>
                </a:path>
              </a:pathLst>
            </a:custGeom>
            <a:solidFill>
              <a:srgbClr val="9C86F4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5062220" y="129540"/>
              <a:ext cx="1275080" cy="6207760"/>
            </a:xfrm>
            <a:custGeom>
              <a:avLst/>
              <a:gdLst/>
              <a:ahLst/>
              <a:cxnLst/>
              <a:rect r="r" b="b" t="t" l="l"/>
              <a:pathLst>
                <a:path h="6207760" w="1275080">
                  <a:moveTo>
                    <a:pt x="1275080" y="6207760"/>
                  </a:moveTo>
                  <a:lnTo>
                    <a:pt x="1037590" y="6207760"/>
                  </a:lnTo>
                  <a:lnTo>
                    <a:pt x="1037590" y="394970"/>
                  </a:lnTo>
                  <a:lnTo>
                    <a:pt x="1275080" y="394970"/>
                  </a:lnTo>
                  <a:lnTo>
                    <a:pt x="1275080" y="6207760"/>
                  </a:lnTo>
                  <a:close/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6099810" y="1642110"/>
              <a:ext cx="237490" cy="2237740"/>
            </a:xfrm>
            <a:custGeom>
              <a:avLst/>
              <a:gdLst/>
              <a:ahLst/>
              <a:cxnLst/>
              <a:rect r="r" b="b" t="t" l="l"/>
              <a:pathLst>
                <a:path h="2237740" w="237490">
                  <a:moveTo>
                    <a:pt x="237490" y="0"/>
                  </a:moveTo>
                  <a:lnTo>
                    <a:pt x="237490" y="2237740"/>
                  </a:lnTo>
                  <a:lnTo>
                    <a:pt x="0" y="2237740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237490" y="0"/>
                  </a:lnTo>
                </a:path>
              </a:pathLst>
            </a:custGeom>
            <a:solidFill>
              <a:srgbClr val="C6B8FE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12700" y="6350000"/>
                  </a:moveTo>
                  <a:cubicBezTo>
                    <a:pt x="6350" y="6350000"/>
                    <a:pt x="0" y="6344920"/>
                    <a:pt x="0" y="6337300"/>
                  </a:cubicBezTo>
                  <a:lnTo>
                    <a:pt x="0" y="12700"/>
                  </a:lnTo>
                  <a:cubicBezTo>
                    <a:pt x="0" y="6350"/>
                    <a:pt x="6350" y="0"/>
                    <a:pt x="12700" y="0"/>
                  </a:cubicBezTo>
                  <a:lnTo>
                    <a:pt x="6337300" y="0"/>
                  </a:lnTo>
                  <a:cubicBezTo>
                    <a:pt x="6341110" y="0"/>
                    <a:pt x="6344920" y="1270"/>
                    <a:pt x="6346190" y="5080"/>
                  </a:cubicBezTo>
                  <a:cubicBezTo>
                    <a:pt x="6348730" y="7620"/>
                    <a:pt x="6348730" y="10160"/>
                    <a:pt x="6348730" y="13970"/>
                  </a:cubicBezTo>
                  <a:lnTo>
                    <a:pt x="6348730" y="524510"/>
                  </a:lnTo>
                  <a:lnTo>
                    <a:pt x="6348730" y="6337300"/>
                  </a:lnTo>
                  <a:cubicBezTo>
                    <a:pt x="6348730" y="6343650"/>
                    <a:pt x="6343650" y="6350000"/>
                    <a:pt x="6336030" y="6350000"/>
                  </a:cubicBezTo>
                  <a:lnTo>
                    <a:pt x="12700" y="6350000"/>
                  </a:lnTo>
                  <a:close/>
                  <a:moveTo>
                    <a:pt x="6323330" y="6323330"/>
                  </a:moveTo>
                  <a:lnTo>
                    <a:pt x="6323330" y="3892550"/>
                  </a:lnTo>
                  <a:lnTo>
                    <a:pt x="6112510" y="3892550"/>
                  </a:lnTo>
                  <a:lnTo>
                    <a:pt x="6112510" y="6323330"/>
                  </a:lnTo>
                  <a:lnTo>
                    <a:pt x="6323330" y="6323330"/>
                  </a:lnTo>
                  <a:close/>
                  <a:moveTo>
                    <a:pt x="6085840" y="6323330"/>
                  </a:moveTo>
                  <a:lnTo>
                    <a:pt x="6085840" y="537210"/>
                  </a:lnTo>
                  <a:lnTo>
                    <a:pt x="26670" y="537210"/>
                  </a:lnTo>
                  <a:lnTo>
                    <a:pt x="26670" y="6323330"/>
                  </a:lnTo>
                  <a:lnTo>
                    <a:pt x="6085840" y="6323330"/>
                  </a:lnTo>
                  <a:close/>
                  <a:moveTo>
                    <a:pt x="6323330" y="3865880"/>
                  </a:moveTo>
                  <a:lnTo>
                    <a:pt x="6323330" y="1656080"/>
                  </a:lnTo>
                  <a:lnTo>
                    <a:pt x="6112510" y="1656080"/>
                  </a:lnTo>
                  <a:lnTo>
                    <a:pt x="6112510" y="3865880"/>
                  </a:lnTo>
                  <a:lnTo>
                    <a:pt x="6323330" y="3865880"/>
                  </a:lnTo>
                  <a:close/>
                  <a:moveTo>
                    <a:pt x="6323330" y="1629410"/>
                  </a:moveTo>
                  <a:lnTo>
                    <a:pt x="6323330" y="537210"/>
                  </a:lnTo>
                  <a:lnTo>
                    <a:pt x="6112510" y="537210"/>
                  </a:lnTo>
                  <a:lnTo>
                    <a:pt x="6112510" y="1629410"/>
                  </a:lnTo>
                  <a:lnTo>
                    <a:pt x="6323330" y="1629410"/>
                  </a:lnTo>
                  <a:close/>
                  <a:moveTo>
                    <a:pt x="6324600" y="511810"/>
                  </a:moveTo>
                  <a:lnTo>
                    <a:pt x="6324600" y="26670"/>
                  </a:lnTo>
                  <a:lnTo>
                    <a:pt x="26670" y="26670"/>
                  </a:lnTo>
                  <a:lnTo>
                    <a:pt x="26670" y="511810"/>
                  </a:lnTo>
                  <a:lnTo>
                    <a:pt x="6324600" y="511810"/>
                  </a:lnTo>
                  <a:close/>
                  <a:moveTo>
                    <a:pt x="5888990" y="421640"/>
                  </a:moveTo>
                  <a:cubicBezTo>
                    <a:pt x="5882640" y="421640"/>
                    <a:pt x="5876290" y="416560"/>
                    <a:pt x="5876290" y="408940"/>
                  </a:cubicBezTo>
                  <a:lnTo>
                    <a:pt x="5876290" y="129540"/>
                  </a:lnTo>
                  <a:cubicBezTo>
                    <a:pt x="5876290" y="121920"/>
                    <a:pt x="5882640" y="116840"/>
                    <a:pt x="5888990" y="116840"/>
                  </a:cubicBezTo>
                  <a:lnTo>
                    <a:pt x="6168390" y="116840"/>
                  </a:lnTo>
                  <a:cubicBezTo>
                    <a:pt x="6174740" y="116840"/>
                    <a:pt x="6181090" y="121920"/>
                    <a:pt x="6181090" y="129540"/>
                  </a:cubicBezTo>
                  <a:lnTo>
                    <a:pt x="6181090" y="408940"/>
                  </a:lnTo>
                  <a:cubicBezTo>
                    <a:pt x="6181090" y="415290"/>
                    <a:pt x="6176010" y="421640"/>
                    <a:pt x="6168390" y="421640"/>
                  </a:cubicBezTo>
                  <a:lnTo>
                    <a:pt x="5888990" y="421640"/>
                  </a:lnTo>
                  <a:close/>
                  <a:moveTo>
                    <a:pt x="6155690" y="394970"/>
                  </a:moveTo>
                  <a:lnTo>
                    <a:pt x="6155690" y="142240"/>
                  </a:lnTo>
                  <a:lnTo>
                    <a:pt x="5902960" y="142240"/>
                  </a:lnTo>
                  <a:lnTo>
                    <a:pt x="5902960" y="394970"/>
                  </a:lnTo>
                  <a:cubicBezTo>
                    <a:pt x="5902960" y="394970"/>
                    <a:pt x="6155690" y="394970"/>
                    <a:pt x="6155690" y="394970"/>
                  </a:cubicBezTo>
                  <a:close/>
                  <a:moveTo>
                    <a:pt x="5476240" y="421640"/>
                  </a:moveTo>
                  <a:cubicBezTo>
                    <a:pt x="5469890" y="421640"/>
                    <a:pt x="5463540" y="416560"/>
                    <a:pt x="5463540" y="408940"/>
                  </a:cubicBezTo>
                  <a:lnTo>
                    <a:pt x="5463540" y="129540"/>
                  </a:lnTo>
                  <a:cubicBezTo>
                    <a:pt x="5463540" y="123190"/>
                    <a:pt x="5468620" y="116840"/>
                    <a:pt x="5476240" y="116840"/>
                  </a:cubicBezTo>
                  <a:lnTo>
                    <a:pt x="5755640" y="116840"/>
                  </a:lnTo>
                  <a:cubicBezTo>
                    <a:pt x="5760720" y="116840"/>
                    <a:pt x="5764530" y="118110"/>
                    <a:pt x="5765800" y="120650"/>
                  </a:cubicBezTo>
                  <a:cubicBezTo>
                    <a:pt x="5768340" y="123190"/>
                    <a:pt x="5768340" y="125730"/>
                    <a:pt x="5768340" y="129540"/>
                  </a:cubicBezTo>
                  <a:lnTo>
                    <a:pt x="5768340" y="407670"/>
                  </a:lnTo>
                  <a:cubicBezTo>
                    <a:pt x="5768340" y="414020"/>
                    <a:pt x="5763260" y="420370"/>
                    <a:pt x="5755640" y="420370"/>
                  </a:cubicBezTo>
                  <a:lnTo>
                    <a:pt x="5476240" y="420370"/>
                  </a:lnTo>
                  <a:lnTo>
                    <a:pt x="5476240" y="421640"/>
                  </a:lnTo>
                  <a:close/>
                  <a:moveTo>
                    <a:pt x="5741670" y="394970"/>
                  </a:moveTo>
                  <a:lnTo>
                    <a:pt x="5741670" y="142240"/>
                  </a:lnTo>
                  <a:lnTo>
                    <a:pt x="5488940" y="142240"/>
                  </a:lnTo>
                  <a:lnTo>
                    <a:pt x="5488940" y="394970"/>
                  </a:lnTo>
                  <a:cubicBezTo>
                    <a:pt x="5488940" y="394970"/>
                    <a:pt x="5741670" y="394970"/>
                    <a:pt x="5741670" y="394970"/>
                  </a:cubicBezTo>
                  <a:close/>
                  <a:moveTo>
                    <a:pt x="5062220" y="421640"/>
                  </a:moveTo>
                  <a:cubicBezTo>
                    <a:pt x="5055870" y="421640"/>
                    <a:pt x="5049520" y="416560"/>
                    <a:pt x="5049520" y="408940"/>
                  </a:cubicBezTo>
                  <a:lnTo>
                    <a:pt x="5049520" y="129540"/>
                  </a:lnTo>
                  <a:cubicBezTo>
                    <a:pt x="5049520" y="123190"/>
                    <a:pt x="5054600" y="116840"/>
                    <a:pt x="5062220" y="116840"/>
                  </a:cubicBezTo>
                  <a:lnTo>
                    <a:pt x="5341620" y="116840"/>
                  </a:lnTo>
                  <a:cubicBezTo>
                    <a:pt x="5346700" y="116840"/>
                    <a:pt x="5350510" y="118110"/>
                    <a:pt x="5351780" y="120650"/>
                  </a:cubicBezTo>
                  <a:cubicBezTo>
                    <a:pt x="5354320" y="123190"/>
                    <a:pt x="5354320" y="125730"/>
                    <a:pt x="5354320" y="129540"/>
                  </a:cubicBezTo>
                  <a:lnTo>
                    <a:pt x="5354320" y="407670"/>
                  </a:lnTo>
                  <a:cubicBezTo>
                    <a:pt x="5354320" y="414020"/>
                    <a:pt x="5349240" y="420370"/>
                    <a:pt x="5341620" y="420370"/>
                  </a:cubicBezTo>
                  <a:lnTo>
                    <a:pt x="5062220" y="420370"/>
                  </a:lnTo>
                  <a:lnTo>
                    <a:pt x="5062220" y="421640"/>
                  </a:lnTo>
                  <a:close/>
                  <a:moveTo>
                    <a:pt x="5328920" y="394970"/>
                  </a:moveTo>
                  <a:lnTo>
                    <a:pt x="5328920" y="142240"/>
                  </a:lnTo>
                  <a:lnTo>
                    <a:pt x="5076190" y="142240"/>
                  </a:lnTo>
                  <a:lnTo>
                    <a:pt x="5076190" y="394970"/>
                  </a:lnTo>
                  <a:cubicBezTo>
                    <a:pt x="5076190" y="394970"/>
                    <a:pt x="5328920" y="394970"/>
                    <a:pt x="5328920" y="394970"/>
                  </a:cubicBezTo>
                  <a:close/>
                  <a:moveTo>
                    <a:pt x="6098540" y="351790"/>
                  </a:moveTo>
                  <a:cubicBezTo>
                    <a:pt x="6096000" y="351790"/>
                    <a:pt x="6092190" y="350520"/>
                    <a:pt x="6089650" y="349250"/>
                  </a:cubicBezTo>
                  <a:lnTo>
                    <a:pt x="6028690" y="288290"/>
                  </a:lnTo>
                  <a:lnTo>
                    <a:pt x="5967730" y="349250"/>
                  </a:lnTo>
                  <a:cubicBezTo>
                    <a:pt x="5963920" y="353060"/>
                    <a:pt x="5961380" y="353060"/>
                    <a:pt x="5958840" y="353060"/>
                  </a:cubicBezTo>
                  <a:cubicBezTo>
                    <a:pt x="5956300" y="353060"/>
                    <a:pt x="5952490" y="351790"/>
                    <a:pt x="5949950" y="350520"/>
                  </a:cubicBezTo>
                  <a:cubicBezTo>
                    <a:pt x="5944870" y="345440"/>
                    <a:pt x="5944870" y="336550"/>
                    <a:pt x="5948680" y="331470"/>
                  </a:cubicBezTo>
                  <a:lnTo>
                    <a:pt x="6009640" y="270510"/>
                  </a:lnTo>
                  <a:lnTo>
                    <a:pt x="5948680" y="209550"/>
                  </a:lnTo>
                  <a:cubicBezTo>
                    <a:pt x="5943600" y="204470"/>
                    <a:pt x="5943600" y="195580"/>
                    <a:pt x="5948680" y="190500"/>
                  </a:cubicBezTo>
                  <a:cubicBezTo>
                    <a:pt x="5951220" y="187960"/>
                    <a:pt x="5953760" y="186690"/>
                    <a:pt x="5957570" y="186690"/>
                  </a:cubicBezTo>
                  <a:cubicBezTo>
                    <a:pt x="5961380" y="186690"/>
                    <a:pt x="5965190" y="187960"/>
                    <a:pt x="5966460" y="190500"/>
                  </a:cubicBezTo>
                  <a:lnTo>
                    <a:pt x="6027420" y="251460"/>
                  </a:lnTo>
                  <a:lnTo>
                    <a:pt x="6088380" y="190500"/>
                  </a:lnTo>
                  <a:cubicBezTo>
                    <a:pt x="6090920" y="187960"/>
                    <a:pt x="6093460" y="186690"/>
                    <a:pt x="6097270" y="186690"/>
                  </a:cubicBezTo>
                  <a:cubicBezTo>
                    <a:pt x="6101080" y="186690"/>
                    <a:pt x="6104890" y="187960"/>
                    <a:pt x="6106160" y="190500"/>
                  </a:cubicBezTo>
                  <a:cubicBezTo>
                    <a:pt x="6108700" y="193040"/>
                    <a:pt x="6109970" y="196850"/>
                    <a:pt x="6109970" y="201930"/>
                  </a:cubicBezTo>
                  <a:cubicBezTo>
                    <a:pt x="6109970" y="205740"/>
                    <a:pt x="6108700" y="208280"/>
                    <a:pt x="6106160" y="209550"/>
                  </a:cubicBezTo>
                  <a:lnTo>
                    <a:pt x="6046470" y="269240"/>
                  </a:lnTo>
                  <a:lnTo>
                    <a:pt x="6107430" y="330200"/>
                  </a:lnTo>
                  <a:cubicBezTo>
                    <a:pt x="6112510" y="335280"/>
                    <a:pt x="6112510" y="344170"/>
                    <a:pt x="6107430" y="349250"/>
                  </a:cubicBezTo>
                  <a:cubicBezTo>
                    <a:pt x="6104890" y="351790"/>
                    <a:pt x="6101080" y="351790"/>
                    <a:pt x="6098540" y="351790"/>
                  </a:cubicBezTo>
                  <a:close/>
                  <a:moveTo>
                    <a:pt x="5538470" y="351790"/>
                  </a:moveTo>
                  <a:cubicBezTo>
                    <a:pt x="5532120" y="351790"/>
                    <a:pt x="5525770" y="345440"/>
                    <a:pt x="5525770" y="339090"/>
                  </a:cubicBezTo>
                  <a:lnTo>
                    <a:pt x="5525770" y="199390"/>
                  </a:lnTo>
                  <a:cubicBezTo>
                    <a:pt x="5525770" y="193040"/>
                    <a:pt x="5530850" y="186690"/>
                    <a:pt x="5538470" y="186690"/>
                  </a:cubicBezTo>
                  <a:lnTo>
                    <a:pt x="5692140" y="186690"/>
                  </a:lnTo>
                  <a:cubicBezTo>
                    <a:pt x="5698490" y="186690"/>
                    <a:pt x="5704840" y="191770"/>
                    <a:pt x="5704840" y="199390"/>
                  </a:cubicBezTo>
                  <a:lnTo>
                    <a:pt x="5704840" y="339090"/>
                  </a:lnTo>
                  <a:cubicBezTo>
                    <a:pt x="5704840" y="345440"/>
                    <a:pt x="5699760" y="351790"/>
                    <a:pt x="5692140" y="351790"/>
                  </a:cubicBezTo>
                  <a:lnTo>
                    <a:pt x="5538470" y="351790"/>
                  </a:lnTo>
                  <a:close/>
                  <a:moveTo>
                    <a:pt x="5679440" y="325120"/>
                  </a:moveTo>
                  <a:lnTo>
                    <a:pt x="5679440" y="245110"/>
                  </a:lnTo>
                  <a:lnTo>
                    <a:pt x="5551170" y="245110"/>
                  </a:lnTo>
                  <a:lnTo>
                    <a:pt x="5551170" y="325120"/>
                  </a:lnTo>
                  <a:cubicBezTo>
                    <a:pt x="5551170" y="325120"/>
                    <a:pt x="5679440" y="325120"/>
                    <a:pt x="5679440" y="325120"/>
                  </a:cubicBezTo>
                  <a:close/>
                  <a:moveTo>
                    <a:pt x="5116830" y="351790"/>
                  </a:moveTo>
                  <a:cubicBezTo>
                    <a:pt x="5109210" y="351790"/>
                    <a:pt x="5104130" y="345440"/>
                    <a:pt x="5104130" y="339090"/>
                  </a:cubicBezTo>
                  <a:cubicBezTo>
                    <a:pt x="5104130" y="331470"/>
                    <a:pt x="5110480" y="326390"/>
                    <a:pt x="5116830" y="326390"/>
                  </a:cubicBezTo>
                  <a:lnTo>
                    <a:pt x="5288280" y="326390"/>
                  </a:lnTo>
                  <a:cubicBezTo>
                    <a:pt x="5295900" y="326390"/>
                    <a:pt x="5300980" y="332740"/>
                    <a:pt x="5300980" y="339090"/>
                  </a:cubicBezTo>
                  <a:cubicBezTo>
                    <a:pt x="5300980" y="346710"/>
                    <a:pt x="5294630" y="351790"/>
                    <a:pt x="5288280" y="351790"/>
                  </a:cubicBezTo>
                  <a:lnTo>
                    <a:pt x="5116830" y="3517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5578628" y="3503453"/>
            <a:ext cx="8470596" cy="6361217"/>
            <a:chOff x="0" y="0"/>
            <a:chExt cx="845566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15240" y="5910580"/>
              <a:ext cx="8425180" cy="424180"/>
            </a:xfrm>
            <a:custGeom>
              <a:avLst/>
              <a:gdLst/>
              <a:ahLst/>
              <a:cxnLst/>
              <a:rect r="r" b="b" t="t" l="l"/>
              <a:pathLst>
                <a:path h="424180" w="8425180">
                  <a:moveTo>
                    <a:pt x="7769860" y="424180"/>
                  </a:moveTo>
                  <a:lnTo>
                    <a:pt x="2839720" y="424180"/>
                  </a:lnTo>
                  <a:lnTo>
                    <a:pt x="2839720" y="1270"/>
                  </a:lnTo>
                  <a:lnTo>
                    <a:pt x="7769860" y="1270"/>
                  </a:lnTo>
                  <a:lnTo>
                    <a:pt x="7769860" y="424180"/>
                  </a:lnTo>
                  <a:close/>
                  <a:moveTo>
                    <a:pt x="652780" y="0"/>
                  </a:moveTo>
                  <a:lnTo>
                    <a:pt x="0" y="0"/>
                  </a:lnTo>
                  <a:lnTo>
                    <a:pt x="0" y="422910"/>
                  </a:lnTo>
                  <a:lnTo>
                    <a:pt x="651510" y="422910"/>
                  </a:lnTo>
                  <a:lnTo>
                    <a:pt x="652780" y="0"/>
                  </a:lnTo>
                  <a:lnTo>
                    <a:pt x="652780" y="0"/>
                  </a:lnTo>
                  <a:close/>
                  <a:moveTo>
                    <a:pt x="8425180" y="0"/>
                  </a:moveTo>
                  <a:lnTo>
                    <a:pt x="7769860" y="0"/>
                  </a:lnTo>
                  <a:lnTo>
                    <a:pt x="7769860" y="422910"/>
                  </a:lnTo>
                  <a:lnTo>
                    <a:pt x="8425180" y="422910"/>
                  </a:lnTo>
                  <a:lnTo>
                    <a:pt x="842518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5240" y="15240"/>
              <a:ext cx="8425180" cy="6319520"/>
            </a:xfrm>
            <a:custGeom>
              <a:avLst/>
              <a:gdLst/>
              <a:ahLst/>
              <a:cxnLst/>
              <a:rect r="r" b="b" t="t" l="l"/>
              <a:pathLst>
                <a:path h="6319520" w="8425180">
                  <a:moveTo>
                    <a:pt x="2839720" y="6319520"/>
                  </a:moveTo>
                  <a:lnTo>
                    <a:pt x="652780" y="6319520"/>
                  </a:lnTo>
                  <a:lnTo>
                    <a:pt x="652780" y="5896610"/>
                  </a:lnTo>
                  <a:lnTo>
                    <a:pt x="2840990" y="5896610"/>
                  </a:lnTo>
                  <a:lnTo>
                    <a:pt x="2839720" y="6319520"/>
                  </a:lnTo>
                  <a:lnTo>
                    <a:pt x="2839720" y="6319520"/>
                  </a:lnTo>
                  <a:close/>
                  <a:moveTo>
                    <a:pt x="8425180" y="0"/>
                  </a:moveTo>
                  <a:lnTo>
                    <a:pt x="0" y="0"/>
                  </a:lnTo>
                  <a:lnTo>
                    <a:pt x="0" y="622300"/>
                  </a:lnTo>
                  <a:lnTo>
                    <a:pt x="8425180" y="622300"/>
                  </a:lnTo>
                  <a:lnTo>
                    <a:pt x="8425180" y="0"/>
                  </a:lnTo>
                  <a:lnTo>
                    <a:pt x="8425180" y="0"/>
                  </a:lnTo>
                  <a:close/>
                </a:path>
              </a:pathLst>
            </a:custGeom>
            <a:solidFill>
              <a:srgbClr val="E0ED83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5240" y="637540"/>
              <a:ext cx="8425180" cy="5273040"/>
            </a:xfrm>
            <a:custGeom>
              <a:avLst/>
              <a:gdLst/>
              <a:ahLst/>
              <a:cxnLst/>
              <a:rect r="r" b="b" t="t" l="l"/>
              <a:pathLst>
                <a:path h="5273040" w="8425180">
                  <a:moveTo>
                    <a:pt x="8425180" y="5273040"/>
                  </a:moveTo>
                  <a:lnTo>
                    <a:pt x="0" y="5273040"/>
                  </a:lnTo>
                  <a:lnTo>
                    <a:pt x="0" y="0"/>
                  </a:lnTo>
                  <a:lnTo>
                    <a:pt x="8425180" y="0"/>
                  </a:lnTo>
                  <a:lnTo>
                    <a:pt x="8425180" y="5273040"/>
                  </a:lnTo>
                  <a:lnTo>
                    <a:pt x="8425180" y="5273040"/>
                  </a:lnTo>
                  <a:close/>
                </a:path>
              </a:pathLst>
            </a:custGeom>
            <a:blipFill>
              <a:blip r:embed="rId8"/>
              <a:stretch>
                <a:fillRect l="0" t="-9317" r="0" b="-9317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455660" cy="6348730"/>
            </a:xfrm>
            <a:custGeom>
              <a:avLst/>
              <a:gdLst/>
              <a:ahLst/>
              <a:cxnLst/>
              <a:rect r="r" b="b" t="t" l="l"/>
              <a:pathLst>
                <a:path h="6348730" w="8455660">
                  <a:moveTo>
                    <a:pt x="8440420" y="0"/>
                  </a:moveTo>
                  <a:lnTo>
                    <a:pt x="15240" y="0"/>
                  </a:lnTo>
                  <a:cubicBezTo>
                    <a:pt x="7620" y="0"/>
                    <a:pt x="0" y="7620"/>
                    <a:pt x="0" y="15240"/>
                  </a:cubicBezTo>
                  <a:lnTo>
                    <a:pt x="0" y="5910580"/>
                  </a:lnTo>
                  <a:lnTo>
                    <a:pt x="0" y="6333490"/>
                  </a:lnTo>
                  <a:cubicBezTo>
                    <a:pt x="0" y="6342380"/>
                    <a:pt x="7620" y="6348730"/>
                    <a:pt x="15240" y="6348730"/>
                  </a:cubicBezTo>
                  <a:lnTo>
                    <a:pt x="666750" y="6348730"/>
                  </a:lnTo>
                  <a:lnTo>
                    <a:pt x="2854960" y="6348730"/>
                  </a:lnTo>
                  <a:lnTo>
                    <a:pt x="7785100" y="6348730"/>
                  </a:lnTo>
                  <a:lnTo>
                    <a:pt x="8440420" y="6348730"/>
                  </a:lnTo>
                  <a:cubicBezTo>
                    <a:pt x="8449310" y="6348730"/>
                    <a:pt x="8455660" y="6341110"/>
                    <a:pt x="8455660" y="6333490"/>
                  </a:cubicBezTo>
                  <a:lnTo>
                    <a:pt x="8455660" y="5910580"/>
                  </a:lnTo>
                  <a:lnTo>
                    <a:pt x="8455660" y="15240"/>
                  </a:lnTo>
                  <a:cubicBezTo>
                    <a:pt x="8455660" y="7620"/>
                    <a:pt x="8449310" y="0"/>
                    <a:pt x="8440420" y="0"/>
                  </a:cubicBezTo>
                  <a:close/>
                  <a:moveTo>
                    <a:pt x="7785100" y="5895340"/>
                  </a:moveTo>
                  <a:lnTo>
                    <a:pt x="2854960" y="5895340"/>
                  </a:lnTo>
                  <a:lnTo>
                    <a:pt x="668020" y="5895340"/>
                  </a:lnTo>
                  <a:lnTo>
                    <a:pt x="31750" y="5895340"/>
                  </a:lnTo>
                  <a:lnTo>
                    <a:pt x="31750" y="652780"/>
                  </a:lnTo>
                  <a:lnTo>
                    <a:pt x="8425180" y="652780"/>
                  </a:lnTo>
                  <a:lnTo>
                    <a:pt x="8425180" y="5895340"/>
                  </a:lnTo>
                  <a:lnTo>
                    <a:pt x="7785100" y="5895340"/>
                  </a:lnTo>
                  <a:lnTo>
                    <a:pt x="7785100" y="5895340"/>
                  </a:lnTo>
                  <a:close/>
                  <a:moveTo>
                    <a:pt x="8425180" y="31750"/>
                  </a:moveTo>
                  <a:lnTo>
                    <a:pt x="8425180" y="622300"/>
                  </a:lnTo>
                  <a:lnTo>
                    <a:pt x="31750" y="622300"/>
                  </a:lnTo>
                  <a:lnTo>
                    <a:pt x="31750" y="31750"/>
                  </a:lnTo>
                  <a:lnTo>
                    <a:pt x="8425180" y="31750"/>
                  </a:lnTo>
                  <a:close/>
                  <a:moveTo>
                    <a:pt x="31750" y="5927090"/>
                  </a:moveTo>
                  <a:lnTo>
                    <a:pt x="652780" y="5927090"/>
                  </a:lnTo>
                  <a:lnTo>
                    <a:pt x="652780" y="6319520"/>
                  </a:lnTo>
                  <a:lnTo>
                    <a:pt x="31750" y="6319520"/>
                  </a:lnTo>
                  <a:lnTo>
                    <a:pt x="31750" y="5927090"/>
                  </a:lnTo>
                  <a:close/>
                  <a:moveTo>
                    <a:pt x="683260" y="6318250"/>
                  </a:moveTo>
                  <a:lnTo>
                    <a:pt x="683260" y="5925820"/>
                  </a:lnTo>
                  <a:lnTo>
                    <a:pt x="2839720" y="5925820"/>
                  </a:lnTo>
                  <a:lnTo>
                    <a:pt x="2839720" y="6318250"/>
                  </a:lnTo>
                  <a:lnTo>
                    <a:pt x="683260" y="6318250"/>
                  </a:lnTo>
                  <a:close/>
                  <a:moveTo>
                    <a:pt x="2871470" y="6318250"/>
                  </a:moveTo>
                  <a:lnTo>
                    <a:pt x="2871470" y="5925820"/>
                  </a:lnTo>
                  <a:lnTo>
                    <a:pt x="7769861" y="5925820"/>
                  </a:lnTo>
                  <a:lnTo>
                    <a:pt x="7769861" y="6318250"/>
                  </a:lnTo>
                  <a:lnTo>
                    <a:pt x="2871470" y="6318250"/>
                  </a:lnTo>
                  <a:close/>
                  <a:moveTo>
                    <a:pt x="8425180" y="6318250"/>
                  </a:moveTo>
                  <a:lnTo>
                    <a:pt x="7801611" y="6318250"/>
                  </a:lnTo>
                  <a:lnTo>
                    <a:pt x="7801611" y="5925820"/>
                  </a:lnTo>
                  <a:lnTo>
                    <a:pt x="8425180" y="5925820"/>
                  </a:lnTo>
                  <a:lnTo>
                    <a:pt x="8425180" y="6318250"/>
                  </a:lnTo>
                  <a:close/>
                  <a:moveTo>
                    <a:pt x="226060" y="467360"/>
                  </a:moveTo>
                  <a:lnTo>
                    <a:pt x="339090" y="342900"/>
                  </a:lnTo>
                  <a:lnTo>
                    <a:pt x="226060" y="218440"/>
                  </a:lnTo>
                  <a:cubicBezTo>
                    <a:pt x="219710" y="212090"/>
                    <a:pt x="220980" y="201930"/>
                    <a:pt x="227330" y="196850"/>
                  </a:cubicBezTo>
                  <a:cubicBezTo>
                    <a:pt x="233680" y="190500"/>
                    <a:pt x="243840" y="191770"/>
                    <a:pt x="248920" y="198120"/>
                  </a:cubicBezTo>
                  <a:lnTo>
                    <a:pt x="359410" y="320040"/>
                  </a:lnTo>
                  <a:lnTo>
                    <a:pt x="469900" y="198120"/>
                  </a:lnTo>
                  <a:cubicBezTo>
                    <a:pt x="476250" y="191770"/>
                    <a:pt x="485140" y="191770"/>
                    <a:pt x="491490" y="196850"/>
                  </a:cubicBezTo>
                  <a:cubicBezTo>
                    <a:pt x="497840" y="203200"/>
                    <a:pt x="497840" y="212090"/>
                    <a:pt x="492760" y="218440"/>
                  </a:cubicBezTo>
                  <a:lnTo>
                    <a:pt x="381000" y="344170"/>
                  </a:lnTo>
                  <a:lnTo>
                    <a:pt x="494030" y="468630"/>
                  </a:lnTo>
                  <a:cubicBezTo>
                    <a:pt x="500380" y="474980"/>
                    <a:pt x="499110" y="485140"/>
                    <a:pt x="492760" y="490220"/>
                  </a:cubicBezTo>
                  <a:cubicBezTo>
                    <a:pt x="490220" y="492760"/>
                    <a:pt x="486410" y="494030"/>
                    <a:pt x="482600" y="494030"/>
                  </a:cubicBezTo>
                  <a:cubicBezTo>
                    <a:pt x="478790" y="494030"/>
                    <a:pt x="473710" y="492760"/>
                    <a:pt x="471170" y="488950"/>
                  </a:cubicBezTo>
                  <a:lnTo>
                    <a:pt x="360680" y="367030"/>
                  </a:lnTo>
                  <a:lnTo>
                    <a:pt x="250190" y="488950"/>
                  </a:lnTo>
                  <a:cubicBezTo>
                    <a:pt x="247650" y="492760"/>
                    <a:pt x="242570" y="494030"/>
                    <a:pt x="238760" y="494030"/>
                  </a:cubicBezTo>
                  <a:cubicBezTo>
                    <a:pt x="234950" y="494030"/>
                    <a:pt x="231140" y="492760"/>
                    <a:pt x="228600" y="490220"/>
                  </a:cubicBezTo>
                  <a:cubicBezTo>
                    <a:pt x="220980" y="483870"/>
                    <a:pt x="220980" y="473710"/>
                    <a:pt x="226060" y="467360"/>
                  </a:cubicBezTo>
                  <a:close/>
                  <a:moveTo>
                    <a:pt x="1104900" y="344170"/>
                  </a:moveTo>
                  <a:cubicBezTo>
                    <a:pt x="1104900" y="335280"/>
                    <a:pt x="1112520" y="328930"/>
                    <a:pt x="1120140" y="328930"/>
                  </a:cubicBezTo>
                  <a:lnTo>
                    <a:pt x="1363980" y="328930"/>
                  </a:lnTo>
                  <a:cubicBezTo>
                    <a:pt x="1372870" y="328930"/>
                    <a:pt x="1379220" y="336550"/>
                    <a:pt x="1379220" y="344170"/>
                  </a:cubicBezTo>
                  <a:cubicBezTo>
                    <a:pt x="1379220" y="353060"/>
                    <a:pt x="1371600" y="359410"/>
                    <a:pt x="1363980" y="359410"/>
                  </a:cubicBezTo>
                  <a:lnTo>
                    <a:pt x="1120140" y="359410"/>
                  </a:lnTo>
                  <a:cubicBezTo>
                    <a:pt x="1111250" y="359410"/>
                    <a:pt x="1104900" y="351790"/>
                    <a:pt x="1104900" y="344170"/>
                  </a:cubicBezTo>
                  <a:close/>
                  <a:moveTo>
                    <a:pt x="676910" y="452120"/>
                  </a:moveTo>
                  <a:lnTo>
                    <a:pt x="702310" y="452120"/>
                  </a:lnTo>
                  <a:lnTo>
                    <a:pt x="702310" y="477520"/>
                  </a:lnTo>
                  <a:cubicBezTo>
                    <a:pt x="702310" y="486410"/>
                    <a:pt x="709930" y="492760"/>
                    <a:pt x="717550" y="492760"/>
                  </a:cubicBezTo>
                  <a:lnTo>
                    <a:pt x="924560" y="492760"/>
                  </a:lnTo>
                  <a:cubicBezTo>
                    <a:pt x="933450" y="492760"/>
                    <a:pt x="939800" y="485140"/>
                    <a:pt x="939800" y="477520"/>
                  </a:cubicBezTo>
                  <a:lnTo>
                    <a:pt x="939800" y="250190"/>
                  </a:lnTo>
                  <a:cubicBezTo>
                    <a:pt x="939800" y="241300"/>
                    <a:pt x="932180" y="234950"/>
                    <a:pt x="924560" y="234950"/>
                  </a:cubicBezTo>
                  <a:lnTo>
                    <a:pt x="899160" y="234950"/>
                  </a:lnTo>
                  <a:lnTo>
                    <a:pt x="899160" y="209550"/>
                  </a:lnTo>
                  <a:cubicBezTo>
                    <a:pt x="899160" y="200660"/>
                    <a:pt x="891540" y="194310"/>
                    <a:pt x="883920" y="194310"/>
                  </a:cubicBezTo>
                  <a:lnTo>
                    <a:pt x="676910" y="194310"/>
                  </a:lnTo>
                  <a:cubicBezTo>
                    <a:pt x="668020" y="194310"/>
                    <a:pt x="661670" y="201930"/>
                    <a:pt x="661670" y="209550"/>
                  </a:cubicBezTo>
                  <a:lnTo>
                    <a:pt x="661670" y="436880"/>
                  </a:lnTo>
                  <a:cubicBezTo>
                    <a:pt x="661670" y="445770"/>
                    <a:pt x="668020" y="452120"/>
                    <a:pt x="676910" y="452120"/>
                  </a:cubicBezTo>
                  <a:close/>
                  <a:moveTo>
                    <a:pt x="909320" y="265430"/>
                  </a:moveTo>
                  <a:lnTo>
                    <a:pt x="909320" y="462280"/>
                  </a:lnTo>
                  <a:lnTo>
                    <a:pt x="734060" y="462280"/>
                  </a:lnTo>
                  <a:lnTo>
                    <a:pt x="734060" y="452120"/>
                  </a:lnTo>
                  <a:lnTo>
                    <a:pt x="883920" y="452120"/>
                  </a:lnTo>
                  <a:cubicBezTo>
                    <a:pt x="892810" y="452120"/>
                    <a:pt x="899160" y="444500"/>
                    <a:pt x="899160" y="436880"/>
                  </a:cubicBezTo>
                  <a:lnTo>
                    <a:pt x="899160" y="265430"/>
                  </a:lnTo>
                  <a:lnTo>
                    <a:pt x="909320" y="265430"/>
                  </a:lnTo>
                  <a:close/>
                  <a:moveTo>
                    <a:pt x="692150" y="224790"/>
                  </a:moveTo>
                  <a:lnTo>
                    <a:pt x="867410" y="224790"/>
                  </a:lnTo>
                  <a:lnTo>
                    <a:pt x="867410" y="421640"/>
                  </a:lnTo>
                  <a:lnTo>
                    <a:pt x="692150" y="421640"/>
                  </a:lnTo>
                  <a:lnTo>
                    <a:pt x="692150" y="224790"/>
                  </a:lnTo>
                  <a:close/>
                  <a:moveTo>
                    <a:pt x="466090" y="6236970"/>
                  </a:moveTo>
                  <a:cubicBezTo>
                    <a:pt x="463550" y="6242050"/>
                    <a:pt x="457200" y="6245860"/>
                    <a:pt x="452120" y="6245860"/>
                  </a:cubicBezTo>
                  <a:cubicBezTo>
                    <a:pt x="449580" y="6245860"/>
                    <a:pt x="447040" y="6245860"/>
                    <a:pt x="444500" y="6244590"/>
                  </a:cubicBezTo>
                  <a:lnTo>
                    <a:pt x="229870" y="6137910"/>
                  </a:lnTo>
                  <a:cubicBezTo>
                    <a:pt x="224790" y="6135370"/>
                    <a:pt x="220980" y="6130290"/>
                    <a:pt x="220980" y="6123940"/>
                  </a:cubicBezTo>
                  <a:cubicBezTo>
                    <a:pt x="220980" y="6117590"/>
                    <a:pt x="224790" y="6112510"/>
                    <a:pt x="229870" y="6109970"/>
                  </a:cubicBezTo>
                  <a:lnTo>
                    <a:pt x="444500" y="6003290"/>
                  </a:lnTo>
                  <a:cubicBezTo>
                    <a:pt x="452120" y="5999480"/>
                    <a:pt x="461010" y="6002020"/>
                    <a:pt x="466090" y="6010910"/>
                  </a:cubicBezTo>
                  <a:cubicBezTo>
                    <a:pt x="469900" y="6018530"/>
                    <a:pt x="467360" y="6027420"/>
                    <a:pt x="458470" y="6032500"/>
                  </a:cubicBezTo>
                  <a:lnTo>
                    <a:pt x="271780" y="6125210"/>
                  </a:lnTo>
                  <a:lnTo>
                    <a:pt x="458470" y="6217920"/>
                  </a:lnTo>
                  <a:cubicBezTo>
                    <a:pt x="467360" y="6219190"/>
                    <a:pt x="469900" y="6229350"/>
                    <a:pt x="466090" y="6236970"/>
                  </a:cubicBezTo>
                  <a:close/>
                  <a:moveTo>
                    <a:pt x="7989570" y="6008370"/>
                  </a:moveTo>
                  <a:cubicBezTo>
                    <a:pt x="7993380" y="6000750"/>
                    <a:pt x="8002270" y="5996940"/>
                    <a:pt x="8011160" y="6000750"/>
                  </a:cubicBezTo>
                  <a:lnTo>
                    <a:pt x="8225790" y="6107430"/>
                  </a:lnTo>
                  <a:cubicBezTo>
                    <a:pt x="8230870" y="6109970"/>
                    <a:pt x="8234680" y="6115050"/>
                    <a:pt x="8234680" y="6121400"/>
                  </a:cubicBezTo>
                  <a:cubicBezTo>
                    <a:pt x="8234680" y="6127750"/>
                    <a:pt x="8230870" y="6132830"/>
                    <a:pt x="8225790" y="6135370"/>
                  </a:cubicBezTo>
                  <a:lnTo>
                    <a:pt x="8011160" y="6242050"/>
                  </a:lnTo>
                  <a:cubicBezTo>
                    <a:pt x="8008620" y="6243320"/>
                    <a:pt x="8006080" y="6243320"/>
                    <a:pt x="8003540" y="6243320"/>
                  </a:cubicBezTo>
                  <a:cubicBezTo>
                    <a:pt x="7997190" y="6243320"/>
                    <a:pt x="7992110" y="6239510"/>
                    <a:pt x="7989570" y="6234430"/>
                  </a:cubicBezTo>
                  <a:cubicBezTo>
                    <a:pt x="7985761" y="6226810"/>
                    <a:pt x="7988301" y="6217920"/>
                    <a:pt x="7997190" y="6212840"/>
                  </a:cubicBezTo>
                  <a:lnTo>
                    <a:pt x="8183880" y="6120130"/>
                  </a:lnTo>
                  <a:lnTo>
                    <a:pt x="7997190" y="6027420"/>
                  </a:lnTo>
                  <a:cubicBezTo>
                    <a:pt x="7989570" y="6026150"/>
                    <a:pt x="7985760" y="6015990"/>
                    <a:pt x="7989570" y="600837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69101" y="690965"/>
            <a:ext cx="4309526" cy="783550"/>
          </a:xfrm>
          <a:custGeom>
            <a:avLst/>
            <a:gdLst/>
            <a:ahLst/>
            <a:cxnLst/>
            <a:rect r="r" b="b" t="t" l="l"/>
            <a:pathLst>
              <a:path h="783550" w="4309526">
                <a:moveTo>
                  <a:pt x="0" y="0"/>
                </a:moveTo>
                <a:lnTo>
                  <a:pt x="4309527" y="0"/>
                </a:lnTo>
                <a:lnTo>
                  <a:pt x="4309527" y="783550"/>
                </a:lnTo>
                <a:lnTo>
                  <a:pt x="0" y="7835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5400000">
            <a:off x="16468138" y="1357198"/>
            <a:ext cx="2256923" cy="472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8"/>
              </a:lnSpc>
              <a:spcBef>
                <a:spcPct val="0"/>
              </a:spcBef>
            </a:pPr>
            <a:r>
              <a:rPr lang="en-US" b="true" sz="2998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6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21473" y="830318"/>
            <a:ext cx="5004783" cy="476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8"/>
              </a:lnSpc>
              <a:spcBef>
                <a:spcPct val="0"/>
              </a:spcBef>
            </a:pPr>
            <a:r>
              <a:rPr lang="en-US" b="true" sz="2998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FIRST SCREEN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7536665" y="3111678"/>
            <a:ext cx="4309526" cy="783550"/>
          </a:xfrm>
          <a:custGeom>
            <a:avLst/>
            <a:gdLst/>
            <a:ahLst/>
            <a:cxnLst/>
            <a:rect r="r" b="b" t="t" l="l"/>
            <a:pathLst>
              <a:path h="783550" w="4309526">
                <a:moveTo>
                  <a:pt x="0" y="0"/>
                </a:moveTo>
                <a:lnTo>
                  <a:pt x="4309526" y="0"/>
                </a:lnTo>
                <a:lnTo>
                  <a:pt x="4309526" y="783550"/>
                </a:lnTo>
                <a:lnTo>
                  <a:pt x="0" y="7835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7189036" y="3251031"/>
            <a:ext cx="5004783" cy="476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8"/>
              </a:lnSpc>
              <a:spcBef>
                <a:spcPct val="0"/>
              </a:spcBef>
            </a:pPr>
            <a:r>
              <a:rPr lang="en-US" b="true" sz="2998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MID GAME SCREEN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12541448" y="636925"/>
            <a:ext cx="4309526" cy="783550"/>
          </a:xfrm>
          <a:custGeom>
            <a:avLst/>
            <a:gdLst/>
            <a:ahLst/>
            <a:cxnLst/>
            <a:rect r="r" b="b" t="t" l="l"/>
            <a:pathLst>
              <a:path h="783550" w="4309526">
                <a:moveTo>
                  <a:pt x="0" y="0"/>
                </a:moveTo>
                <a:lnTo>
                  <a:pt x="4309527" y="0"/>
                </a:lnTo>
                <a:lnTo>
                  <a:pt x="4309527" y="783550"/>
                </a:lnTo>
                <a:lnTo>
                  <a:pt x="0" y="7835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2193820" y="776278"/>
            <a:ext cx="5004783" cy="476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8"/>
              </a:lnSpc>
              <a:spcBef>
                <a:spcPct val="0"/>
              </a:spcBef>
            </a:pPr>
            <a:r>
              <a:rPr lang="en-US" b="true" sz="2998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VICTORY SCREEN</a:t>
            </a:r>
          </a:p>
        </p:txBody>
      </p:sp>
    </p:spTree>
  </p:cSld>
  <p:clrMapOvr>
    <a:masterClrMapping/>
  </p:clrMapOvr>
  <p:transition spd="fast">
    <p:push dir="u"/>
  </p:transition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C6B8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4491322" y="-186120"/>
            <a:ext cx="6181982" cy="645021"/>
            <a:chOff x="0" y="0"/>
            <a:chExt cx="4209034" cy="4391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" y="6350"/>
              <a:ext cx="4196334" cy="426466"/>
            </a:xfrm>
            <a:custGeom>
              <a:avLst/>
              <a:gdLst/>
              <a:ahLst/>
              <a:cxnLst/>
              <a:rect r="r" b="b" t="t" l="l"/>
              <a:pathLst>
                <a:path h="426466" w="4196334">
                  <a:moveTo>
                    <a:pt x="4008755" y="426466"/>
                  </a:moveTo>
                  <a:lnTo>
                    <a:pt x="187579" y="426466"/>
                  </a:lnTo>
                  <a:cubicBezTo>
                    <a:pt x="83947" y="426466"/>
                    <a:pt x="0" y="342519"/>
                    <a:pt x="0" y="238887"/>
                  </a:cubicBezTo>
                  <a:lnTo>
                    <a:pt x="0" y="187579"/>
                  </a:lnTo>
                  <a:cubicBezTo>
                    <a:pt x="0" y="83947"/>
                    <a:pt x="83947" y="0"/>
                    <a:pt x="187579" y="0"/>
                  </a:cubicBezTo>
                  <a:lnTo>
                    <a:pt x="4008628" y="0"/>
                  </a:lnTo>
                  <a:cubicBezTo>
                    <a:pt x="4112260" y="0"/>
                    <a:pt x="4196207" y="83947"/>
                    <a:pt x="4196207" y="187579"/>
                  </a:cubicBezTo>
                  <a:lnTo>
                    <a:pt x="4196207" y="238887"/>
                  </a:lnTo>
                  <a:cubicBezTo>
                    <a:pt x="4196334" y="342392"/>
                    <a:pt x="4112260" y="426466"/>
                    <a:pt x="4008755" y="426466"/>
                  </a:cubicBezTo>
                  <a:close/>
                </a:path>
              </a:pathLst>
            </a:custGeom>
            <a:solidFill>
              <a:srgbClr val="679BF7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09034" cy="439166"/>
            </a:xfrm>
            <a:custGeom>
              <a:avLst/>
              <a:gdLst/>
              <a:ahLst/>
              <a:cxnLst/>
              <a:rect r="r" b="b" t="t" l="l"/>
              <a:pathLst>
                <a:path h="439166" w="4209034">
                  <a:moveTo>
                    <a:pt x="4015105" y="439166"/>
                  </a:moveTo>
                  <a:lnTo>
                    <a:pt x="193929" y="439166"/>
                  </a:lnTo>
                  <a:cubicBezTo>
                    <a:pt x="86995" y="439166"/>
                    <a:pt x="0" y="352171"/>
                    <a:pt x="0" y="245237"/>
                  </a:cubicBezTo>
                  <a:lnTo>
                    <a:pt x="0" y="193929"/>
                  </a:lnTo>
                  <a:cubicBezTo>
                    <a:pt x="0" y="86995"/>
                    <a:pt x="86995" y="0"/>
                    <a:pt x="193929" y="0"/>
                  </a:cubicBezTo>
                  <a:lnTo>
                    <a:pt x="4014978" y="0"/>
                  </a:lnTo>
                  <a:cubicBezTo>
                    <a:pt x="4121912" y="0"/>
                    <a:pt x="4208907" y="86995"/>
                    <a:pt x="4208907" y="193929"/>
                  </a:cubicBezTo>
                  <a:lnTo>
                    <a:pt x="4208907" y="245237"/>
                  </a:lnTo>
                  <a:cubicBezTo>
                    <a:pt x="4209034" y="352171"/>
                    <a:pt x="4122039" y="439166"/>
                    <a:pt x="4015105" y="439166"/>
                  </a:cubicBezTo>
                  <a:close/>
                  <a:moveTo>
                    <a:pt x="193929" y="12700"/>
                  </a:moveTo>
                  <a:cubicBezTo>
                    <a:pt x="93980" y="12700"/>
                    <a:pt x="12700" y="93980"/>
                    <a:pt x="12700" y="193929"/>
                  </a:cubicBezTo>
                  <a:lnTo>
                    <a:pt x="12700" y="245237"/>
                  </a:lnTo>
                  <a:cubicBezTo>
                    <a:pt x="12700" y="345186"/>
                    <a:pt x="93980" y="426466"/>
                    <a:pt x="193929" y="426466"/>
                  </a:cubicBezTo>
                  <a:lnTo>
                    <a:pt x="4014978" y="426466"/>
                  </a:lnTo>
                  <a:cubicBezTo>
                    <a:pt x="4114927" y="426466"/>
                    <a:pt x="4196207" y="345186"/>
                    <a:pt x="4196207" y="245237"/>
                  </a:cubicBezTo>
                  <a:lnTo>
                    <a:pt x="4196207" y="193929"/>
                  </a:lnTo>
                  <a:cubicBezTo>
                    <a:pt x="4196207" y="93980"/>
                    <a:pt x="4114927" y="12700"/>
                    <a:pt x="4014978" y="12700"/>
                  </a:cubicBezTo>
                  <a:lnTo>
                    <a:pt x="193929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5400000">
            <a:off x="16468138" y="1357198"/>
            <a:ext cx="2256923" cy="472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8"/>
              </a:lnSpc>
              <a:spcBef>
                <a:spcPct val="0"/>
              </a:spcBef>
            </a:pPr>
            <a:r>
              <a:rPr lang="en-US" b="true" sz="2998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7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875992" y="2913039"/>
            <a:ext cx="8237669" cy="2880081"/>
            <a:chOff x="0" y="0"/>
            <a:chExt cx="5608322" cy="1960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80137" y="80137"/>
              <a:ext cx="5448048" cy="1800527"/>
            </a:xfrm>
            <a:custGeom>
              <a:avLst/>
              <a:gdLst/>
              <a:ahLst/>
              <a:cxnLst/>
              <a:rect r="r" b="b" t="t" l="l"/>
              <a:pathLst>
                <a:path h="1800527" w="5448048">
                  <a:moveTo>
                    <a:pt x="5448048" y="1800527"/>
                  </a:moveTo>
                  <a:lnTo>
                    <a:pt x="0" y="1800527"/>
                  </a:lnTo>
                  <a:lnTo>
                    <a:pt x="0" y="0"/>
                  </a:lnTo>
                  <a:lnTo>
                    <a:pt x="5448048" y="0"/>
                  </a:lnTo>
                  <a:lnTo>
                    <a:pt x="5448048" y="1800527"/>
                  </a:lnTo>
                  <a:close/>
                </a:path>
              </a:pathLst>
            </a:custGeom>
            <a:solidFill>
              <a:srgbClr val="FFEEE7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3787" y="73787"/>
              <a:ext cx="5460748" cy="1813227"/>
            </a:xfrm>
            <a:custGeom>
              <a:avLst/>
              <a:gdLst/>
              <a:ahLst/>
              <a:cxnLst/>
              <a:rect r="r" b="b" t="t" l="l"/>
              <a:pathLst>
                <a:path h="1813227" w="5460748">
                  <a:moveTo>
                    <a:pt x="5460748" y="1813227"/>
                  </a:moveTo>
                  <a:lnTo>
                    <a:pt x="0" y="1813227"/>
                  </a:lnTo>
                  <a:lnTo>
                    <a:pt x="0" y="0"/>
                  </a:lnTo>
                  <a:lnTo>
                    <a:pt x="5460748" y="0"/>
                  </a:lnTo>
                  <a:lnTo>
                    <a:pt x="5460748" y="1813227"/>
                  </a:lnTo>
                  <a:close/>
                  <a:moveTo>
                    <a:pt x="12700" y="1800527"/>
                  </a:moveTo>
                  <a:lnTo>
                    <a:pt x="5448048" y="1800527"/>
                  </a:lnTo>
                  <a:lnTo>
                    <a:pt x="5448048" y="12700"/>
                  </a:lnTo>
                  <a:lnTo>
                    <a:pt x="12700" y="12700"/>
                  </a:lnTo>
                  <a:lnTo>
                    <a:pt x="12700" y="180052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350" y="6223"/>
              <a:ext cx="5595622" cy="1948354"/>
            </a:xfrm>
            <a:custGeom>
              <a:avLst/>
              <a:gdLst/>
              <a:ahLst/>
              <a:cxnLst/>
              <a:rect r="r" b="b" t="t" l="l"/>
              <a:pathLst>
                <a:path h="1948354" w="5595622">
                  <a:moveTo>
                    <a:pt x="147447" y="73914"/>
                  </a:moveTo>
                  <a:cubicBezTo>
                    <a:pt x="147447" y="114681"/>
                    <a:pt x="114427" y="147701"/>
                    <a:pt x="73660" y="147701"/>
                  </a:cubicBezTo>
                  <a:cubicBezTo>
                    <a:pt x="32893" y="147701"/>
                    <a:pt x="0" y="114554"/>
                    <a:pt x="0" y="73914"/>
                  </a:cubicBezTo>
                  <a:cubicBezTo>
                    <a:pt x="0" y="33274"/>
                    <a:pt x="33020" y="127"/>
                    <a:pt x="73787" y="127"/>
                  </a:cubicBezTo>
                  <a:cubicBezTo>
                    <a:pt x="114554" y="127"/>
                    <a:pt x="147447" y="33147"/>
                    <a:pt x="147447" y="73914"/>
                  </a:cubicBezTo>
                  <a:close/>
                  <a:moveTo>
                    <a:pt x="73787" y="1800780"/>
                  </a:moveTo>
                  <a:cubicBezTo>
                    <a:pt x="33020" y="1800780"/>
                    <a:pt x="0" y="1833801"/>
                    <a:pt x="0" y="1874567"/>
                  </a:cubicBezTo>
                  <a:cubicBezTo>
                    <a:pt x="0" y="1915334"/>
                    <a:pt x="33020" y="1948354"/>
                    <a:pt x="73787" y="1948354"/>
                  </a:cubicBezTo>
                  <a:cubicBezTo>
                    <a:pt x="114554" y="1948354"/>
                    <a:pt x="147574" y="1915334"/>
                    <a:pt x="147574" y="1874567"/>
                  </a:cubicBezTo>
                  <a:cubicBezTo>
                    <a:pt x="147574" y="1833801"/>
                    <a:pt x="114427" y="1800780"/>
                    <a:pt x="73787" y="1800780"/>
                  </a:cubicBezTo>
                  <a:close/>
                  <a:moveTo>
                    <a:pt x="5521835" y="147574"/>
                  </a:moveTo>
                  <a:cubicBezTo>
                    <a:pt x="5562602" y="147574"/>
                    <a:pt x="5595622" y="114554"/>
                    <a:pt x="5595622" y="73787"/>
                  </a:cubicBezTo>
                  <a:cubicBezTo>
                    <a:pt x="5595622" y="33020"/>
                    <a:pt x="5562602" y="0"/>
                    <a:pt x="5521835" y="0"/>
                  </a:cubicBezTo>
                  <a:cubicBezTo>
                    <a:pt x="5481068" y="0"/>
                    <a:pt x="5448048" y="33020"/>
                    <a:pt x="5448048" y="73787"/>
                  </a:cubicBezTo>
                  <a:cubicBezTo>
                    <a:pt x="5448048" y="114554"/>
                    <a:pt x="5481068" y="147574"/>
                    <a:pt x="5521835" y="147574"/>
                  </a:cubicBezTo>
                  <a:close/>
                  <a:moveTo>
                    <a:pt x="5521835" y="1800780"/>
                  </a:moveTo>
                  <a:cubicBezTo>
                    <a:pt x="5481068" y="1800780"/>
                    <a:pt x="5448048" y="1833801"/>
                    <a:pt x="5448048" y="1874567"/>
                  </a:cubicBezTo>
                  <a:cubicBezTo>
                    <a:pt x="5448048" y="1915334"/>
                    <a:pt x="5481068" y="1948354"/>
                    <a:pt x="5521835" y="1948354"/>
                  </a:cubicBezTo>
                  <a:cubicBezTo>
                    <a:pt x="5562602" y="1948354"/>
                    <a:pt x="5595622" y="1915334"/>
                    <a:pt x="5595622" y="1874567"/>
                  </a:cubicBezTo>
                  <a:cubicBezTo>
                    <a:pt x="5595622" y="1833801"/>
                    <a:pt x="5562602" y="1800780"/>
                    <a:pt x="5521835" y="1800780"/>
                  </a:cubicBezTo>
                  <a:close/>
                </a:path>
              </a:pathLst>
            </a:custGeom>
            <a:solidFill>
              <a:srgbClr val="F2B44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608322" cy="1960927"/>
            </a:xfrm>
            <a:custGeom>
              <a:avLst/>
              <a:gdLst/>
              <a:ahLst/>
              <a:cxnLst/>
              <a:rect r="r" b="b" t="t" l="l"/>
              <a:pathLst>
                <a:path h="1960927" w="5608322">
                  <a:moveTo>
                    <a:pt x="80137" y="0"/>
                  </a:moveTo>
                  <a:cubicBezTo>
                    <a:pt x="35941" y="0"/>
                    <a:pt x="0" y="35941"/>
                    <a:pt x="0" y="80137"/>
                  </a:cubicBezTo>
                  <a:cubicBezTo>
                    <a:pt x="0" y="124333"/>
                    <a:pt x="35941" y="160274"/>
                    <a:pt x="80137" y="160274"/>
                  </a:cubicBezTo>
                  <a:cubicBezTo>
                    <a:pt x="124333" y="160274"/>
                    <a:pt x="160274" y="124333"/>
                    <a:pt x="160274" y="80137"/>
                  </a:cubicBezTo>
                  <a:cubicBezTo>
                    <a:pt x="160274" y="35941"/>
                    <a:pt x="124206" y="0"/>
                    <a:pt x="80137" y="0"/>
                  </a:cubicBezTo>
                  <a:close/>
                  <a:moveTo>
                    <a:pt x="80137" y="147447"/>
                  </a:moveTo>
                  <a:cubicBezTo>
                    <a:pt x="42926" y="147447"/>
                    <a:pt x="12700" y="117221"/>
                    <a:pt x="12700" y="80137"/>
                  </a:cubicBezTo>
                  <a:cubicBezTo>
                    <a:pt x="12700" y="43053"/>
                    <a:pt x="42926" y="12700"/>
                    <a:pt x="80137" y="12700"/>
                  </a:cubicBezTo>
                  <a:cubicBezTo>
                    <a:pt x="117348" y="12700"/>
                    <a:pt x="147574" y="42926"/>
                    <a:pt x="147574" y="80137"/>
                  </a:cubicBezTo>
                  <a:cubicBezTo>
                    <a:pt x="147574" y="117348"/>
                    <a:pt x="117221" y="147447"/>
                    <a:pt x="80137" y="147447"/>
                  </a:cubicBezTo>
                  <a:close/>
                  <a:moveTo>
                    <a:pt x="80137" y="1800653"/>
                  </a:moveTo>
                  <a:cubicBezTo>
                    <a:pt x="35941" y="1800653"/>
                    <a:pt x="0" y="1836594"/>
                    <a:pt x="0" y="1880790"/>
                  </a:cubicBezTo>
                  <a:cubicBezTo>
                    <a:pt x="0" y="1924987"/>
                    <a:pt x="35941" y="1960927"/>
                    <a:pt x="80137" y="1960927"/>
                  </a:cubicBezTo>
                  <a:cubicBezTo>
                    <a:pt x="124333" y="1960927"/>
                    <a:pt x="160274" y="1924987"/>
                    <a:pt x="160274" y="1880790"/>
                  </a:cubicBezTo>
                  <a:cubicBezTo>
                    <a:pt x="160147" y="1836594"/>
                    <a:pt x="124206" y="1800653"/>
                    <a:pt x="80137" y="1800653"/>
                  </a:cubicBezTo>
                  <a:close/>
                  <a:moveTo>
                    <a:pt x="80137" y="1948101"/>
                  </a:moveTo>
                  <a:cubicBezTo>
                    <a:pt x="42926" y="1948101"/>
                    <a:pt x="12700" y="1917875"/>
                    <a:pt x="12700" y="1880664"/>
                  </a:cubicBezTo>
                  <a:cubicBezTo>
                    <a:pt x="12700" y="1843453"/>
                    <a:pt x="42926" y="1813227"/>
                    <a:pt x="80137" y="1813227"/>
                  </a:cubicBezTo>
                  <a:cubicBezTo>
                    <a:pt x="117348" y="1813227"/>
                    <a:pt x="147574" y="1843453"/>
                    <a:pt x="147574" y="1880664"/>
                  </a:cubicBezTo>
                  <a:cubicBezTo>
                    <a:pt x="147574" y="1917875"/>
                    <a:pt x="117221" y="1948101"/>
                    <a:pt x="80137" y="1948101"/>
                  </a:cubicBezTo>
                  <a:close/>
                  <a:moveTo>
                    <a:pt x="5528185" y="160147"/>
                  </a:moveTo>
                  <a:cubicBezTo>
                    <a:pt x="5572381" y="160147"/>
                    <a:pt x="5608322" y="124206"/>
                    <a:pt x="5608322" y="80010"/>
                  </a:cubicBezTo>
                  <a:cubicBezTo>
                    <a:pt x="5608322" y="35814"/>
                    <a:pt x="5572381" y="0"/>
                    <a:pt x="5528185" y="0"/>
                  </a:cubicBezTo>
                  <a:cubicBezTo>
                    <a:pt x="5483989" y="0"/>
                    <a:pt x="5448048" y="35941"/>
                    <a:pt x="5448048" y="80137"/>
                  </a:cubicBezTo>
                  <a:cubicBezTo>
                    <a:pt x="5448048" y="124333"/>
                    <a:pt x="5483989" y="160147"/>
                    <a:pt x="5528185" y="160147"/>
                  </a:cubicBezTo>
                  <a:close/>
                  <a:moveTo>
                    <a:pt x="5528185" y="12700"/>
                  </a:moveTo>
                  <a:cubicBezTo>
                    <a:pt x="5565396" y="12700"/>
                    <a:pt x="5595622" y="42926"/>
                    <a:pt x="5595622" y="80137"/>
                  </a:cubicBezTo>
                  <a:cubicBezTo>
                    <a:pt x="5595622" y="117348"/>
                    <a:pt x="5565396" y="147574"/>
                    <a:pt x="5528185" y="147574"/>
                  </a:cubicBezTo>
                  <a:cubicBezTo>
                    <a:pt x="5490974" y="147574"/>
                    <a:pt x="5460748" y="117348"/>
                    <a:pt x="5460748" y="80137"/>
                  </a:cubicBezTo>
                  <a:cubicBezTo>
                    <a:pt x="5460748" y="42926"/>
                    <a:pt x="5490974" y="12700"/>
                    <a:pt x="5528185" y="12700"/>
                  </a:cubicBezTo>
                  <a:close/>
                  <a:moveTo>
                    <a:pt x="5528185" y="1800653"/>
                  </a:moveTo>
                  <a:cubicBezTo>
                    <a:pt x="5483989" y="1800653"/>
                    <a:pt x="5448048" y="1836594"/>
                    <a:pt x="5448048" y="1880790"/>
                  </a:cubicBezTo>
                  <a:cubicBezTo>
                    <a:pt x="5448048" y="1924987"/>
                    <a:pt x="5483989" y="1960927"/>
                    <a:pt x="5528185" y="1960927"/>
                  </a:cubicBezTo>
                  <a:cubicBezTo>
                    <a:pt x="5572381" y="1960927"/>
                    <a:pt x="5608322" y="1924987"/>
                    <a:pt x="5608322" y="1880790"/>
                  </a:cubicBezTo>
                  <a:cubicBezTo>
                    <a:pt x="5608322" y="1836594"/>
                    <a:pt x="5572381" y="1800653"/>
                    <a:pt x="5528185" y="1800653"/>
                  </a:cubicBezTo>
                  <a:close/>
                  <a:moveTo>
                    <a:pt x="5528185" y="1948101"/>
                  </a:moveTo>
                  <a:cubicBezTo>
                    <a:pt x="5490974" y="1948101"/>
                    <a:pt x="5460748" y="1917875"/>
                    <a:pt x="5460748" y="1880664"/>
                  </a:cubicBezTo>
                  <a:cubicBezTo>
                    <a:pt x="5460748" y="1843453"/>
                    <a:pt x="5490974" y="1813227"/>
                    <a:pt x="5528185" y="1813227"/>
                  </a:cubicBezTo>
                  <a:cubicBezTo>
                    <a:pt x="5565396" y="1813227"/>
                    <a:pt x="5595622" y="1843453"/>
                    <a:pt x="5595622" y="1880664"/>
                  </a:cubicBezTo>
                  <a:cubicBezTo>
                    <a:pt x="5595622" y="1917875"/>
                    <a:pt x="5565396" y="1948101"/>
                    <a:pt x="5528185" y="194810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875992" y="6345746"/>
            <a:ext cx="8237669" cy="2611200"/>
            <a:chOff x="0" y="0"/>
            <a:chExt cx="5608322" cy="177774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80137" y="80137"/>
              <a:ext cx="5448048" cy="1617468"/>
            </a:xfrm>
            <a:custGeom>
              <a:avLst/>
              <a:gdLst/>
              <a:ahLst/>
              <a:cxnLst/>
              <a:rect r="r" b="b" t="t" l="l"/>
              <a:pathLst>
                <a:path h="1617468" w="5448048">
                  <a:moveTo>
                    <a:pt x="5448048" y="1617468"/>
                  </a:moveTo>
                  <a:lnTo>
                    <a:pt x="0" y="1617468"/>
                  </a:lnTo>
                  <a:lnTo>
                    <a:pt x="0" y="0"/>
                  </a:lnTo>
                  <a:lnTo>
                    <a:pt x="5448048" y="0"/>
                  </a:lnTo>
                  <a:lnTo>
                    <a:pt x="5448048" y="1617468"/>
                  </a:lnTo>
                  <a:close/>
                </a:path>
              </a:pathLst>
            </a:custGeom>
            <a:solidFill>
              <a:srgbClr val="FFEEE7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73787" y="73787"/>
              <a:ext cx="5460748" cy="1630168"/>
            </a:xfrm>
            <a:custGeom>
              <a:avLst/>
              <a:gdLst/>
              <a:ahLst/>
              <a:cxnLst/>
              <a:rect r="r" b="b" t="t" l="l"/>
              <a:pathLst>
                <a:path h="1630168" w="5460748">
                  <a:moveTo>
                    <a:pt x="5460748" y="1630168"/>
                  </a:moveTo>
                  <a:lnTo>
                    <a:pt x="0" y="1630168"/>
                  </a:lnTo>
                  <a:lnTo>
                    <a:pt x="0" y="0"/>
                  </a:lnTo>
                  <a:lnTo>
                    <a:pt x="5460748" y="0"/>
                  </a:lnTo>
                  <a:lnTo>
                    <a:pt x="5460748" y="1630168"/>
                  </a:lnTo>
                  <a:close/>
                  <a:moveTo>
                    <a:pt x="12700" y="1617468"/>
                  </a:moveTo>
                  <a:lnTo>
                    <a:pt x="5448048" y="1617468"/>
                  </a:lnTo>
                  <a:lnTo>
                    <a:pt x="5448048" y="12700"/>
                  </a:lnTo>
                  <a:lnTo>
                    <a:pt x="12700" y="12700"/>
                  </a:lnTo>
                  <a:lnTo>
                    <a:pt x="12700" y="161746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50" y="6223"/>
              <a:ext cx="5595622" cy="1765296"/>
            </a:xfrm>
            <a:custGeom>
              <a:avLst/>
              <a:gdLst/>
              <a:ahLst/>
              <a:cxnLst/>
              <a:rect r="r" b="b" t="t" l="l"/>
              <a:pathLst>
                <a:path h="1765296" w="5595622">
                  <a:moveTo>
                    <a:pt x="147447" y="73914"/>
                  </a:moveTo>
                  <a:cubicBezTo>
                    <a:pt x="147447" y="114681"/>
                    <a:pt x="114427" y="147701"/>
                    <a:pt x="73660" y="147701"/>
                  </a:cubicBezTo>
                  <a:cubicBezTo>
                    <a:pt x="32893" y="147701"/>
                    <a:pt x="0" y="114554"/>
                    <a:pt x="0" y="73914"/>
                  </a:cubicBezTo>
                  <a:cubicBezTo>
                    <a:pt x="0" y="33274"/>
                    <a:pt x="33020" y="127"/>
                    <a:pt x="73787" y="127"/>
                  </a:cubicBezTo>
                  <a:cubicBezTo>
                    <a:pt x="114554" y="127"/>
                    <a:pt x="147447" y="33147"/>
                    <a:pt x="147447" y="73914"/>
                  </a:cubicBezTo>
                  <a:close/>
                  <a:moveTo>
                    <a:pt x="73787" y="1617722"/>
                  </a:moveTo>
                  <a:cubicBezTo>
                    <a:pt x="33020" y="1617722"/>
                    <a:pt x="0" y="1650742"/>
                    <a:pt x="0" y="1691509"/>
                  </a:cubicBezTo>
                  <a:cubicBezTo>
                    <a:pt x="0" y="1732276"/>
                    <a:pt x="33020" y="1765296"/>
                    <a:pt x="73787" y="1765296"/>
                  </a:cubicBezTo>
                  <a:cubicBezTo>
                    <a:pt x="114554" y="1765296"/>
                    <a:pt x="147574" y="1732276"/>
                    <a:pt x="147574" y="1691509"/>
                  </a:cubicBezTo>
                  <a:cubicBezTo>
                    <a:pt x="147574" y="1650742"/>
                    <a:pt x="114427" y="1617722"/>
                    <a:pt x="73787" y="1617722"/>
                  </a:cubicBezTo>
                  <a:close/>
                  <a:moveTo>
                    <a:pt x="5521835" y="147574"/>
                  </a:moveTo>
                  <a:cubicBezTo>
                    <a:pt x="5562602" y="147574"/>
                    <a:pt x="5595622" y="114554"/>
                    <a:pt x="5595622" y="73787"/>
                  </a:cubicBezTo>
                  <a:cubicBezTo>
                    <a:pt x="5595622" y="33020"/>
                    <a:pt x="5562602" y="0"/>
                    <a:pt x="5521835" y="0"/>
                  </a:cubicBezTo>
                  <a:cubicBezTo>
                    <a:pt x="5481068" y="0"/>
                    <a:pt x="5448048" y="33020"/>
                    <a:pt x="5448048" y="73787"/>
                  </a:cubicBezTo>
                  <a:cubicBezTo>
                    <a:pt x="5448048" y="114554"/>
                    <a:pt x="5481068" y="147574"/>
                    <a:pt x="5521835" y="147574"/>
                  </a:cubicBezTo>
                  <a:close/>
                  <a:moveTo>
                    <a:pt x="5521835" y="1617722"/>
                  </a:moveTo>
                  <a:cubicBezTo>
                    <a:pt x="5481068" y="1617722"/>
                    <a:pt x="5448048" y="1650742"/>
                    <a:pt x="5448048" y="1691509"/>
                  </a:cubicBezTo>
                  <a:cubicBezTo>
                    <a:pt x="5448048" y="1732276"/>
                    <a:pt x="5481068" y="1765296"/>
                    <a:pt x="5521835" y="1765296"/>
                  </a:cubicBezTo>
                  <a:cubicBezTo>
                    <a:pt x="5562602" y="1765296"/>
                    <a:pt x="5595622" y="1732276"/>
                    <a:pt x="5595622" y="1691509"/>
                  </a:cubicBezTo>
                  <a:cubicBezTo>
                    <a:pt x="5595622" y="1650742"/>
                    <a:pt x="5562602" y="1617722"/>
                    <a:pt x="5521835" y="1617722"/>
                  </a:cubicBezTo>
                  <a:close/>
                </a:path>
              </a:pathLst>
            </a:custGeom>
            <a:solidFill>
              <a:srgbClr val="F2B448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608322" cy="1777869"/>
            </a:xfrm>
            <a:custGeom>
              <a:avLst/>
              <a:gdLst/>
              <a:ahLst/>
              <a:cxnLst/>
              <a:rect r="r" b="b" t="t" l="l"/>
              <a:pathLst>
                <a:path h="1777869" w="5608322">
                  <a:moveTo>
                    <a:pt x="80137" y="0"/>
                  </a:moveTo>
                  <a:cubicBezTo>
                    <a:pt x="35941" y="0"/>
                    <a:pt x="0" y="35941"/>
                    <a:pt x="0" y="80137"/>
                  </a:cubicBezTo>
                  <a:cubicBezTo>
                    <a:pt x="0" y="124333"/>
                    <a:pt x="35941" y="160274"/>
                    <a:pt x="80137" y="160274"/>
                  </a:cubicBezTo>
                  <a:cubicBezTo>
                    <a:pt x="124333" y="160274"/>
                    <a:pt x="160274" y="124333"/>
                    <a:pt x="160274" y="80137"/>
                  </a:cubicBezTo>
                  <a:cubicBezTo>
                    <a:pt x="160274" y="35941"/>
                    <a:pt x="124206" y="0"/>
                    <a:pt x="80137" y="0"/>
                  </a:cubicBezTo>
                  <a:close/>
                  <a:moveTo>
                    <a:pt x="80137" y="147447"/>
                  </a:moveTo>
                  <a:cubicBezTo>
                    <a:pt x="42926" y="147447"/>
                    <a:pt x="12700" y="117221"/>
                    <a:pt x="12700" y="80137"/>
                  </a:cubicBezTo>
                  <a:cubicBezTo>
                    <a:pt x="12700" y="43053"/>
                    <a:pt x="42926" y="12700"/>
                    <a:pt x="80137" y="12700"/>
                  </a:cubicBezTo>
                  <a:cubicBezTo>
                    <a:pt x="117348" y="12700"/>
                    <a:pt x="147574" y="42926"/>
                    <a:pt x="147574" y="80137"/>
                  </a:cubicBezTo>
                  <a:cubicBezTo>
                    <a:pt x="147574" y="117348"/>
                    <a:pt x="117221" y="147447"/>
                    <a:pt x="80137" y="147447"/>
                  </a:cubicBezTo>
                  <a:close/>
                  <a:moveTo>
                    <a:pt x="80137" y="1617595"/>
                  </a:moveTo>
                  <a:cubicBezTo>
                    <a:pt x="35941" y="1617595"/>
                    <a:pt x="0" y="1653536"/>
                    <a:pt x="0" y="1697732"/>
                  </a:cubicBezTo>
                  <a:cubicBezTo>
                    <a:pt x="0" y="1741928"/>
                    <a:pt x="35941" y="1777869"/>
                    <a:pt x="80137" y="1777869"/>
                  </a:cubicBezTo>
                  <a:cubicBezTo>
                    <a:pt x="124333" y="1777869"/>
                    <a:pt x="160274" y="1741928"/>
                    <a:pt x="160274" y="1697732"/>
                  </a:cubicBezTo>
                  <a:cubicBezTo>
                    <a:pt x="160147" y="1653536"/>
                    <a:pt x="124206" y="1617595"/>
                    <a:pt x="80137" y="1617595"/>
                  </a:cubicBezTo>
                  <a:close/>
                  <a:moveTo>
                    <a:pt x="80137" y="1765042"/>
                  </a:moveTo>
                  <a:cubicBezTo>
                    <a:pt x="42926" y="1765042"/>
                    <a:pt x="12700" y="1734816"/>
                    <a:pt x="12700" y="1697605"/>
                  </a:cubicBezTo>
                  <a:cubicBezTo>
                    <a:pt x="12700" y="1660394"/>
                    <a:pt x="42926" y="1630168"/>
                    <a:pt x="80137" y="1630168"/>
                  </a:cubicBezTo>
                  <a:cubicBezTo>
                    <a:pt x="117348" y="1630168"/>
                    <a:pt x="147574" y="1660394"/>
                    <a:pt x="147574" y="1697605"/>
                  </a:cubicBezTo>
                  <a:cubicBezTo>
                    <a:pt x="147574" y="1734816"/>
                    <a:pt x="117221" y="1765042"/>
                    <a:pt x="80137" y="1765042"/>
                  </a:cubicBezTo>
                  <a:close/>
                  <a:moveTo>
                    <a:pt x="5528185" y="160147"/>
                  </a:moveTo>
                  <a:cubicBezTo>
                    <a:pt x="5572381" y="160147"/>
                    <a:pt x="5608322" y="124206"/>
                    <a:pt x="5608322" y="80010"/>
                  </a:cubicBezTo>
                  <a:cubicBezTo>
                    <a:pt x="5608322" y="35814"/>
                    <a:pt x="5572381" y="0"/>
                    <a:pt x="5528185" y="0"/>
                  </a:cubicBezTo>
                  <a:cubicBezTo>
                    <a:pt x="5483989" y="0"/>
                    <a:pt x="5448048" y="35941"/>
                    <a:pt x="5448048" y="80137"/>
                  </a:cubicBezTo>
                  <a:cubicBezTo>
                    <a:pt x="5448048" y="124333"/>
                    <a:pt x="5483989" y="160147"/>
                    <a:pt x="5528185" y="160147"/>
                  </a:cubicBezTo>
                  <a:close/>
                  <a:moveTo>
                    <a:pt x="5528185" y="12700"/>
                  </a:moveTo>
                  <a:cubicBezTo>
                    <a:pt x="5565396" y="12700"/>
                    <a:pt x="5595622" y="42926"/>
                    <a:pt x="5595622" y="80137"/>
                  </a:cubicBezTo>
                  <a:cubicBezTo>
                    <a:pt x="5595622" y="117348"/>
                    <a:pt x="5565396" y="147574"/>
                    <a:pt x="5528185" y="147574"/>
                  </a:cubicBezTo>
                  <a:cubicBezTo>
                    <a:pt x="5490974" y="147574"/>
                    <a:pt x="5460748" y="117348"/>
                    <a:pt x="5460748" y="80137"/>
                  </a:cubicBezTo>
                  <a:cubicBezTo>
                    <a:pt x="5460748" y="42926"/>
                    <a:pt x="5490974" y="12700"/>
                    <a:pt x="5528185" y="12700"/>
                  </a:cubicBezTo>
                  <a:close/>
                  <a:moveTo>
                    <a:pt x="5528185" y="1617595"/>
                  </a:moveTo>
                  <a:cubicBezTo>
                    <a:pt x="5483989" y="1617595"/>
                    <a:pt x="5448048" y="1653536"/>
                    <a:pt x="5448048" y="1697732"/>
                  </a:cubicBezTo>
                  <a:cubicBezTo>
                    <a:pt x="5448048" y="1741928"/>
                    <a:pt x="5483989" y="1777869"/>
                    <a:pt x="5528185" y="1777869"/>
                  </a:cubicBezTo>
                  <a:cubicBezTo>
                    <a:pt x="5572381" y="1777869"/>
                    <a:pt x="5608322" y="1741928"/>
                    <a:pt x="5608322" y="1697732"/>
                  </a:cubicBezTo>
                  <a:cubicBezTo>
                    <a:pt x="5608322" y="1653536"/>
                    <a:pt x="5572381" y="1617595"/>
                    <a:pt x="5528185" y="1617595"/>
                  </a:cubicBezTo>
                  <a:close/>
                  <a:moveTo>
                    <a:pt x="5528185" y="1765042"/>
                  </a:moveTo>
                  <a:cubicBezTo>
                    <a:pt x="5490974" y="1765042"/>
                    <a:pt x="5460748" y="1734816"/>
                    <a:pt x="5460748" y="1697605"/>
                  </a:cubicBezTo>
                  <a:cubicBezTo>
                    <a:pt x="5460748" y="1660394"/>
                    <a:pt x="5490974" y="1630168"/>
                    <a:pt x="5528185" y="1630168"/>
                  </a:cubicBezTo>
                  <a:cubicBezTo>
                    <a:pt x="5565396" y="1630168"/>
                    <a:pt x="5595622" y="1660394"/>
                    <a:pt x="5595622" y="1697605"/>
                  </a:cubicBezTo>
                  <a:cubicBezTo>
                    <a:pt x="5595622" y="1734816"/>
                    <a:pt x="5565396" y="1765042"/>
                    <a:pt x="5528185" y="176504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0450585" y="2913039"/>
            <a:ext cx="5961423" cy="6043906"/>
            <a:chOff x="0" y="0"/>
            <a:chExt cx="4058622" cy="411477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80137" y="80137"/>
              <a:ext cx="3898348" cy="3954504"/>
            </a:xfrm>
            <a:custGeom>
              <a:avLst/>
              <a:gdLst/>
              <a:ahLst/>
              <a:cxnLst/>
              <a:rect r="r" b="b" t="t" l="l"/>
              <a:pathLst>
                <a:path h="3954504" w="3898348">
                  <a:moveTo>
                    <a:pt x="3898348" y="3954504"/>
                  </a:moveTo>
                  <a:lnTo>
                    <a:pt x="0" y="3954504"/>
                  </a:lnTo>
                  <a:lnTo>
                    <a:pt x="0" y="0"/>
                  </a:lnTo>
                  <a:lnTo>
                    <a:pt x="3898348" y="0"/>
                  </a:lnTo>
                  <a:lnTo>
                    <a:pt x="3898348" y="3954504"/>
                  </a:lnTo>
                  <a:close/>
                </a:path>
              </a:pathLst>
            </a:custGeom>
            <a:solidFill>
              <a:srgbClr val="FFEEE7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73787" y="73787"/>
              <a:ext cx="3911048" cy="3967204"/>
            </a:xfrm>
            <a:custGeom>
              <a:avLst/>
              <a:gdLst/>
              <a:ahLst/>
              <a:cxnLst/>
              <a:rect r="r" b="b" t="t" l="l"/>
              <a:pathLst>
                <a:path h="3967204" w="3911048">
                  <a:moveTo>
                    <a:pt x="3911048" y="3967204"/>
                  </a:moveTo>
                  <a:lnTo>
                    <a:pt x="0" y="3967204"/>
                  </a:lnTo>
                  <a:lnTo>
                    <a:pt x="0" y="0"/>
                  </a:lnTo>
                  <a:lnTo>
                    <a:pt x="3911048" y="0"/>
                  </a:lnTo>
                  <a:lnTo>
                    <a:pt x="3911048" y="3967204"/>
                  </a:lnTo>
                  <a:close/>
                  <a:moveTo>
                    <a:pt x="12700" y="3954504"/>
                  </a:moveTo>
                  <a:lnTo>
                    <a:pt x="3898348" y="3954504"/>
                  </a:lnTo>
                  <a:lnTo>
                    <a:pt x="3898348" y="12700"/>
                  </a:lnTo>
                  <a:lnTo>
                    <a:pt x="12700" y="12700"/>
                  </a:lnTo>
                  <a:lnTo>
                    <a:pt x="12700" y="39545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6350" y="6223"/>
              <a:ext cx="4045922" cy="4102332"/>
            </a:xfrm>
            <a:custGeom>
              <a:avLst/>
              <a:gdLst/>
              <a:ahLst/>
              <a:cxnLst/>
              <a:rect r="r" b="b" t="t" l="l"/>
              <a:pathLst>
                <a:path h="4102332" w="4045922">
                  <a:moveTo>
                    <a:pt x="147447" y="73914"/>
                  </a:moveTo>
                  <a:cubicBezTo>
                    <a:pt x="147447" y="114681"/>
                    <a:pt x="114427" y="147701"/>
                    <a:pt x="73660" y="147701"/>
                  </a:cubicBezTo>
                  <a:cubicBezTo>
                    <a:pt x="32893" y="147701"/>
                    <a:pt x="0" y="114554"/>
                    <a:pt x="0" y="73914"/>
                  </a:cubicBezTo>
                  <a:cubicBezTo>
                    <a:pt x="0" y="33274"/>
                    <a:pt x="33020" y="127"/>
                    <a:pt x="73787" y="127"/>
                  </a:cubicBezTo>
                  <a:cubicBezTo>
                    <a:pt x="114554" y="127"/>
                    <a:pt x="147447" y="33147"/>
                    <a:pt x="147447" y="73914"/>
                  </a:cubicBezTo>
                  <a:close/>
                  <a:moveTo>
                    <a:pt x="73787" y="3954758"/>
                  </a:moveTo>
                  <a:cubicBezTo>
                    <a:pt x="33020" y="3954758"/>
                    <a:pt x="0" y="3987778"/>
                    <a:pt x="0" y="4028545"/>
                  </a:cubicBezTo>
                  <a:cubicBezTo>
                    <a:pt x="0" y="4069312"/>
                    <a:pt x="33020" y="4102332"/>
                    <a:pt x="73787" y="4102332"/>
                  </a:cubicBezTo>
                  <a:cubicBezTo>
                    <a:pt x="114554" y="4102332"/>
                    <a:pt x="147574" y="4069312"/>
                    <a:pt x="147574" y="4028545"/>
                  </a:cubicBezTo>
                  <a:cubicBezTo>
                    <a:pt x="147574" y="3987778"/>
                    <a:pt x="114427" y="3954758"/>
                    <a:pt x="73787" y="3954758"/>
                  </a:cubicBezTo>
                  <a:close/>
                  <a:moveTo>
                    <a:pt x="3972135" y="147574"/>
                  </a:moveTo>
                  <a:cubicBezTo>
                    <a:pt x="4012902" y="147574"/>
                    <a:pt x="4045922" y="114554"/>
                    <a:pt x="4045922" y="73787"/>
                  </a:cubicBezTo>
                  <a:cubicBezTo>
                    <a:pt x="4045922" y="33020"/>
                    <a:pt x="4012902" y="0"/>
                    <a:pt x="3972135" y="0"/>
                  </a:cubicBezTo>
                  <a:cubicBezTo>
                    <a:pt x="3931368" y="0"/>
                    <a:pt x="3898348" y="33020"/>
                    <a:pt x="3898348" y="73787"/>
                  </a:cubicBezTo>
                  <a:cubicBezTo>
                    <a:pt x="3898348" y="114554"/>
                    <a:pt x="3931368" y="147574"/>
                    <a:pt x="3972135" y="147574"/>
                  </a:cubicBezTo>
                  <a:close/>
                  <a:moveTo>
                    <a:pt x="3972135" y="3954758"/>
                  </a:moveTo>
                  <a:cubicBezTo>
                    <a:pt x="3931368" y="3954758"/>
                    <a:pt x="3898348" y="3987778"/>
                    <a:pt x="3898348" y="4028545"/>
                  </a:cubicBezTo>
                  <a:cubicBezTo>
                    <a:pt x="3898348" y="4069312"/>
                    <a:pt x="3931368" y="4102332"/>
                    <a:pt x="3972135" y="4102332"/>
                  </a:cubicBezTo>
                  <a:cubicBezTo>
                    <a:pt x="4012902" y="4102332"/>
                    <a:pt x="4045922" y="4069312"/>
                    <a:pt x="4045922" y="4028545"/>
                  </a:cubicBezTo>
                  <a:cubicBezTo>
                    <a:pt x="4045922" y="3987778"/>
                    <a:pt x="4012902" y="3954758"/>
                    <a:pt x="3972135" y="3954758"/>
                  </a:cubicBezTo>
                  <a:close/>
                </a:path>
              </a:pathLst>
            </a:custGeom>
            <a:solidFill>
              <a:srgbClr val="F2B44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058622" cy="4114905"/>
            </a:xfrm>
            <a:custGeom>
              <a:avLst/>
              <a:gdLst/>
              <a:ahLst/>
              <a:cxnLst/>
              <a:rect r="r" b="b" t="t" l="l"/>
              <a:pathLst>
                <a:path h="4114905" w="4058622">
                  <a:moveTo>
                    <a:pt x="80137" y="0"/>
                  </a:moveTo>
                  <a:cubicBezTo>
                    <a:pt x="35941" y="0"/>
                    <a:pt x="0" y="35941"/>
                    <a:pt x="0" y="80137"/>
                  </a:cubicBezTo>
                  <a:cubicBezTo>
                    <a:pt x="0" y="124333"/>
                    <a:pt x="35941" y="160274"/>
                    <a:pt x="80137" y="160274"/>
                  </a:cubicBezTo>
                  <a:cubicBezTo>
                    <a:pt x="124333" y="160274"/>
                    <a:pt x="160274" y="124333"/>
                    <a:pt x="160274" y="80137"/>
                  </a:cubicBezTo>
                  <a:cubicBezTo>
                    <a:pt x="160274" y="35941"/>
                    <a:pt x="124206" y="0"/>
                    <a:pt x="80137" y="0"/>
                  </a:cubicBezTo>
                  <a:close/>
                  <a:moveTo>
                    <a:pt x="80137" y="147447"/>
                  </a:moveTo>
                  <a:cubicBezTo>
                    <a:pt x="42926" y="147447"/>
                    <a:pt x="12700" y="117221"/>
                    <a:pt x="12700" y="80137"/>
                  </a:cubicBezTo>
                  <a:cubicBezTo>
                    <a:pt x="12700" y="43053"/>
                    <a:pt x="42926" y="12700"/>
                    <a:pt x="80137" y="12700"/>
                  </a:cubicBezTo>
                  <a:cubicBezTo>
                    <a:pt x="117348" y="12700"/>
                    <a:pt x="147574" y="42926"/>
                    <a:pt x="147574" y="80137"/>
                  </a:cubicBezTo>
                  <a:cubicBezTo>
                    <a:pt x="147574" y="117348"/>
                    <a:pt x="117221" y="147447"/>
                    <a:pt x="80137" y="147447"/>
                  </a:cubicBezTo>
                  <a:close/>
                  <a:moveTo>
                    <a:pt x="80137" y="3954631"/>
                  </a:moveTo>
                  <a:cubicBezTo>
                    <a:pt x="35941" y="3954631"/>
                    <a:pt x="0" y="3990572"/>
                    <a:pt x="0" y="4034768"/>
                  </a:cubicBezTo>
                  <a:cubicBezTo>
                    <a:pt x="0" y="4078964"/>
                    <a:pt x="35941" y="4114905"/>
                    <a:pt x="80137" y="4114905"/>
                  </a:cubicBezTo>
                  <a:cubicBezTo>
                    <a:pt x="124333" y="4114905"/>
                    <a:pt x="160274" y="4078964"/>
                    <a:pt x="160274" y="4034768"/>
                  </a:cubicBezTo>
                  <a:cubicBezTo>
                    <a:pt x="160147" y="3990572"/>
                    <a:pt x="124206" y="3954631"/>
                    <a:pt x="80137" y="3954631"/>
                  </a:cubicBezTo>
                  <a:close/>
                  <a:moveTo>
                    <a:pt x="80137" y="4102078"/>
                  </a:moveTo>
                  <a:cubicBezTo>
                    <a:pt x="42926" y="4102078"/>
                    <a:pt x="12700" y="4071852"/>
                    <a:pt x="12700" y="4034641"/>
                  </a:cubicBezTo>
                  <a:cubicBezTo>
                    <a:pt x="12700" y="3997430"/>
                    <a:pt x="42926" y="3967204"/>
                    <a:pt x="80137" y="3967204"/>
                  </a:cubicBezTo>
                  <a:cubicBezTo>
                    <a:pt x="117348" y="3967204"/>
                    <a:pt x="147574" y="3997430"/>
                    <a:pt x="147574" y="4034641"/>
                  </a:cubicBezTo>
                  <a:cubicBezTo>
                    <a:pt x="147574" y="4071852"/>
                    <a:pt x="117221" y="4102078"/>
                    <a:pt x="80137" y="4102078"/>
                  </a:cubicBezTo>
                  <a:close/>
                  <a:moveTo>
                    <a:pt x="3978485" y="160147"/>
                  </a:moveTo>
                  <a:cubicBezTo>
                    <a:pt x="4022681" y="160147"/>
                    <a:pt x="4058622" y="124206"/>
                    <a:pt x="4058622" y="80010"/>
                  </a:cubicBezTo>
                  <a:cubicBezTo>
                    <a:pt x="4058622" y="35814"/>
                    <a:pt x="4022681" y="0"/>
                    <a:pt x="3978485" y="0"/>
                  </a:cubicBezTo>
                  <a:cubicBezTo>
                    <a:pt x="3934289" y="0"/>
                    <a:pt x="3898348" y="35941"/>
                    <a:pt x="3898348" y="80137"/>
                  </a:cubicBezTo>
                  <a:cubicBezTo>
                    <a:pt x="3898348" y="124333"/>
                    <a:pt x="3934289" y="160147"/>
                    <a:pt x="3978485" y="160147"/>
                  </a:cubicBezTo>
                  <a:close/>
                  <a:moveTo>
                    <a:pt x="3978485" y="12700"/>
                  </a:moveTo>
                  <a:cubicBezTo>
                    <a:pt x="4015696" y="12700"/>
                    <a:pt x="4045922" y="42926"/>
                    <a:pt x="4045922" y="80137"/>
                  </a:cubicBezTo>
                  <a:cubicBezTo>
                    <a:pt x="4045922" y="117348"/>
                    <a:pt x="4015696" y="147574"/>
                    <a:pt x="3978485" y="147574"/>
                  </a:cubicBezTo>
                  <a:cubicBezTo>
                    <a:pt x="3941274" y="147574"/>
                    <a:pt x="3911048" y="117348"/>
                    <a:pt x="3911048" y="80137"/>
                  </a:cubicBezTo>
                  <a:cubicBezTo>
                    <a:pt x="3911048" y="42926"/>
                    <a:pt x="3941274" y="12700"/>
                    <a:pt x="3978485" y="12700"/>
                  </a:cubicBezTo>
                  <a:close/>
                  <a:moveTo>
                    <a:pt x="3978485" y="3954631"/>
                  </a:moveTo>
                  <a:cubicBezTo>
                    <a:pt x="3934289" y="3954631"/>
                    <a:pt x="3898348" y="3990572"/>
                    <a:pt x="3898348" y="4034768"/>
                  </a:cubicBezTo>
                  <a:cubicBezTo>
                    <a:pt x="3898348" y="4078964"/>
                    <a:pt x="3934289" y="4114905"/>
                    <a:pt x="3978485" y="4114905"/>
                  </a:cubicBezTo>
                  <a:cubicBezTo>
                    <a:pt x="4022681" y="4114905"/>
                    <a:pt x="4058622" y="4078964"/>
                    <a:pt x="4058622" y="4034768"/>
                  </a:cubicBezTo>
                  <a:cubicBezTo>
                    <a:pt x="4058622" y="3990572"/>
                    <a:pt x="4022681" y="3954631"/>
                    <a:pt x="3978485" y="3954631"/>
                  </a:cubicBezTo>
                  <a:close/>
                  <a:moveTo>
                    <a:pt x="3978485" y="4102078"/>
                  </a:moveTo>
                  <a:cubicBezTo>
                    <a:pt x="3941274" y="4102078"/>
                    <a:pt x="3911048" y="4071852"/>
                    <a:pt x="3911048" y="4034641"/>
                  </a:cubicBezTo>
                  <a:cubicBezTo>
                    <a:pt x="3911048" y="3997430"/>
                    <a:pt x="3941274" y="3967204"/>
                    <a:pt x="3978485" y="3967204"/>
                  </a:cubicBezTo>
                  <a:cubicBezTo>
                    <a:pt x="4015696" y="3967204"/>
                    <a:pt x="4045922" y="3997430"/>
                    <a:pt x="4045922" y="4034641"/>
                  </a:cubicBezTo>
                  <a:cubicBezTo>
                    <a:pt x="4045922" y="4071852"/>
                    <a:pt x="4015696" y="4102078"/>
                    <a:pt x="3978485" y="410207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2565878" y="3930933"/>
            <a:ext cx="6946194" cy="1719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61341" indent="-280670" lvl="1">
              <a:lnSpc>
                <a:spcPts val="338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Open Set</a:t>
            </a:r>
            <a:r>
              <a:rPr lang="en-US" sz="26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(min‑heap) for frontier nodes sorted by lowest f‑score</a:t>
            </a:r>
          </a:p>
          <a:p>
            <a:pPr algn="ctr" marL="561341" indent="-280670" lvl="1">
              <a:lnSpc>
                <a:spcPts val="338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Closed Set</a:t>
            </a:r>
            <a:r>
              <a:rPr lang="en-US" sz="26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for nodes already evaluated</a:t>
            </a:r>
          </a:p>
          <a:p>
            <a:pPr algn="ctr">
              <a:lnSpc>
                <a:spcPts val="3380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0450585" y="3930933"/>
            <a:ext cx="5610618" cy="3434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61341" indent="-280670" lvl="1">
              <a:lnSpc>
                <a:spcPts val="33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Main</a:t>
            </a:r>
            <a:r>
              <a:rPr lang="en-US" sz="26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tains two scores per node:</a:t>
            </a:r>
          </a:p>
          <a:p>
            <a:pPr algn="ctr" marL="1122681" indent="-374227" lvl="2">
              <a:lnSpc>
                <a:spcPts val="338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g(n) = exact cost from start to n</a:t>
            </a:r>
          </a:p>
          <a:p>
            <a:pPr algn="ctr" marL="1122681" indent="-374227" lvl="2">
              <a:lnSpc>
                <a:spcPts val="338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h(n) = heuristic estimate from n to goal</a:t>
            </a:r>
          </a:p>
          <a:p>
            <a:pPr algn="ctr" marL="561341" indent="-280670" lvl="1">
              <a:lnSpc>
                <a:spcPts val="33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f(n) = g(n) + h(n) guides the search</a:t>
            </a:r>
          </a:p>
          <a:p>
            <a:pPr algn="ctr">
              <a:lnSpc>
                <a:spcPts val="3380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875992" y="1021183"/>
            <a:ext cx="12437229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7000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The Algorithms - ASTAR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2845652" y="2830722"/>
            <a:ext cx="5697541" cy="996625"/>
            <a:chOff x="0" y="0"/>
            <a:chExt cx="2323321" cy="406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323321" cy="406400"/>
            </a:xfrm>
            <a:custGeom>
              <a:avLst/>
              <a:gdLst/>
              <a:ahLst/>
              <a:cxnLst/>
              <a:rect r="r" b="b" t="t" l="l"/>
              <a:pathLst>
                <a:path h="406400" w="2323321">
                  <a:moveTo>
                    <a:pt x="2120121" y="0"/>
                  </a:moveTo>
                  <a:cubicBezTo>
                    <a:pt x="2232345" y="0"/>
                    <a:pt x="2323321" y="90976"/>
                    <a:pt x="2323321" y="203200"/>
                  </a:cubicBezTo>
                  <a:cubicBezTo>
                    <a:pt x="2323321" y="315424"/>
                    <a:pt x="2232345" y="406400"/>
                    <a:pt x="212012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0ED83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9525"/>
              <a:ext cx="2323321" cy="396875"/>
            </a:xfrm>
            <a:prstGeom prst="rect">
              <a:avLst/>
            </a:prstGeom>
          </p:spPr>
          <p:txBody>
            <a:bodyPr anchor="ctr" rtlCol="false" tIns="71403" lIns="71403" bIns="71403" rIns="71403"/>
            <a:lstStyle/>
            <a:p>
              <a:pPr algn="ctr">
                <a:lnSpc>
                  <a:spcPts val="3450"/>
                </a:lnSpc>
                <a:spcBef>
                  <a:spcPct val="0"/>
                </a:spcBef>
              </a:pPr>
              <a:r>
                <a:rPr lang="en-US" b="true" sz="3000">
                  <a:solidFill>
                    <a:srgbClr val="000000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Data Structures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3446459" y="6154597"/>
            <a:ext cx="5096733" cy="996625"/>
            <a:chOff x="0" y="0"/>
            <a:chExt cx="2078326" cy="406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078326" cy="406400"/>
            </a:xfrm>
            <a:custGeom>
              <a:avLst/>
              <a:gdLst/>
              <a:ahLst/>
              <a:cxnLst/>
              <a:rect r="r" b="b" t="t" l="l"/>
              <a:pathLst>
                <a:path h="406400" w="2078326">
                  <a:moveTo>
                    <a:pt x="1875126" y="0"/>
                  </a:moveTo>
                  <a:cubicBezTo>
                    <a:pt x="1987350" y="0"/>
                    <a:pt x="2078326" y="90976"/>
                    <a:pt x="2078326" y="203200"/>
                  </a:cubicBezTo>
                  <a:cubicBezTo>
                    <a:pt x="2078326" y="315424"/>
                    <a:pt x="1987350" y="406400"/>
                    <a:pt x="187512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0ED83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9525"/>
              <a:ext cx="2078326" cy="396875"/>
            </a:xfrm>
            <a:prstGeom prst="rect">
              <a:avLst/>
            </a:prstGeom>
          </p:spPr>
          <p:txBody>
            <a:bodyPr anchor="ctr" rtlCol="false" tIns="71403" lIns="71403" bIns="71403" rIns="71403"/>
            <a:lstStyle/>
            <a:p>
              <a:pPr algn="ctr">
                <a:lnSpc>
                  <a:spcPts val="3450"/>
                </a:lnSpc>
                <a:spcBef>
                  <a:spcPct val="0"/>
                </a:spcBef>
              </a:pPr>
              <a:r>
                <a:rPr lang="en-US" b="true" sz="3000">
                  <a:solidFill>
                    <a:srgbClr val="000000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Heuristic Function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1235147" y="2613058"/>
            <a:ext cx="4392299" cy="996625"/>
            <a:chOff x="0" y="0"/>
            <a:chExt cx="1791075" cy="4064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791075" cy="406400"/>
            </a:xfrm>
            <a:custGeom>
              <a:avLst/>
              <a:gdLst/>
              <a:ahLst/>
              <a:cxnLst/>
              <a:rect r="r" b="b" t="t" l="l"/>
              <a:pathLst>
                <a:path h="406400" w="1791075">
                  <a:moveTo>
                    <a:pt x="1587875" y="0"/>
                  </a:moveTo>
                  <a:cubicBezTo>
                    <a:pt x="1700099" y="0"/>
                    <a:pt x="1791075" y="90976"/>
                    <a:pt x="1791075" y="203200"/>
                  </a:cubicBezTo>
                  <a:cubicBezTo>
                    <a:pt x="1791075" y="315424"/>
                    <a:pt x="1700099" y="406400"/>
                    <a:pt x="158787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0ED83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9525"/>
              <a:ext cx="1791075" cy="396875"/>
            </a:xfrm>
            <a:prstGeom prst="rect">
              <a:avLst/>
            </a:prstGeom>
          </p:spPr>
          <p:txBody>
            <a:bodyPr anchor="ctr" rtlCol="false" tIns="71403" lIns="71403" bIns="71403" rIns="71403"/>
            <a:lstStyle/>
            <a:p>
              <a:pPr algn="ctr">
                <a:lnSpc>
                  <a:spcPts val="3450"/>
                </a:lnSpc>
                <a:spcBef>
                  <a:spcPct val="0"/>
                </a:spcBef>
              </a:pPr>
              <a:r>
                <a:rPr lang="en-US" b="true" sz="3000">
                  <a:solidFill>
                    <a:srgbClr val="000000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Core Principle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2114376" y="7470755"/>
            <a:ext cx="7358407" cy="433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b="true" sz="26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Manhattan</a:t>
            </a:r>
            <a:r>
              <a:rPr lang="en-US" b="true" sz="26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distance</a:t>
            </a:r>
            <a:r>
              <a:rPr lang="en-US" sz="26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: ∣x1−x2∣+∣y1−y2∣</a:t>
            </a:r>
          </a:p>
        </p:txBody>
      </p:sp>
    </p:spTree>
  </p:cSld>
  <p:clrMapOvr>
    <a:masterClrMapping/>
  </p:clrMapOvr>
  <p:transition spd="fast">
    <p:push dir="u"/>
  </p:transition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C6B8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4491322" y="-186120"/>
            <a:ext cx="6181982" cy="645021"/>
            <a:chOff x="0" y="0"/>
            <a:chExt cx="4209034" cy="4391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" y="6350"/>
              <a:ext cx="4196334" cy="426466"/>
            </a:xfrm>
            <a:custGeom>
              <a:avLst/>
              <a:gdLst/>
              <a:ahLst/>
              <a:cxnLst/>
              <a:rect r="r" b="b" t="t" l="l"/>
              <a:pathLst>
                <a:path h="426466" w="4196334">
                  <a:moveTo>
                    <a:pt x="4008755" y="426466"/>
                  </a:moveTo>
                  <a:lnTo>
                    <a:pt x="187579" y="426466"/>
                  </a:lnTo>
                  <a:cubicBezTo>
                    <a:pt x="83947" y="426466"/>
                    <a:pt x="0" y="342519"/>
                    <a:pt x="0" y="238887"/>
                  </a:cubicBezTo>
                  <a:lnTo>
                    <a:pt x="0" y="187579"/>
                  </a:lnTo>
                  <a:cubicBezTo>
                    <a:pt x="0" y="83947"/>
                    <a:pt x="83947" y="0"/>
                    <a:pt x="187579" y="0"/>
                  </a:cubicBezTo>
                  <a:lnTo>
                    <a:pt x="4008628" y="0"/>
                  </a:lnTo>
                  <a:cubicBezTo>
                    <a:pt x="4112260" y="0"/>
                    <a:pt x="4196207" y="83947"/>
                    <a:pt x="4196207" y="187579"/>
                  </a:cubicBezTo>
                  <a:lnTo>
                    <a:pt x="4196207" y="238887"/>
                  </a:lnTo>
                  <a:cubicBezTo>
                    <a:pt x="4196334" y="342392"/>
                    <a:pt x="4112260" y="426466"/>
                    <a:pt x="4008755" y="426466"/>
                  </a:cubicBezTo>
                  <a:close/>
                </a:path>
              </a:pathLst>
            </a:custGeom>
            <a:solidFill>
              <a:srgbClr val="679BF7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09034" cy="439166"/>
            </a:xfrm>
            <a:custGeom>
              <a:avLst/>
              <a:gdLst/>
              <a:ahLst/>
              <a:cxnLst/>
              <a:rect r="r" b="b" t="t" l="l"/>
              <a:pathLst>
                <a:path h="439166" w="4209034">
                  <a:moveTo>
                    <a:pt x="4015105" y="439166"/>
                  </a:moveTo>
                  <a:lnTo>
                    <a:pt x="193929" y="439166"/>
                  </a:lnTo>
                  <a:cubicBezTo>
                    <a:pt x="86995" y="439166"/>
                    <a:pt x="0" y="352171"/>
                    <a:pt x="0" y="245237"/>
                  </a:cubicBezTo>
                  <a:lnTo>
                    <a:pt x="0" y="193929"/>
                  </a:lnTo>
                  <a:cubicBezTo>
                    <a:pt x="0" y="86995"/>
                    <a:pt x="86995" y="0"/>
                    <a:pt x="193929" y="0"/>
                  </a:cubicBezTo>
                  <a:lnTo>
                    <a:pt x="4014978" y="0"/>
                  </a:lnTo>
                  <a:cubicBezTo>
                    <a:pt x="4121912" y="0"/>
                    <a:pt x="4208907" y="86995"/>
                    <a:pt x="4208907" y="193929"/>
                  </a:cubicBezTo>
                  <a:lnTo>
                    <a:pt x="4208907" y="245237"/>
                  </a:lnTo>
                  <a:cubicBezTo>
                    <a:pt x="4209034" y="352171"/>
                    <a:pt x="4122039" y="439166"/>
                    <a:pt x="4015105" y="439166"/>
                  </a:cubicBezTo>
                  <a:close/>
                  <a:moveTo>
                    <a:pt x="193929" y="12700"/>
                  </a:moveTo>
                  <a:cubicBezTo>
                    <a:pt x="93980" y="12700"/>
                    <a:pt x="12700" y="93980"/>
                    <a:pt x="12700" y="193929"/>
                  </a:cubicBezTo>
                  <a:lnTo>
                    <a:pt x="12700" y="245237"/>
                  </a:lnTo>
                  <a:cubicBezTo>
                    <a:pt x="12700" y="345186"/>
                    <a:pt x="93980" y="426466"/>
                    <a:pt x="193929" y="426466"/>
                  </a:cubicBezTo>
                  <a:lnTo>
                    <a:pt x="4014978" y="426466"/>
                  </a:lnTo>
                  <a:cubicBezTo>
                    <a:pt x="4114927" y="426466"/>
                    <a:pt x="4196207" y="345186"/>
                    <a:pt x="4196207" y="245237"/>
                  </a:cubicBezTo>
                  <a:lnTo>
                    <a:pt x="4196207" y="193929"/>
                  </a:lnTo>
                  <a:cubicBezTo>
                    <a:pt x="4196207" y="93980"/>
                    <a:pt x="4114927" y="12700"/>
                    <a:pt x="4014978" y="12700"/>
                  </a:cubicBezTo>
                  <a:lnTo>
                    <a:pt x="193929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5400000">
            <a:off x="16468138" y="1357198"/>
            <a:ext cx="2256923" cy="472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8"/>
              </a:lnSpc>
              <a:spcBef>
                <a:spcPct val="0"/>
              </a:spcBef>
            </a:pPr>
            <a:r>
              <a:rPr lang="en-US" b="true" sz="2998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8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52047" y="3227381"/>
            <a:ext cx="9046733" cy="2565740"/>
            <a:chOff x="0" y="0"/>
            <a:chExt cx="5735095" cy="16265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80137" y="80137"/>
              <a:ext cx="5574821" cy="1466254"/>
            </a:xfrm>
            <a:custGeom>
              <a:avLst/>
              <a:gdLst/>
              <a:ahLst/>
              <a:cxnLst/>
              <a:rect r="r" b="b" t="t" l="l"/>
              <a:pathLst>
                <a:path h="1466254" w="5574821">
                  <a:moveTo>
                    <a:pt x="5574821" y="1466254"/>
                  </a:moveTo>
                  <a:lnTo>
                    <a:pt x="0" y="1466254"/>
                  </a:lnTo>
                  <a:lnTo>
                    <a:pt x="0" y="0"/>
                  </a:lnTo>
                  <a:lnTo>
                    <a:pt x="5574821" y="0"/>
                  </a:lnTo>
                  <a:lnTo>
                    <a:pt x="5574821" y="1466254"/>
                  </a:lnTo>
                  <a:close/>
                </a:path>
              </a:pathLst>
            </a:custGeom>
            <a:solidFill>
              <a:srgbClr val="FFEEE7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3787" y="73787"/>
              <a:ext cx="5587521" cy="1478954"/>
            </a:xfrm>
            <a:custGeom>
              <a:avLst/>
              <a:gdLst/>
              <a:ahLst/>
              <a:cxnLst/>
              <a:rect r="r" b="b" t="t" l="l"/>
              <a:pathLst>
                <a:path h="1478954" w="5587521">
                  <a:moveTo>
                    <a:pt x="5587521" y="1478954"/>
                  </a:moveTo>
                  <a:lnTo>
                    <a:pt x="0" y="1478954"/>
                  </a:lnTo>
                  <a:lnTo>
                    <a:pt x="0" y="0"/>
                  </a:lnTo>
                  <a:lnTo>
                    <a:pt x="5587521" y="0"/>
                  </a:lnTo>
                  <a:lnTo>
                    <a:pt x="5587521" y="1478954"/>
                  </a:lnTo>
                  <a:close/>
                  <a:moveTo>
                    <a:pt x="12700" y="1466254"/>
                  </a:moveTo>
                  <a:lnTo>
                    <a:pt x="5574821" y="1466254"/>
                  </a:lnTo>
                  <a:lnTo>
                    <a:pt x="5574821" y="12700"/>
                  </a:lnTo>
                  <a:lnTo>
                    <a:pt x="12700" y="12700"/>
                  </a:lnTo>
                  <a:lnTo>
                    <a:pt x="12700" y="146625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350" y="6223"/>
              <a:ext cx="5722395" cy="1614081"/>
            </a:xfrm>
            <a:custGeom>
              <a:avLst/>
              <a:gdLst/>
              <a:ahLst/>
              <a:cxnLst/>
              <a:rect r="r" b="b" t="t" l="l"/>
              <a:pathLst>
                <a:path h="1614081" w="5722395">
                  <a:moveTo>
                    <a:pt x="147447" y="73914"/>
                  </a:moveTo>
                  <a:cubicBezTo>
                    <a:pt x="147447" y="114681"/>
                    <a:pt x="114427" y="147701"/>
                    <a:pt x="73660" y="147701"/>
                  </a:cubicBezTo>
                  <a:cubicBezTo>
                    <a:pt x="32893" y="147701"/>
                    <a:pt x="0" y="114554"/>
                    <a:pt x="0" y="73914"/>
                  </a:cubicBezTo>
                  <a:cubicBezTo>
                    <a:pt x="0" y="33274"/>
                    <a:pt x="33020" y="127"/>
                    <a:pt x="73787" y="127"/>
                  </a:cubicBezTo>
                  <a:cubicBezTo>
                    <a:pt x="114554" y="127"/>
                    <a:pt x="147447" y="33147"/>
                    <a:pt x="147447" y="73914"/>
                  </a:cubicBezTo>
                  <a:close/>
                  <a:moveTo>
                    <a:pt x="73787" y="1466508"/>
                  </a:moveTo>
                  <a:cubicBezTo>
                    <a:pt x="33020" y="1466508"/>
                    <a:pt x="0" y="1499528"/>
                    <a:pt x="0" y="1540295"/>
                  </a:cubicBezTo>
                  <a:cubicBezTo>
                    <a:pt x="0" y="1581061"/>
                    <a:pt x="33020" y="1614081"/>
                    <a:pt x="73787" y="1614081"/>
                  </a:cubicBezTo>
                  <a:cubicBezTo>
                    <a:pt x="114554" y="1614081"/>
                    <a:pt x="147574" y="1581061"/>
                    <a:pt x="147574" y="1540295"/>
                  </a:cubicBezTo>
                  <a:cubicBezTo>
                    <a:pt x="147574" y="1499528"/>
                    <a:pt x="114427" y="1466508"/>
                    <a:pt x="73787" y="1466508"/>
                  </a:cubicBezTo>
                  <a:close/>
                  <a:moveTo>
                    <a:pt x="5648608" y="147574"/>
                  </a:moveTo>
                  <a:cubicBezTo>
                    <a:pt x="5689375" y="147574"/>
                    <a:pt x="5722395" y="114554"/>
                    <a:pt x="5722395" y="73787"/>
                  </a:cubicBezTo>
                  <a:cubicBezTo>
                    <a:pt x="5722395" y="33020"/>
                    <a:pt x="5689375" y="0"/>
                    <a:pt x="5648608" y="0"/>
                  </a:cubicBezTo>
                  <a:cubicBezTo>
                    <a:pt x="5607841" y="0"/>
                    <a:pt x="5574821" y="33020"/>
                    <a:pt x="5574821" y="73787"/>
                  </a:cubicBezTo>
                  <a:cubicBezTo>
                    <a:pt x="5574821" y="114554"/>
                    <a:pt x="5607841" y="147574"/>
                    <a:pt x="5648608" y="147574"/>
                  </a:cubicBezTo>
                  <a:close/>
                  <a:moveTo>
                    <a:pt x="5648608" y="1466508"/>
                  </a:moveTo>
                  <a:cubicBezTo>
                    <a:pt x="5607841" y="1466508"/>
                    <a:pt x="5574821" y="1499528"/>
                    <a:pt x="5574821" y="1540295"/>
                  </a:cubicBezTo>
                  <a:cubicBezTo>
                    <a:pt x="5574821" y="1581061"/>
                    <a:pt x="5607841" y="1614081"/>
                    <a:pt x="5648608" y="1614081"/>
                  </a:cubicBezTo>
                  <a:cubicBezTo>
                    <a:pt x="5689375" y="1614081"/>
                    <a:pt x="5722395" y="1581061"/>
                    <a:pt x="5722395" y="1540295"/>
                  </a:cubicBezTo>
                  <a:cubicBezTo>
                    <a:pt x="5722395" y="1499528"/>
                    <a:pt x="5689376" y="1466508"/>
                    <a:pt x="5648608" y="1466508"/>
                  </a:cubicBezTo>
                  <a:close/>
                </a:path>
              </a:pathLst>
            </a:custGeom>
            <a:solidFill>
              <a:srgbClr val="F2B44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735095" cy="1626654"/>
            </a:xfrm>
            <a:custGeom>
              <a:avLst/>
              <a:gdLst/>
              <a:ahLst/>
              <a:cxnLst/>
              <a:rect r="r" b="b" t="t" l="l"/>
              <a:pathLst>
                <a:path h="1626654" w="5735095">
                  <a:moveTo>
                    <a:pt x="80137" y="0"/>
                  </a:moveTo>
                  <a:cubicBezTo>
                    <a:pt x="35941" y="0"/>
                    <a:pt x="0" y="35941"/>
                    <a:pt x="0" y="80137"/>
                  </a:cubicBezTo>
                  <a:cubicBezTo>
                    <a:pt x="0" y="124333"/>
                    <a:pt x="35941" y="160274"/>
                    <a:pt x="80137" y="160274"/>
                  </a:cubicBezTo>
                  <a:cubicBezTo>
                    <a:pt x="124333" y="160274"/>
                    <a:pt x="160274" y="124333"/>
                    <a:pt x="160274" y="80137"/>
                  </a:cubicBezTo>
                  <a:cubicBezTo>
                    <a:pt x="160274" y="35941"/>
                    <a:pt x="124206" y="0"/>
                    <a:pt x="80137" y="0"/>
                  </a:cubicBezTo>
                  <a:close/>
                  <a:moveTo>
                    <a:pt x="80137" y="147447"/>
                  </a:moveTo>
                  <a:cubicBezTo>
                    <a:pt x="42926" y="147447"/>
                    <a:pt x="12700" y="117221"/>
                    <a:pt x="12700" y="80137"/>
                  </a:cubicBezTo>
                  <a:cubicBezTo>
                    <a:pt x="12700" y="43053"/>
                    <a:pt x="42926" y="12700"/>
                    <a:pt x="80137" y="12700"/>
                  </a:cubicBezTo>
                  <a:cubicBezTo>
                    <a:pt x="117348" y="12700"/>
                    <a:pt x="147574" y="42926"/>
                    <a:pt x="147574" y="80137"/>
                  </a:cubicBezTo>
                  <a:cubicBezTo>
                    <a:pt x="147574" y="117348"/>
                    <a:pt x="117221" y="147447"/>
                    <a:pt x="80137" y="147447"/>
                  </a:cubicBezTo>
                  <a:close/>
                  <a:moveTo>
                    <a:pt x="80137" y="1466381"/>
                  </a:moveTo>
                  <a:cubicBezTo>
                    <a:pt x="35941" y="1466381"/>
                    <a:pt x="0" y="1502322"/>
                    <a:pt x="0" y="1546518"/>
                  </a:cubicBezTo>
                  <a:cubicBezTo>
                    <a:pt x="0" y="1590714"/>
                    <a:pt x="35941" y="1626654"/>
                    <a:pt x="80137" y="1626654"/>
                  </a:cubicBezTo>
                  <a:cubicBezTo>
                    <a:pt x="124333" y="1626654"/>
                    <a:pt x="160274" y="1590714"/>
                    <a:pt x="160274" y="1546518"/>
                  </a:cubicBezTo>
                  <a:cubicBezTo>
                    <a:pt x="160147" y="1502322"/>
                    <a:pt x="124206" y="1466381"/>
                    <a:pt x="80137" y="1466381"/>
                  </a:cubicBezTo>
                  <a:close/>
                  <a:moveTo>
                    <a:pt x="80137" y="1613828"/>
                  </a:moveTo>
                  <a:cubicBezTo>
                    <a:pt x="42926" y="1613828"/>
                    <a:pt x="12700" y="1583602"/>
                    <a:pt x="12700" y="1546391"/>
                  </a:cubicBezTo>
                  <a:cubicBezTo>
                    <a:pt x="12700" y="1509180"/>
                    <a:pt x="42926" y="1478954"/>
                    <a:pt x="80137" y="1478954"/>
                  </a:cubicBezTo>
                  <a:cubicBezTo>
                    <a:pt x="117348" y="1478954"/>
                    <a:pt x="147574" y="1509180"/>
                    <a:pt x="147574" y="1546391"/>
                  </a:cubicBezTo>
                  <a:cubicBezTo>
                    <a:pt x="147574" y="1583602"/>
                    <a:pt x="117221" y="1613828"/>
                    <a:pt x="80137" y="1613828"/>
                  </a:cubicBezTo>
                  <a:close/>
                  <a:moveTo>
                    <a:pt x="5654958" y="160147"/>
                  </a:moveTo>
                  <a:cubicBezTo>
                    <a:pt x="5699154" y="160147"/>
                    <a:pt x="5735095" y="124206"/>
                    <a:pt x="5735095" y="80010"/>
                  </a:cubicBezTo>
                  <a:cubicBezTo>
                    <a:pt x="5735095" y="35814"/>
                    <a:pt x="5699154" y="0"/>
                    <a:pt x="5654958" y="0"/>
                  </a:cubicBezTo>
                  <a:cubicBezTo>
                    <a:pt x="5610762" y="0"/>
                    <a:pt x="5574821" y="35941"/>
                    <a:pt x="5574821" y="80137"/>
                  </a:cubicBezTo>
                  <a:cubicBezTo>
                    <a:pt x="5574821" y="124333"/>
                    <a:pt x="5610763" y="160147"/>
                    <a:pt x="5654958" y="160147"/>
                  </a:cubicBezTo>
                  <a:close/>
                  <a:moveTo>
                    <a:pt x="5654958" y="12700"/>
                  </a:moveTo>
                  <a:cubicBezTo>
                    <a:pt x="5692169" y="12700"/>
                    <a:pt x="5722395" y="42926"/>
                    <a:pt x="5722395" y="80137"/>
                  </a:cubicBezTo>
                  <a:cubicBezTo>
                    <a:pt x="5722395" y="117348"/>
                    <a:pt x="5692169" y="147574"/>
                    <a:pt x="5654958" y="147574"/>
                  </a:cubicBezTo>
                  <a:cubicBezTo>
                    <a:pt x="5617747" y="147574"/>
                    <a:pt x="5587521" y="117348"/>
                    <a:pt x="5587521" y="80137"/>
                  </a:cubicBezTo>
                  <a:cubicBezTo>
                    <a:pt x="5587521" y="42926"/>
                    <a:pt x="5617747" y="12700"/>
                    <a:pt x="5654958" y="12700"/>
                  </a:cubicBezTo>
                  <a:close/>
                  <a:moveTo>
                    <a:pt x="5654958" y="1466381"/>
                  </a:moveTo>
                  <a:cubicBezTo>
                    <a:pt x="5610762" y="1466381"/>
                    <a:pt x="5574821" y="1502322"/>
                    <a:pt x="5574821" y="1546518"/>
                  </a:cubicBezTo>
                  <a:cubicBezTo>
                    <a:pt x="5574821" y="1590714"/>
                    <a:pt x="5610762" y="1626654"/>
                    <a:pt x="5654958" y="1626654"/>
                  </a:cubicBezTo>
                  <a:cubicBezTo>
                    <a:pt x="5699154" y="1626654"/>
                    <a:pt x="5735095" y="1590714"/>
                    <a:pt x="5735095" y="1546518"/>
                  </a:cubicBezTo>
                  <a:cubicBezTo>
                    <a:pt x="5735095" y="1502322"/>
                    <a:pt x="5699154" y="1466381"/>
                    <a:pt x="5654958" y="1466381"/>
                  </a:cubicBezTo>
                  <a:close/>
                  <a:moveTo>
                    <a:pt x="5654958" y="1613828"/>
                  </a:moveTo>
                  <a:cubicBezTo>
                    <a:pt x="5617747" y="1613828"/>
                    <a:pt x="5587521" y="1583602"/>
                    <a:pt x="5587521" y="1546391"/>
                  </a:cubicBezTo>
                  <a:cubicBezTo>
                    <a:pt x="5587521" y="1509180"/>
                    <a:pt x="5617747" y="1478954"/>
                    <a:pt x="5654958" y="1478954"/>
                  </a:cubicBezTo>
                  <a:cubicBezTo>
                    <a:pt x="5692169" y="1478954"/>
                    <a:pt x="5722395" y="1509180"/>
                    <a:pt x="5722395" y="1546391"/>
                  </a:cubicBezTo>
                  <a:cubicBezTo>
                    <a:pt x="5722395" y="1583602"/>
                    <a:pt x="5692169" y="1613828"/>
                    <a:pt x="5654958" y="161382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252047" y="6152675"/>
            <a:ext cx="9046733" cy="2804271"/>
            <a:chOff x="0" y="0"/>
            <a:chExt cx="5735095" cy="177774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80137" y="80137"/>
              <a:ext cx="5574821" cy="1617468"/>
            </a:xfrm>
            <a:custGeom>
              <a:avLst/>
              <a:gdLst/>
              <a:ahLst/>
              <a:cxnLst/>
              <a:rect r="r" b="b" t="t" l="l"/>
              <a:pathLst>
                <a:path h="1617468" w="5574821">
                  <a:moveTo>
                    <a:pt x="5574821" y="1617468"/>
                  </a:moveTo>
                  <a:lnTo>
                    <a:pt x="0" y="1617468"/>
                  </a:lnTo>
                  <a:lnTo>
                    <a:pt x="0" y="0"/>
                  </a:lnTo>
                  <a:lnTo>
                    <a:pt x="5574821" y="0"/>
                  </a:lnTo>
                  <a:lnTo>
                    <a:pt x="5574821" y="1617468"/>
                  </a:lnTo>
                  <a:close/>
                </a:path>
              </a:pathLst>
            </a:custGeom>
            <a:solidFill>
              <a:srgbClr val="FFEEE7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73787" y="73787"/>
              <a:ext cx="5587521" cy="1630168"/>
            </a:xfrm>
            <a:custGeom>
              <a:avLst/>
              <a:gdLst/>
              <a:ahLst/>
              <a:cxnLst/>
              <a:rect r="r" b="b" t="t" l="l"/>
              <a:pathLst>
                <a:path h="1630168" w="5587521">
                  <a:moveTo>
                    <a:pt x="5587521" y="1630168"/>
                  </a:moveTo>
                  <a:lnTo>
                    <a:pt x="0" y="1630168"/>
                  </a:lnTo>
                  <a:lnTo>
                    <a:pt x="0" y="0"/>
                  </a:lnTo>
                  <a:lnTo>
                    <a:pt x="5587521" y="0"/>
                  </a:lnTo>
                  <a:lnTo>
                    <a:pt x="5587521" y="1630168"/>
                  </a:lnTo>
                  <a:close/>
                  <a:moveTo>
                    <a:pt x="12700" y="1617468"/>
                  </a:moveTo>
                  <a:lnTo>
                    <a:pt x="5574821" y="1617468"/>
                  </a:lnTo>
                  <a:lnTo>
                    <a:pt x="5574821" y="12700"/>
                  </a:lnTo>
                  <a:lnTo>
                    <a:pt x="12700" y="12700"/>
                  </a:lnTo>
                  <a:lnTo>
                    <a:pt x="12700" y="161746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50" y="6223"/>
              <a:ext cx="5722395" cy="1765296"/>
            </a:xfrm>
            <a:custGeom>
              <a:avLst/>
              <a:gdLst/>
              <a:ahLst/>
              <a:cxnLst/>
              <a:rect r="r" b="b" t="t" l="l"/>
              <a:pathLst>
                <a:path h="1765296" w="5722395">
                  <a:moveTo>
                    <a:pt x="147447" y="73914"/>
                  </a:moveTo>
                  <a:cubicBezTo>
                    <a:pt x="147447" y="114681"/>
                    <a:pt x="114427" y="147701"/>
                    <a:pt x="73660" y="147701"/>
                  </a:cubicBezTo>
                  <a:cubicBezTo>
                    <a:pt x="32893" y="147701"/>
                    <a:pt x="0" y="114554"/>
                    <a:pt x="0" y="73914"/>
                  </a:cubicBezTo>
                  <a:cubicBezTo>
                    <a:pt x="0" y="33274"/>
                    <a:pt x="33020" y="127"/>
                    <a:pt x="73787" y="127"/>
                  </a:cubicBezTo>
                  <a:cubicBezTo>
                    <a:pt x="114554" y="127"/>
                    <a:pt x="147447" y="33147"/>
                    <a:pt x="147447" y="73914"/>
                  </a:cubicBezTo>
                  <a:close/>
                  <a:moveTo>
                    <a:pt x="73787" y="1617722"/>
                  </a:moveTo>
                  <a:cubicBezTo>
                    <a:pt x="33020" y="1617722"/>
                    <a:pt x="0" y="1650742"/>
                    <a:pt x="0" y="1691509"/>
                  </a:cubicBezTo>
                  <a:cubicBezTo>
                    <a:pt x="0" y="1732276"/>
                    <a:pt x="33020" y="1765296"/>
                    <a:pt x="73787" y="1765296"/>
                  </a:cubicBezTo>
                  <a:cubicBezTo>
                    <a:pt x="114554" y="1765296"/>
                    <a:pt x="147574" y="1732276"/>
                    <a:pt x="147574" y="1691509"/>
                  </a:cubicBezTo>
                  <a:cubicBezTo>
                    <a:pt x="147574" y="1650742"/>
                    <a:pt x="114427" y="1617722"/>
                    <a:pt x="73787" y="1617722"/>
                  </a:cubicBezTo>
                  <a:close/>
                  <a:moveTo>
                    <a:pt x="5648608" y="147574"/>
                  </a:moveTo>
                  <a:cubicBezTo>
                    <a:pt x="5689375" y="147574"/>
                    <a:pt x="5722395" y="114554"/>
                    <a:pt x="5722395" y="73787"/>
                  </a:cubicBezTo>
                  <a:cubicBezTo>
                    <a:pt x="5722395" y="33020"/>
                    <a:pt x="5689375" y="0"/>
                    <a:pt x="5648608" y="0"/>
                  </a:cubicBezTo>
                  <a:cubicBezTo>
                    <a:pt x="5607841" y="0"/>
                    <a:pt x="5574821" y="33020"/>
                    <a:pt x="5574821" y="73787"/>
                  </a:cubicBezTo>
                  <a:cubicBezTo>
                    <a:pt x="5574821" y="114554"/>
                    <a:pt x="5607841" y="147574"/>
                    <a:pt x="5648608" y="147574"/>
                  </a:cubicBezTo>
                  <a:close/>
                  <a:moveTo>
                    <a:pt x="5648608" y="1617722"/>
                  </a:moveTo>
                  <a:cubicBezTo>
                    <a:pt x="5607841" y="1617722"/>
                    <a:pt x="5574821" y="1650742"/>
                    <a:pt x="5574821" y="1691509"/>
                  </a:cubicBezTo>
                  <a:cubicBezTo>
                    <a:pt x="5574821" y="1732276"/>
                    <a:pt x="5607841" y="1765296"/>
                    <a:pt x="5648608" y="1765296"/>
                  </a:cubicBezTo>
                  <a:cubicBezTo>
                    <a:pt x="5689375" y="1765296"/>
                    <a:pt x="5722395" y="1732276"/>
                    <a:pt x="5722395" y="1691509"/>
                  </a:cubicBezTo>
                  <a:cubicBezTo>
                    <a:pt x="5722395" y="1650742"/>
                    <a:pt x="5689376" y="1617722"/>
                    <a:pt x="5648608" y="1617722"/>
                  </a:cubicBezTo>
                  <a:close/>
                </a:path>
              </a:pathLst>
            </a:custGeom>
            <a:solidFill>
              <a:srgbClr val="F2B448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735095" cy="1777869"/>
            </a:xfrm>
            <a:custGeom>
              <a:avLst/>
              <a:gdLst/>
              <a:ahLst/>
              <a:cxnLst/>
              <a:rect r="r" b="b" t="t" l="l"/>
              <a:pathLst>
                <a:path h="1777869" w="5735095">
                  <a:moveTo>
                    <a:pt x="80137" y="0"/>
                  </a:moveTo>
                  <a:cubicBezTo>
                    <a:pt x="35941" y="0"/>
                    <a:pt x="0" y="35941"/>
                    <a:pt x="0" y="80137"/>
                  </a:cubicBezTo>
                  <a:cubicBezTo>
                    <a:pt x="0" y="124333"/>
                    <a:pt x="35941" y="160274"/>
                    <a:pt x="80137" y="160274"/>
                  </a:cubicBezTo>
                  <a:cubicBezTo>
                    <a:pt x="124333" y="160274"/>
                    <a:pt x="160274" y="124333"/>
                    <a:pt x="160274" y="80137"/>
                  </a:cubicBezTo>
                  <a:cubicBezTo>
                    <a:pt x="160274" y="35941"/>
                    <a:pt x="124206" y="0"/>
                    <a:pt x="80137" y="0"/>
                  </a:cubicBezTo>
                  <a:close/>
                  <a:moveTo>
                    <a:pt x="80137" y="147447"/>
                  </a:moveTo>
                  <a:cubicBezTo>
                    <a:pt x="42926" y="147447"/>
                    <a:pt x="12700" y="117221"/>
                    <a:pt x="12700" y="80137"/>
                  </a:cubicBezTo>
                  <a:cubicBezTo>
                    <a:pt x="12700" y="43053"/>
                    <a:pt x="42926" y="12700"/>
                    <a:pt x="80137" y="12700"/>
                  </a:cubicBezTo>
                  <a:cubicBezTo>
                    <a:pt x="117348" y="12700"/>
                    <a:pt x="147574" y="42926"/>
                    <a:pt x="147574" y="80137"/>
                  </a:cubicBezTo>
                  <a:cubicBezTo>
                    <a:pt x="147574" y="117348"/>
                    <a:pt x="117221" y="147447"/>
                    <a:pt x="80137" y="147447"/>
                  </a:cubicBezTo>
                  <a:close/>
                  <a:moveTo>
                    <a:pt x="80137" y="1617595"/>
                  </a:moveTo>
                  <a:cubicBezTo>
                    <a:pt x="35941" y="1617595"/>
                    <a:pt x="0" y="1653536"/>
                    <a:pt x="0" y="1697732"/>
                  </a:cubicBezTo>
                  <a:cubicBezTo>
                    <a:pt x="0" y="1741928"/>
                    <a:pt x="35941" y="1777869"/>
                    <a:pt x="80137" y="1777869"/>
                  </a:cubicBezTo>
                  <a:cubicBezTo>
                    <a:pt x="124333" y="1777869"/>
                    <a:pt x="160274" y="1741928"/>
                    <a:pt x="160274" y="1697732"/>
                  </a:cubicBezTo>
                  <a:cubicBezTo>
                    <a:pt x="160147" y="1653536"/>
                    <a:pt x="124206" y="1617595"/>
                    <a:pt x="80137" y="1617595"/>
                  </a:cubicBezTo>
                  <a:close/>
                  <a:moveTo>
                    <a:pt x="80137" y="1765042"/>
                  </a:moveTo>
                  <a:cubicBezTo>
                    <a:pt x="42926" y="1765042"/>
                    <a:pt x="12700" y="1734816"/>
                    <a:pt x="12700" y="1697605"/>
                  </a:cubicBezTo>
                  <a:cubicBezTo>
                    <a:pt x="12700" y="1660394"/>
                    <a:pt x="42926" y="1630168"/>
                    <a:pt x="80137" y="1630168"/>
                  </a:cubicBezTo>
                  <a:cubicBezTo>
                    <a:pt x="117348" y="1630168"/>
                    <a:pt x="147574" y="1660394"/>
                    <a:pt x="147574" y="1697605"/>
                  </a:cubicBezTo>
                  <a:cubicBezTo>
                    <a:pt x="147574" y="1734816"/>
                    <a:pt x="117221" y="1765042"/>
                    <a:pt x="80137" y="1765042"/>
                  </a:cubicBezTo>
                  <a:close/>
                  <a:moveTo>
                    <a:pt x="5654958" y="160147"/>
                  </a:moveTo>
                  <a:cubicBezTo>
                    <a:pt x="5699154" y="160147"/>
                    <a:pt x="5735095" y="124206"/>
                    <a:pt x="5735095" y="80010"/>
                  </a:cubicBezTo>
                  <a:cubicBezTo>
                    <a:pt x="5735095" y="35814"/>
                    <a:pt x="5699154" y="0"/>
                    <a:pt x="5654958" y="0"/>
                  </a:cubicBezTo>
                  <a:cubicBezTo>
                    <a:pt x="5610762" y="0"/>
                    <a:pt x="5574821" y="35941"/>
                    <a:pt x="5574821" y="80137"/>
                  </a:cubicBezTo>
                  <a:cubicBezTo>
                    <a:pt x="5574821" y="124333"/>
                    <a:pt x="5610763" y="160147"/>
                    <a:pt x="5654958" y="160147"/>
                  </a:cubicBezTo>
                  <a:close/>
                  <a:moveTo>
                    <a:pt x="5654958" y="12700"/>
                  </a:moveTo>
                  <a:cubicBezTo>
                    <a:pt x="5692169" y="12700"/>
                    <a:pt x="5722395" y="42926"/>
                    <a:pt x="5722395" y="80137"/>
                  </a:cubicBezTo>
                  <a:cubicBezTo>
                    <a:pt x="5722395" y="117348"/>
                    <a:pt x="5692169" y="147574"/>
                    <a:pt x="5654958" y="147574"/>
                  </a:cubicBezTo>
                  <a:cubicBezTo>
                    <a:pt x="5617747" y="147574"/>
                    <a:pt x="5587521" y="117348"/>
                    <a:pt x="5587521" y="80137"/>
                  </a:cubicBezTo>
                  <a:cubicBezTo>
                    <a:pt x="5587521" y="42926"/>
                    <a:pt x="5617747" y="12700"/>
                    <a:pt x="5654958" y="12700"/>
                  </a:cubicBezTo>
                  <a:close/>
                  <a:moveTo>
                    <a:pt x="5654958" y="1617595"/>
                  </a:moveTo>
                  <a:cubicBezTo>
                    <a:pt x="5610762" y="1617595"/>
                    <a:pt x="5574821" y="1653536"/>
                    <a:pt x="5574821" y="1697732"/>
                  </a:cubicBezTo>
                  <a:cubicBezTo>
                    <a:pt x="5574821" y="1741928"/>
                    <a:pt x="5610762" y="1777869"/>
                    <a:pt x="5654958" y="1777869"/>
                  </a:cubicBezTo>
                  <a:cubicBezTo>
                    <a:pt x="5699154" y="1777869"/>
                    <a:pt x="5735095" y="1741928"/>
                    <a:pt x="5735095" y="1697732"/>
                  </a:cubicBezTo>
                  <a:cubicBezTo>
                    <a:pt x="5735095" y="1653536"/>
                    <a:pt x="5699154" y="1617595"/>
                    <a:pt x="5654958" y="1617595"/>
                  </a:cubicBezTo>
                  <a:close/>
                  <a:moveTo>
                    <a:pt x="5654958" y="1765042"/>
                  </a:moveTo>
                  <a:cubicBezTo>
                    <a:pt x="5617747" y="1765042"/>
                    <a:pt x="5587521" y="1734816"/>
                    <a:pt x="5587521" y="1697605"/>
                  </a:cubicBezTo>
                  <a:cubicBezTo>
                    <a:pt x="5587521" y="1660394"/>
                    <a:pt x="5617747" y="1630168"/>
                    <a:pt x="5654958" y="1630168"/>
                  </a:cubicBezTo>
                  <a:cubicBezTo>
                    <a:pt x="5692169" y="1630168"/>
                    <a:pt x="5722395" y="1660394"/>
                    <a:pt x="5722395" y="1697605"/>
                  </a:cubicBezTo>
                  <a:cubicBezTo>
                    <a:pt x="5722395" y="1734816"/>
                    <a:pt x="5692169" y="1765042"/>
                    <a:pt x="5654958" y="176504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0450585" y="2913039"/>
            <a:ext cx="5961423" cy="6043906"/>
            <a:chOff x="0" y="0"/>
            <a:chExt cx="4058622" cy="411477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80137" y="80137"/>
              <a:ext cx="3898348" cy="3954504"/>
            </a:xfrm>
            <a:custGeom>
              <a:avLst/>
              <a:gdLst/>
              <a:ahLst/>
              <a:cxnLst/>
              <a:rect r="r" b="b" t="t" l="l"/>
              <a:pathLst>
                <a:path h="3954504" w="3898348">
                  <a:moveTo>
                    <a:pt x="3898348" y="3954504"/>
                  </a:moveTo>
                  <a:lnTo>
                    <a:pt x="0" y="3954504"/>
                  </a:lnTo>
                  <a:lnTo>
                    <a:pt x="0" y="0"/>
                  </a:lnTo>
                  <a:lnTo>
                    <a:pt x="3898348" y="0"/>
                  </a:lnTo>
                  <a:lnTo>
                    <a:pt x="3898348" y="3954504"/>
                  </a:lnTo>
                  <a:close/>
                </a:path>
              </a:pathLst>
            </a:custGeom>
            <a:solidFill>
              <a:srgbClr val="FFEEE7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73787" y="73787"/>
              <a:ext cx="3911048" cy="3967204"/>
            </a:xfrm>
            <a:custGeom>
              <a:avLst/>
              <a:gdLst/>
              <a:ahLst/>
              <a:cxnLst/>
              <a:rect r="r" b="b" t="t" l="l"/>
              <a:pathLst>
                <a:path h="3967204" w="3911048">
                  <a:moveTo>
                    <a:pt x="3911048" y="3967204"/>
                  </a:moveTo>
                  <a:lnTo>
                    <a:pt x="0" y="3967204"/>
                  </a:lnTo>
                  <a:lnTo>
                    <a:pt x="0" y="0"/>
                  </a:lnTo>
                  <a:lnTo>
                    <a:pt x="3911048" y="0"/>
                  </a:lnTo>
                  <a:lnTo>
                    <a:pt x="3911048" y="3967204"/>
                  </a:lnTo>
                  <a:close/>
                  <a:moveTo>
                    <a:pt x="12700" y="3954504"/>
                  </a:moveTo>
                  <a:lnTo>
                    <a:pt x="3898348" y="3954504"/>
                  </a:lnTo>
                  <a:lnTo>
                    <a:pt x="3898348" y="12700"/>
                  </a:lnTo>
                  <a:lnTo>
                    <a:pt x="12700" y="12700"/>
                  </a:lnTo>
                  <a:lnTo>
                    <a:pt x="12700" y="39545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6350" y="6223"/>
              <a:ext cx="4045922" cy="4102332"/>
            </a:xfrm>
            <a:custGeom>
              <a:avLst/>
              <a:gdLst/>
              <a:ahLst/>
              <a:cxnLst/>
              <a:rect r="r" b="b" t="t" l="l"/>
              <a:pathLst>
                <a:path h="4102332" w="4045922">
                  <a:moveTo>
                    <a:pt x="147447" y="73914"/>
                  </a:moveTo>
                  <a:cubicBezTo>
                    <a:pt x="147447" y="114681"/>
                    <a:pt x="114427" y="147701"/>
                    <a:pt x="73660" y="147701"/>
                  </a:cubicBezTo>
                  <a:cubicBezTo>
                    <a:pt x="32893" y="147701"/>
                    <a:pt x="0" y="114554"/>
                    <a:pt x="0" y="73914"/>
                  </a:cubicBezTo>
                  <a:cubicBezTo>
                    <a:pt x="0" y="33274"/>
                    <a:pt x="33020" y="127"/>
                    <a:pt x="73787" y="127"/>
                  </a:cubicBezTo>
                  <a:cubicBezTo>
                    <a:pt x="114554" y="127"/>
                    <a:pt x="147447" y="33147"/>
                    <a:pt x="147447" y="73914"/>
                  </a:cubicBezTo>
                  <a:close/>
                  <a:moveTo>
                    <a:pt x="73787" y="3954758"/>
                  </a:moveTo>
                  <a:cubicBezTo>
                    <a:pt x="33020" y="3954758"/>
                    <a:pt x="0" y="3987778"/>
                    <a:pt x="0" y="4028545"/>
                  </a:cubicBezTo>
                  <a:cubicBezTo>
                    <a:pt x="0" y="4069312"/>
                    <a:pt x="33020" y="4102332"/>
                    <a:pt x="73787" y="4102332"/>
                  </a:cubicBezTo>
                  <a:cubicBezTo>
                    <a:pt x="114554" y="4102332"/>
                    <a:pt x="147574" y="4069312"/>
                    <a:pt x="147574" y="4028545"/>
                  </a:cubicBezTo>
                  <a:cubicBezTo>
                    <a:pt x="147574" y="3987778"/>
                    <a:pt x="114427" y="3954758"/>
                    <a:pt x="73787" y="3954758"/>
                  </a:cubicBezTo>
                  <a:close/>
                  <a:moveTo>
                    <a:pt x="3972135" y="147574"/>
                  </a:moveTo>
                  <a:cubicBezTo>
                    <a:pt x="4012902" y="147574"/>
                    <a:pt x="4045922" y="114554"/>
                    <a:pt x="4045922" y="73787"/>
                  </a:cubicBezTo>
                  <a:cubicBezTo>
                    <a:pt x="4045922" y="33020"/>
                    <a:pt x="4012902" y="0"/>
                    <a:pt x="3972135" y="0"/>
                  </a:cubicBezTo>
                  <a:cubicBezTo>
                    <a:pt x="3931368" y="0"/>
                    <a:pt x="3898348" y="33020"/>
                    <a:pt x="3898348" y="73787"/>
                  </a:cubicBezTo>
                  <a:cubicBezTo>
                    <a:pt x="3898348" y="114554"/>
                    <a:pt x="3931368" y="147574"/>
                    <a:pt x="3972135" y="147574"/>
                  </a:cubicBezTo>
                  <a:close/>
                  <a:moveTo>
                    <a:pt x="3972135" y="3954758"/>
                  </a:moveTo>
                  <a:cubicBezTo>
                    <a:pt x="3931368" y="3954758"/>
                    <a:pt x="3898348" y="3987778"/>
                    <a:pt x="3898348" y="4028545"/>
                  </a:cubicBezTo>
                  <a:cubicBezTo>
                    <a:pt x="3898348" y="4069312"/>
                    <a:pt x="3931368" y="4102332"/>
                    <a:pt x="3972135" y="4102332"/>
                  </a:cubicBezTo>
                  <a:cubicBezTo>
                    <a:pt x="4012902" y="4102332"/>
                    <a:pt x="4045922" y="4069312"/>
                    <a:pt x="4045922" y="4028545"/>
                  </a:cubicBezTo>
                  <a:cubicBezTo>
                    <a:pt x="4045922" y="3987778"/>
                    <a:pt x="4012902" y="3954758"/>
                    <a:pt x="3972135" y="3954758"/>
                  </a:cubicBezTo>
                  <a:close/>
                </a:path>
              </a:pathLst>
            </a:custGeom>
            <a:solidFill>
              <a:srgbClr val="F2B44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058622" cy="4114905"/>
            </a:xfrm>
            <a:custGeom>
              <a:avLst/>
              <a:gdLst/>
              <a:ahLst/>
              <a:cxnLst/>
              <a:rect r="r" b="b" t="t" l="l"/>
              <a:pathLst>
                <a:path h="4114905" w="4058622">
                  <a:moveTo>
                    <a:pt x="80137" y="0"/>
                  </a:moveTo>
                  <a:cubicBezTo>
                    <a:pt x="35941" y="0"/>
                    <a:pt x="0" y="35941"/>
                    <a:pt x="0" y="80137"/>
                  </a:cubicBezTo>
                  <a:cubicBezTo>
                    <a:pt x="0" y="124333"/>
                    <a:pt x="35941" y="160274"/>
                    <a:pt x="80137" y="160274"/>
                  </a:cubicBezTo>
                  <a:cubicBezTo>
                    <a:pt x="124333" y="160274"/>
                    <a:pt x="160274" y="124333"/>
                    <a:pt x="160274" y="80137"/>
                  </a:cubicBezTo>
                  <a:cubicBezTo>
                    <a:pt x="160274" y="35941"/>
                    <a:pt x="124206" y="0"/>
                    <a:pt x="80137" y="0"/>
                  </a:cubicBezTo>
                  <a:close/>
                  <a:moveTo>
                    <a:pt x="80137" y="147447"/>
                  </a:moveTo>
                  <a:cubicBezTo>
                    <a:pt x="42926" y="147447"/>
                    <a:pt x="12700" y="117221"/>
                    <a:pt x="12700" y="80137"/>
                  </a:cubicBezTo>
                  <a:cubicBezTo>
                    <a:pt x="12700" y="43053"/>
                    <a:pt x="42926" y="12700"/>
                    <a:pt x="80137" y="12700"/>
                  </a:cubicBezTo>
                  <a:cubicBezTo>
                    <a:pt x="117348" y="12700"/>
                    <a:pt x="147574" y="42926"/>
                    <a:pt x="147574" y="80137"/>
                  </a:cubicBezTo>
                  <a:cubicBezTo>
                    <a:pt x="147574" y="117348"/>
                    <a:pt x="117221" y="147447"/>
                    <a:pt x="80137" y="147447"/>
                  </a:cubicBezTo>
                  <a:close/>
                  <a:moveTo>
                    <a:pt x="80137" y="3954631"/>
                  </a:moveTo>
                  <a:cubicBezTo>
                    <a:pt x="35941" y="3954631"/>
                    <a:pt x="0" y="3990572"/>
                    <a:pt x="0" y="4034768"/>
                  </a:cubicBezTo>
                  <a:cubicBezTo>
                    <a:pt x="0" y="4078964"/>
                    <a:pt x="35941" y="4114905"/>
                    <a:pt x="80137" y="4114905"/>
                  </a:cubicBezTo>
                  <a:cubicBezTo>
                    <a:pt x="124333" y="4114905"/>
                    <a:pt x="160274" y="4078964"/>
                    <a:pt x="160274" y="4034768"/>
                  </a:cubicBezTo>
                  <a:cubicBezTo>
                    <a:pt x="160147" y="3990572"/>
                    <a:pt x="124206" y="3954631"/>
                    <a:pt x="80137" y="3954631"/>
                  </a:cubicBezTo>
                  <a:close/>
                  <a:moveTo>
                    <a:pt x="80137" y="4102078"/>
                  </a:moveTo>
                  <a:cubicBezTo>
                    <a:pt x="42926" y="4102078"/>
                    <a:pt x="12700" y="4071852"/>
                    <a:pt x="12700" y="4034641"/>
                  </a:cubicBezTo>
                  <a:cubicBezTo>
                    <a:pt x="12700" y="3997430"/>
                    <a:pt x="42926" y="3967204"/>
                    <a:pt x="80137" y="3967204"/>
                  </a:cubicBezTo>
                  <a:cubicBezTo>
                    <a:pt x="117348" y="3967204"/>
                    <a:pt x="147574" y="3997430"/>
                    <a:pt x="147574" y="4034641"/>
                  </a:cubicBezTo>
                  <a:cubicBezTo>
                    <a:pt x="147574" y="4071852"/>
                    <a:pt x="117221" y="4102078"/>
                    <a:pt x="80137" y="4102078"/>
                  </a:cubicBezTo>
                  <a:close/>
                  <a:moveTo>
                    <a:pt x="3978485" y="160147"/>
                  </a:moveTo>
                  <a:cubicBezTo>
                    <a:pt x="4022681" y="160147"/>
                    <a:pt x="4058622" y="124206"/>
                    <a:pt x="4058622" y="80010"/>
                  </a:cubicBezTo>
                  <a:cubicBezTo>
                    <a:pt x="4058622" y="35814"/>
                    <a:pt x="4022681" y="0"/>
                    <a:pt x="3978485" y="0"/>
                  </a:cubicBezTo>
                  <a:cubicBezTo>
                    <a:pt x="3934289" y="0"/>
                    <a:pt x="3898348" y="35941"/>
                    <a:pt x="3898348" y="80137"/>
                  </a:cubicBezTo>
                  <a:cubicBezTo>
                    <a:pt x="3898348" y="124333"/>
                    <a:pt x="3934289" y="160147"/>
                    <a:pt x="3978485" y="160147"/>
                  </a:cubicBezTo>
                  <a:close/>
                  <a:moveTo>
                    <a:pt x="3978485" y="12700"/>
                  </a:moveTo>
                  <a:cubicBezTo>
                    <a:pt x="4015696" y="12700"/>
                    <a:pt x="4045922" y="42926"/>
                    <a:pt x="4045922" y="80137"/>
                  </a:cubicBezTo>
                  <a:cubicBezTo>
                    <a:pt x="4045922" y="117348"/>
                    <a:pt x="4015696" y="147574"/>
                    <a:pt x="3978485" y="147574"/>
                  </a:cubicBezTo>
                  <a:cubicBezTo>
                    <a:pt x="3941274" y="147574"/>
                    <a:pt x="3911048" y="117348"/>
                    <a:pt x="3911048" y="80137"/>
                  </a:cubicBezTo>
                  <a:cubicBezTo>
                    <a:pt x="3911048" y="42926"/>
                    <a:pt x="3941274" y="12700"/>
                    <a:pt x="3978485" y="12700"/>
                  </a:cubicBezTo>
                  <a:close/>
                  <a:moveTo>
                    <a:pt x="3978485" y="3954631"/>
                  </a:moveTo>
                  <a:cubicBezTo>
                    <a:pt x="3934289" y="3954631"/>
                    <a:pt x="3898348" y="3990572"/>
                    <a:pt x="3898348" y="4034768"/>
                  </a:cubicBezTo>
                  <a:cubicBezTo>
                    <a:pt x="3898348" y="4078964"/>
                    <a:pt x="3934289" y="4114905"/>
                    <a:pt x="3978485" y="4114905"/>
                  </a:cubicBezTo>
                  <a:cubicBezTo>
                    <a:pt x="4022681" y="4114905"/>
                    <a:pt x="4058622" y="4078964"/>
                    <a:pt x="4058622" y="4034768"/>
                  </a:cubicBezTo>
                  <a:cubicBezTo>
                    <a:pt x="4058622" y="3990572"/>
                    <a:pt x="4022681" y="3954631"/>
                    <a:pt x="3978485" y="3954631"/>
                  </a:cubicBezTo>
                  <a:close/>
                  <a:moveTo>
                    <a:pt x="3978485" y="4102078"/>
                  </a:moveTo>
                  <a:cubicBezTo>
                    <a:pt x="3941274" y="4102078"/>
                    <a:pt x="3911048" y="4071852"/>
                    <a:pt x="3911048" y="4034641"/>
                  </a:cubicBezTo>
                  <a:cubicBezTo>
                    <a:pt x="3911048" y="3997430"/>
                    <a:pt x="3941274" y="3967204"/>
                    <a:pt x="3978485" y="3967204"/>
                  </a:cubicBezTo>
                  <a:cubicBezTo>
                    <a:pt x="4015696" y="3967204"/>
                    <a:pt x="4045922" y="3997430"/>
                    <a:pt x="4045922" y="4034641"/>
                  </a:cubicBezTo>
                  <a:cubicBezTo>
                    <a:pt x="4045922" y="4071852"/>
                    <a:pt x="4015696" y="4102078"/>
                    <a:pt x="3978485" y="410207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2361212" y="4167736"/>
            <a:ext cx="6946194" cy="1290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Backtrack</a:t>
            </a:r>
            <a:r>
              <a:rPr lang="en-US" sz="26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from goal using parent links to build the full route</a:t>
            </a:r>
          </a:p>
          <a:p>
            <a:pPr algn="ctr">
              <a:lnSpc>
                <a:spcPts val="3380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0450585" y="3808366"/>
            <a:ext cx="5748040" cy="514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61341" indent="-280670" lvl="1">
              <a:lnSpc>
                <a:spcPts val="33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Pop </a:t>
            </a:r>
            <a:r>
              <a:rPr lang="en-US" sz="26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the node with lowest f from the open set</a:t>
            </a:r>
          </a:p>
          <a:p>
            <a:pPr algn="ctr" marL="561341" indent="-280670" lvl="1">
              <a:lnSpc>
                <a:spcPts val="33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If it’s the goal → reconstruct path</a:t>
            </a:r>
          </a:p>
          <a:p>
            <a:pPr algn="ctr" marL="561341" indent="-280670" lvl="1">
              <a:lnSpc>
                <a:spcPts val="33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Ot</a:t>
            </a:r>
            <a:r>
              <a:rPr lang="en-US" sz="26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herwise, move it to the closed set</a:t>
            </a:r>
          </a:p>
          <a:p>
            <a:pPr algn="ctr" marL="561341" indent="-280670" lvl="1">
              <a:lnSpc>
                <a:spcPts val="338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For each neighbor:</a:t>
            </a:r>
          </a:p>
          <a:p>
            <a:pPr algn="ctr" marL="1122681" indent="-374227" lvl="2">
              <a:lnSpc>
                <a:spcPts val="338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Calculate tentative g = g(current) + cost(step)</a:t>
            </a:r>
          </a:p>
          <a:p>
            <a:pPr algn="ctr" marL="1122681" indent="-374227" lvl="2">
              <a:lnSpc>
                <a:spcPts val="338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If this path is better, update g, f and parent, then add to open set</a:t>
            </a:r>
          </a:p>
          <a:p>
            <a:pPr algn="ctr">
              <a:lnSpc>
                <a:spcPts val="3380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875992" y="1021183"/>
            <a:ext cx="12437229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7000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The Algorithms - ASTAR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2845652" y="3071789"/>
            <a:ext cx="5697541" cy="996625"/>
            <a:chOff x="0" y="0"/>
            <a:chExt cx="2323321" cy="406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323321" cy="406400"/>
            </a:xfrm>
            <a:custGeom>
              <a:avLst/>
              <a:gdLst/>
              <a:ahLst/>
              <a:cxnLst/>
              <a:rect r="r" b="b" t="t" l="l"/>
              <a:pathLst>
                <a:path h="406400" w="2323321">
                  <a:moveTo>
                    <a:pt x="2120121" y="0"/>
                  </a:moveTo>
                  <a:cubicBezTo>
                    <a:pt x="2232345" y="0"/>
                    <a:pt x="2323321" y="90976"/>
                    <a:pt x="2323321" y="203200"/>
                  </a:cubicBezTo>
                  <a:cubicBezTo>
                    <a:pt x="2323321" y="315424"/>
                    <a:pt x="2232345" y="406400"/>
                    <a:pt x="212012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0ED83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9525"/>
              <a:ext cx="2323321" cy="396875"/>
            </a:xfrm>
            <a:prstGeom prst="rect">
              <a:avLst/>
            </a:prstGeom>
          </p:spPr>
          <p:txBody>
            <a:bodyPr anchor="ctr" rtlCol="false" tIns="71403" lIns="71403" bIns="71403" rIns="71403"/>
            <a:lstStyle/>
            <a:p>
              <a:pPr algn="ctr">
                <a:lnSpc>
                  <a:spcPts val="3450"/>
                </a:lnSpc>
                <a:spcBef>
                  <a:spcPct val="0"/>
                </a:spcBef>
              </a:pPr>
              <a:r>
                <a:rPr lang="en-US" b="true" sz="3000">
                  <a:solidFill>
                    <a:srgbClr val="000000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Path Reconstruction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2705765" y="6035980"/>
            <a:ext cx="5977314" cy="996625"/>
            <a:chOff x="0" y="0"/>
            <a:chExt cx="2437406" cy="406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437406" cy="406400"/>
            </a:xfrm>
            <a:custGeom>
              <a:avLst/>
              <a:gdLst/>
              <a:ahLst/>
              <a:cxnLst/>
              <a:rect r="r" b="b" t="t" l="l"/>
              <a:pathLst>
                <a:path h="406400" w="2437406">
                  <a:moveTo>
                    <a:pt x="2234206" y="0"/>
                  </a:moveTo>
                  <a:cubicBezTo>
                    <a:pt x="2346430" y="0"/>
                    <a:pt x="2437406" y="90976"/>
                    <a:pt x="2437406" y="203200"/>
                  </a:cubicBezTo>
                  <a:cubicBezTo>
                    <a:pt x="2437406" y="315424"/>
                    <a:pt x="2346430" y="406400"/>
                    <a:pt x="223420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0ED83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9525"/>
              <a:ext cx="2437406" cy="396875"/>
            </a:xfrm>
            <a:prstGeom prst="rect">
              <a:avLst/>
            </a:prstGeom>
          </p:spPr>
          <p:txBody>
            <a:bodyPr anchor="ctr" rtlCol="false" tIns="71403" lIns="71403" bIns="71403" rIns="71403"/>
            <a:lstStyle/>
            <a:p>
              <a:pPr algn="ctr">
                <a:lnSpc>
                  <a:spcPts val="3450"/>
                </a:lnSpc>
                <a:spcBef>
                  <a:spcPct val="0"/>
                </a:spcBef>
              </a:pPr>
              <a:r>
                <a:rPr lang="en-US" b="true" sz="3000">
                  <a:solidFill>
                    <a:srgbClr val="000000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Performance &amp; Guarantees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1235147" y="2613058"/>
            <a:ext cx="4392299" cy="996625"/>
            <a:chOff x="0" y="0"/>
            <a:chExt cx="1791075" cy="4064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791075" cy="406400"/>
            </a:xfrm>
            <a:custGeom>
              <a:avLst/>
              <a:gdLst/>
              <a:ahLst/>
              <a:cxnLst/>
              <a:rect r="r" b="b" t="t" l="l"/>
              <a:pathLst>
                <a:path h="406400" w="1791075">
                  <a:moveTo>
                    <a:pt x="1587875" y="0"/>
                  </a:moveTo>
                  <a:cubicBezTo>
                    <a:pt x="1700099" y="0"/>
                    <a:pt x="1791075" y="90976"/>
                    <a:pt x="1791075" y="203200"/>
                  </a:cubicBezTo>
                  <a:cubicBezTo>
                    <a:pt x="1791075" y="315424"/>
                    <a:pt x="1700099" y="406400"/>
                    <a:pt x="158787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0ED83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9525"/>
              <a:ext cx="1791075" cy="396875"/>
            </a:xfrm>
            <a:prstGeom prst="rect">
              <a:avLst/>
            </a:prstGeom>
          </p:spPr>
          <p:txBody>
            <a:bodyPr anchor="ctr" rtlCol="false" tIns="71403" lIns="71403" bIns="71403" rIns="71403"/>
            <a:lstStyle/>
            <a:p>
              <a:pPr algn="ctr">
                <a:lnSpc>
                  <a:spcPts val="3450"/>
                </a:lnSpc>
                <a:spcBef>
                  <a:spcPct val="0"/>
                </a:spcBef>
              </a:pPr>
              <a:r>
                <a:rPr lang="en-US" b="true" sz="3000">
                  <a:solidFill>
                    <a:srgbClr val="000000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Search Process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369837" y="7237366"/>
            <a:ext cx="8928943" cy="1719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Optimal</a:t>
            </a:r>
            <a:r>
              <a:rPr lang="en-US" sz="26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: finds shortest path when</a:t>
            </a:r>
            <a:r>
              <a:rPr lang="en-US" sz="26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heuristic is admissible</a:t>
            </a:r>
          </a:p>
          <a:p>
            <a:pPr algn="ctr">
              <a:lnSpc>
                <a:spcPts val="3380"/>
              </a:lnSpc>
            </a:pPr>
            <a:r>
              <a:rPr lang="en-US" sz="2600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Efficient</a:t>
            </a:r>
            <a:r>
              <a:rPr lang="en-US" sz="26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: prunes paths that cannot improve on current best</a:t>
            </a:r>
          </a:p>
          <a:p>
            <a:pPr algn="ctr">
              <a:lnSpc>
                <a:spcPts val="3380"/>
              </a:lnSpc>
            </a:pPr>
          </a:p>
        </p:txBody>
      </p:sp>
    </p:spTree>
  </p:cSld>
  <p:clrMapOvr>
    <a:masterClrMapping/>
  </p:clrMapOvr>
  <p:transition spd="fast">
    <p:push dir="u"/>
  </p:transition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9515" y="1019175"/>
            <a:ext cx="17275308" cy="2151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33"/>
              </a:lnSpc>
              <a:spcBef>
                <a:spcPct val="0"/>
              </a:spcBef>
            </a:pPr>
            <a:r>
              <a:rPr lang="en-US" b="true" sz="7027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Chall</a:t>
            </a:r>
            <a:r>
              <a:rPr lang="en-US" b="true" sz="7027" strike="noStrike" u="none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enges in Implementation</a:t>
            </a:r>
          </a:p>
          <a:p>
            <a:pPr algn="ctr" marL="0" indent="0" lvl="0">
              <a:lnSpc>
                <a:spcPts val="8433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/>
          <p:nvPr/>
        </p:nvGrpSpPr>
        <p:grpSpPr>
          <a:xfrm rot="5400000">
            <a:off x="14491322" y="-186120"/>
            <a:ext cx="6181982" cy="645021"/>
            <a:chOff x="0" y="0"/>
            <a:chExt cx="4209034" cy="4391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" y="6350"/>
              <a:ext cx="4196334" cy="426466"/>
            </a:xfrm>
            <a:custGeom>
              <a:avLst/>
              <a:gdLst/>
              <a:ahLst/>
              <a:cxnLst/>
              <a:rect r="r" b="b" t="t" l="l"/>
              <a:pathLst>
                <a:path h="426466" w="4196334">
                  <a:moveTo>
                    <a:pt x="4008755" y="426466"/>
                  </a:moveTo>
                  <a:lnTo>
                    <a:pt x="187579" y="426466"/>
                  </a:lnTo>
                  <a:cubicBezTo>
                    <a:pt x="83947" y="426466"/>
                    <a:pt x="0" y="342519"/>
                    <a:pt x="0" y="238887"/>
                  </a:cubicBezTo>
                  <a:lnTo>
                    <a:pt x="0" y="187579"/>
                  </a:lnTo>
                  <a:cubicBezTo>
                    <a:pt x="0" y="83947"/>
                    <a:pt x="83947" y="0"/>
                    <a:pt x="187579" y="0"/>
                  </a:cubicBezTo>
                  <a:lnTo>
                    <a:pt x="4008628" y="0"/>
                  </a:lnTo>
                  <a:cubicBezTo>
                    <a:pt x="4112260" y="0"/>
                    <a:pt x="4196207" y="83947"/>
                    <a:pt x="4196207" y="187579"/>
                  </a:cubicBezTo>
                  <a:lnTo>
                    <a:pt x="4196207" y="238887"/>
                  </a:lnTo>
                  <a:cubicBezTo>
                    <a:pt x="4196334" y="342392"/>
                    <a:pt x="4112260" y="426466"/>
                    <a:pt x="4008755" y="426466"/>
                  </a:cubicBezTo>
                  <a:close/>
                </a:path>
              </a:pathLst>
            </a:custGeom>
            <a:solidFill>
              <a:srgbClr val="F2B448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09034" cy="439166"/>
            </a:xfrm>
            <a:custGeom>
              <a:avLst/>
              <a:gdLst/>
              <a:ahLst/>
              <a:cxnLst/>
              <a:rect r="r" b="b" t="t" l="l"/>
              <a:pathLst>
                <a:path h="439166" w="4209034">
                  <a:moveTo>
                    <a:pt x="4015105" y="439166"/>
                  </a:moveTo>
                  <a:lnTo>
                    <a:pt x="193929" y="439166"/>
                  </a:lnTo>
                  <a:cubicBezTo>
                    <a:pt x="86995" y="439166"/>
                    <a:pt x="0" y="352171"/>
                    <a:pt x="0" y="245237"/>
                  </a:cubicBezTo>
                  <a:lnTo>
                    <a:pt x="0" y="193929"/>
                  </a:lnTo>
                  <a:cubicBezTo>
                    <a:pt x="0" y="86995"/>
                    <a:pt x="86995" y="0"/>
                    <a:pt x="193929" y="0"/>
                  </a:cubicBezTo>
                  <a:lnTo>
                    <a:pt x="4014978" y="0"/>
                  </a:lnTo>
                  <a:cubicBezTo>
                    <a:pt x="4121912" y="0"/>
                    <a:pt x="4208907" y="86995"/>
                    <a:pt x="4208907" y="193929"/>
                  </a:cubicBezTo>
                  <a:lnTo>
                    <a:pt x="4208907" y="245237"/>
                  </a:lnTo>
                  <a:cubicBezTo>
                    <a:pt x="4209034" y="352171"/>
                    <a:pt x="4122039" y="439166"/>
                    <a:pt x="4015105" y="439166"/>
                  </a:cubicBezTo>
                  <a:close/>
                  <a:moveTo>
                    <a:pt x="193929" y="12700"/>
                  </a:moveTo>
                  <a:cubicBezTo>
                    <a:pt x="93980" y="12700"/>
                    <a:pt x="12700" y="93980"/>
                    <a:pt x="12700" y="193929"/>
                  </a:cubicBezTo>
                  <a:lnTo>
                    <a:pt x="12700" y="245237"/>
                  </a:lnTo>
                  <a:cubicBezTo>
                    <a:pt x="12700" y="345186"/>
                    <a:pt x="93980" y="426466"/>
                    <a:pt x="193929" y="426466"/>
                  </a:cubicBezTo>
                  <a:lnTo>
                    <a:pt x="4014978" y="426466"/>
                  </a:lnTo>
                  <a:cubicBezTo>
                    <a:pt x="4114927" y="426466"/>
                    <a:pt x="4196207" y="345186"/>
                    <a:pt x="4196207" y="245237"/>
                  </a:cubicBezTo>
                  <a:lnTo>
                    <a:pt x="4196207" y="193929"/>
                  </a:lnTo>
                  <a:cubicBezTo>
                    <a:pt x="4196207" y="93980"/>
                    <a:pt x="4114927" y="12700"/>
                    <a:pt x="4014978" y="12700"/>
                  </a:cubicBezTo>
                  <a:lnTo>
                    <a:pt x="193929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5400000">
            <a:off x="16468138" y="1357198"/>
            <a:ext cx="2256923" cy="472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8"/>
              </a:lnSpc>
              <a:spcBef>
                <a:spcPct val="0"/>
              </a:spcBef>
            </a:pPr>
            <a:r>
              <a:rPr lang="en-US" b="true" sz="2998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5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36620" y="3321813"/>
            <a:ext cx="4775609" cy="5934479"/>
            <a:chOff x="0" y="0"/>
            <a:chExt cx="3251303" cy="404027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80137" y="80137"/>
              <a:ext cx="3091029" cy="3880004"/>
            </a:xfrm>
            <a:custGeom>
              <a:avLst/>
              <a:gdLst/>
              <a:ahLst/>
              <a:cxnLst/>
              <a:rect r="r" b="b" t="t" l="l"/>
              <a:pathLst>
                <a:path h="3880004" w="3091029">
                  <a:moveTo>
                    <a:pt x="3091029" y="3880004"/>
                  </a:moveTo>
                  <a:lnTo>
                    <a:pt x="0" y="3880004"/>
                  </a:lnTo>
                  <a:lnTo>
                    <a:pt x="0" y="0"/>
                  </a:lnTo>
                  <a:lnTo>
                    <a:pt x="3091029" y="0"/>
                  </a:lnTo>
                  <a:lnTo>
                    <a:pt x="3091029" y="3880004"/>
                  </a:lnTo>
                  <a:close/>
                </a:path>
              </a:pathLst>
            </a:custGeom>
            <a:solidFill>
              <a:srgbClr val="F2B44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73787" y="73787"/>
              <a:ext cx="3103729" cy="3892704"/>
            </a:xfrm>
            <a:custGeom>
              <a:avLst/>
              <a:gdLst/>
              <a:ahLst/>
              <a:cxnLst/>
              <a:rect r="r" b="b" t="t" l="l"/>
              <a:pathLst>
                <a:path h="3892704" w="3103729">
                  <a:moveTo>
                    <a:pt x="3103729" y="3892704"/>
                  </a:moveTo>
                  <a:lnTo>
                    <a:pt x="0" y="3892704"/>
                  </a:lnTo>
                  <a:lnTo>
                    <a:pt x="0" y="0"/>
                  </a:lnTo>
                  <a:lnTo>
                    <a:pt x="3103729" y="0"/>
                  </a:lnTo>
                  <a:lnTo>
                    <a:pt x="3103729" y="3892704"/>
                  </a:lnTo>
                  <a:close/>
                  <a:moveTo>
                    <a:pt x="12700" y="3880004"/>
                  </a:moveTo>
                  <a:lnTo>
                    <a:pt x="3091029" y="3880004"/>
                  </a:lnTo>
                  <a:lnTo>
                    <a:pt x="3091029" y="12700"/>
                  </a:lnTo>
                  <a:lnTo>
                    <a:pt x="12700" y="12700"/>
                  </a:lnTo>
                  <a:lnTo>
                    <a:pt x="12700" y="38800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" y="6223"/>
              <a:ext cx="3238603" cy="4027832"/>
            </a:xfrm>
            <a:custGeom>
              <a:avLst/>
              <a:gdLst/>
              <a:ahLst/>
              <a:cxnLst/>
              <a:rect r="r" b="b" t="t" l="l"/>
              <a:pathLst>
                <a:path h="4027832" w="3238603">
                  <a:moveTo>
                    <a:pt x="147447" y="73914"/>
                  </a:moveTo>
                  <a:cubicBezTo>
                    <a:pt x="147447" y="114681"/>
                    <a:pt x="114427" y="147701"/>
                    <a:pt x="73660" y="147701"/>
                  </a:cubicBezTo>
                  <a:cubicBezTo>
                    <a:pt x="32893" y="147701"/>
                    <a:pt x="0" y="114554"/>
                    <a:pt x="0" y="73914"/>
                  </a:cubicBezTo>
                  <a:cubicBezTo>
                    <a:pt x="0" y="33274"/>
                    <a:pt x="33020" y="127"/>
                    <a:pt x="73787" y="127"/>
                  </a:cubicBezTo>
                  <a:cubicBezTo>
                    <a:pt x="114554" y="127"/>
                    <a:pt x="147447" y="33147"/>
                    <a:pt x="147447" y="73914"/>
                  </a:cubicBezTo>
                  <a:close/>
                  <a:moveTo>
                    <a:pt x="73787" y="3880258"/>
                  </a:moveTo>
                  <a:cubicBezTo>
                    <a:pt x="33020" y="3880258"/>
                    <a:pt x="0" y="3913278"/>
                    <a:pt x="0" y="3954045"/>
                  </a:cubicBezTo>
                  <a:cubicBezTo>
                    <a:pt x="0" y="3994812"/>
                    <a:pt x="33020" y="4027832"/>
                    <a:pt x="73787" y="4027832"/>
                  </a:cubicBezTo>
                  <a:cubicBezTo>
                    <a:pt x="114554" y="4027832"/>
                    <a:pt x="147574" y="3994812"/>
                    <a:pt x="147574" y="3954045"/>
                  </a:cubicBezTo>
                  <a:cubicBezTo>
                    <a:pt x="147574" y="3913278"/>
                    <a:pt x="114427" y="3880258"/>
                    <a:pt x="73787" y="3880258"/>
                  </a:cubicBezTo>
                  <a:close/>
                  <a:moveTo>
                    <a:pt x="3164816" y="147574"/>
                  </a:moveTo>
                  <a:cubicBezTo>
                    <a:pt x="3205583" y="147574"/>
                    <a:pt x="3238603" y="114554"/>
                    <a:pt x="3238603" y="73787"/>
                  </a:cubicBezTo>
                  <a:cubicBezTo>
                    <a:pt x="3238603" y="33020"/>
                    <a:pt x="3205583" y="0"/>
                    <a:pt x="3164816" y="0"/>
                  </a:cubicBezTo>
                  <a:cubicBezTo>
                    <a:pt x="3124049" y="0"/>
                    <a:pt x="3091029" y="33020"/>
                    <a:pt x="3091029" y="73787"/>
                  </a:cubicBezTo>
                  <a:cubicBezTo>
                    <a:pt x="3091029" y="114554"/>
                    <a:pt x="3124049" y="147574"/>
                    <a:pt x="3164816" y="147574"/>
                  </a:cubicBezTo>
                  <a:close/>
                  <a:moveTo>
                    <a:pt x="3164816" y="3880258"/>
                  </a:moveTo>
                  <a:cubicBezTo>
                    <a:pt x="3124049" y="3880258"/>
                    <a:pt x="3091029" y="3913278"/>
                    <a:pt x="3091029" y="3954045"/>
                  </a:cubicBezTo>
                  <a:cubicBezTo>
                    <a:pt x="3091029" y="3994812"/>
                    <a:pt x="3124049" y="4027832"/>
                    <a:pt x="3164816" y="4027832"/>
                  </a:cubicBezTo>
                  <a:cubicBezTo>
                    <a:pt x="3205583" y="4027832"/>
                    <a:pt x="3238603" y="3994812"/>
                    <a:pt x="3238603" y="3954045"/>
                  </a:cubicBezTo>
                  <a:cubicBezTo>
                    <a:pt x="3238603" y="3913278"/>
                    <a:pt x="3205583" y="3880258"/>
                    <a:pt x="3164816" y="3880258"/>
                  </a:cubicBezTo>
                  <a:close/>
                </a:path>
              </a:pathLst>
            </a:custGeom>
            <a:solidFill>
              <a:srgbClr val="C6B8F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51303" cy="4040405"/>
            </a:xfrm>
            <a:custGeom>
              <a:avLst/>
              <a:gdLst/>
              <a:ahLst/>
              <a:cxnLst/>
              <a:rect r="r" b="b" t="t" l="l"/>
              <a:pathLst>
                <a:path h="4040405" w="3251303">
                  <a:moveTo>
                    <a:pt x="80137" y="0"/>
                  </a:moveTo>
                  <a:cubicBezTo>
                    <a:pt x="35941" y="0"/>
                    <a:pt x="0" y="35941"/>
                    <a:pt x="0" y="80137"/>
                  </a:cubicBezTo>
                  <a:cubicBezTo>
                    <a:pt x="0" y="124333"/>
                    <a:pt x="35941" y="160274"/>
                    <a:pt x="80137" y="160274"/>
                  </a:cubicBezTo>
                  <a:cubicBezTo>
                    <a:pt x="124333" y="160274"/>
                    <a:pt x="160274" y="124333"/>
                    <a:pt x="160274" y="80137"/>
                  </a:cubicBezTo>
                  <a:cubicBezTo>
                    <a:pt x="160274" y="35941"/>
                    <a:pt x="124206" y="0"/>
                    <a:pt x="80137" y="0"/>
                  </a:cubicBezTo>
                  <a:close/>
                  <a:moveTo>
                    <a:pt x="80137" y="147447"/>
                  </a:moveTo>
                  <a:cubicBezTo>
                    <a:pt x="42926" y="147447"/>
                    <a:pt x="12700" y="117221"/>
                    <a:pt x="12700" y="80137"/>
                  </a:cubicBezTo>
                  <a:cubicBezTo>
                    <a:pt x="12700" y="43053"/>
                    <a:pt x="42926" y="12700"/>
                    <a:pt x="80137" y="12700"/>
                  </a:cubicBezTo>
                  <a:cubicBezTo>
                    <a:pt x="117348" y="12700"/>
                    <a:pt x="147574" y="42926"/>
                    <a:pt x="147574" y="80137"/>
                  </a:cubicBezTo>
                  <a:cubicBezTo>
                    <a:pt x="147574" y="117348"/>
                    <a:pt x="117221" y="147447"/>
                    <a:pt x="80137" y="147447"/>
                  </a:cubicBezTo>
                  <a:close/>
                  <a:moveTo>
                    <a:pt x="80137" y="3880131"/>
                  </a:moveTo>
                  <a:cubicBezTo>
                    <a:pt x="35941" y="3880131"/>
                    <a:pt x="0" y="3916072"/>
                    <a:pt x="0" y="3960268"/>
                  </a:cubicBezTo>
                  <a:cubicBezTo>
                    <a:pt x="0" y="4004464"/>
                    <a:pt x="35941" y="4040405"/>
                    <a:pt x="80137" y="4040405"/>
                  </a:cubicBezTo>
                  <a:cubicBezTo>
                    <a:pt x="124333" y="4040405"/>
                    <a:pt x="160274" y="4004464"/>
                    <a:pt x="160274" y="3960268"/>
                  </a:cubicBezTo>
                  <a:cubicBezTo>
                    <a:pt x="160147" y="3916072"/>
                    <a:pt x="124206" y="3880131"/>
                    <a:pt x="80137" y="3880131"/>
                  </a:cubicBezTo>
                  <a:close/>
                  <a:moveTo>
                    <a:pt x="80137" y="4027578"/>
                  </a:moveTo>
                  <a:cubicBezTo>
                    <a:pt x="42926" y="4027578"/>
                    <a:pt x="12700" y="3997352"/>
                    <a:pt x="12700" y="3960141"/>
                  </a:cubicBezTo>
                  <a:cubicBezTo>
                    <a:pt x="12700" y="3922930"/>
                    <a:pt x="42926" y="3892704"/>
                    <a:pt x="80137" y="3892704"/>
                  </a:cubicBezTo>
                  <a:cubicBezTo>
                    <a:pt x="117348" y="3892704"/>
                    <a:pt x="147574" y="3922930"/>
                    <a:pt x="147574" y="3960141"/>
                  </a:cubicBezTo>
                  <a:cubicBezTo>
                    <a:pt x="147574" y="3997352"/>
                    <a:pt x="117221" y="4027578"/>
                    <a:pt x="80137" y="4027578"/>
                  </a:cubicBezTo>
                  <a:close/>
                  <a:moveTo>
                    <a:pt x="3171166" y="160147"/>
                  </a:moveTo>
                  <a:cubicBezTo>
                    <a:pt x="3215362" y="160147"/>
                    <a:pt x="3251303" y="124206"/>
                    <a:pt x="3251303" y="80010"/>
                  </a:cubicBezTo>
                  <a:cubicBezTo>
                    <a:pt x="3251303" y="35814"/>
                    <a:pt x="3215362" y="0"/>
                    <a:pt x="3171166" y="0"/>
                  </a:cubicBezTo>
                  <a:cubicBezTo>
                    <a:pt x="3126970" y="0"/>
                    <a:pt x="3091029" y="35941"/>
                    <a:pt x="3091029" y="80137"/>
                  </a:cubicBezTo>
                  <a:cubicBezTo>
                    <a:pt x="3091029" y="124333"/>
                    <a:pt x="3126970" y="160147"/>
                    <a:pt x="3171166" y="160147"/>
                  </a:cubicBezTo>
                  <a:close/>
                  <a:moveTo>
                    <a:pt x="3171166" y="12700"/>
                  </a:moveTo>
                  <a:cubicBezTo>
                    <a:pt x="3208377" y="12700"/>
                    <a:pt x="3238603" y="42926"/>
                    <a:pt x="3238603" y="80137"/>
                  </a:cubicBezTo>
                  <a:cubicBezTo>
                    <a:pt x="3238603" y="117348"/>
                    <a:pt x="3208377" y="147574"/>
                    <a:pt x="3171166" y="147574"/>
                  </a:cubicBezTo>
                  <a:cubicBezTo>
                    <a:pt x="3133955" y="147574"/>
                    <a:pt x="3103729" y="117348"/>
                    <a:pt x="3103729" y="80137"/>
                  </a:cubicBezTo>
                  <a:cubicBezTo>
                    <a:pt x="3103729" y="42926"/>
                    <a:pt x="3133955" y="12700"/>
                    <a:pt x="3171166" y="12700"/>
                  </a:cubicBezTo>
                  <a:close/>
                  <a:moveTo>
                    <a:pt x="3171166" y="3880131"/>
                  </a:moveTo>
                  <a:cubicBezTo>
                    <a:pt x="3126970" y="3880131"/>
                    <a:pt x="3091029" y="3916072"/>
                    <a:pt x="3091029" y="3960268"/>
                  </a:cubicBezTo>
                  <a:cubicBezTo>
                    <a:pt x="3091029" y="4004464"/>
                    <a:pt x="3126970" y="4040405"/>
                    <a:pt x="3171166" y="4040405"/>
                  </a:cubicBezTo>
                  <a:cubicBezTo>
                    <a:pt x="3215362" y="4040405"/>
                    <a:pt x="3251303" y="4004464"/>
                    <a:pt x="3251303" y="3960268"/>
                  </a:cubicBezTo>
                  <a:cubicBezTo>
                    <a:pt x="3251303" y="3916072"/>
                    <a:pt x="3215362" y="3880131"/>
                    <a:pt x="3171166" y="3880131"/>
                  </a:cubicBezTo>
                  <a:close/>
                  <a:moveTo>
                    <a:pt x="3171166" y="4027578"/>
                  </a:moveTo>
                  <a:cubicBezTo>
                    <a:pt x="3133955" y="4027578"/>
                    <a:pt x="3103729" y="3997352"/>
                    <a:pt x="3103729" y="3960141"/>
                  </a:cubicBezTo>
                  <a:cubicBezTo>
                    <a:pt x="3103729" y="3922930"/>
                    <a:pt x="3133955" y="3892704"/>
                    <a:pt x="3171166" y="3892704"/>
                  </a:cubicBezTo>
                  <a:cubicBezTo>
                    <a:pt x="3208377" y="3892704"/>
                    <a:pt x="3238603" y="3922930"/>
                    <a:pt x="3238603" y="3960141"/>
                  </a:cubicBezTo>
                  <a:cubicBezTo>
                    <a:pt x="3238603" y="3997352"/>
                    <a:pt x="3208377" y="4027578"/>
                    <a:pt x="3171166" y="402757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6758358" y="3321813"/>
            <a:ext cx="4775609" cy="5934479"/>
            <a:chOff x="0" y="0"/>
            <a:chExt cx="3251303" cy="40402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80137" y="80137"/>
              <a:ext cx="3091029" cy="3880004"/>
            </a:xfrm>
            <a:custGeom>
              <a:avLst/>
              <a:gdLst/>
              <a:ahLst/>
              <a:cxnLst/>
              <a:rect r="r" b="b" t="t" l="l"/>
              <a:pathLst>
                <a:path h="3880004" w="3091029">
                  <a:moveTo>
                    <a:pt x="3091029" y="3880004"/>
                  </a:moveTo>
                  <a:lnTo>
                    <a:pt x="0" y="3880004"/>
                  </a:lnTo>
                  <a:lnTo>
                    <a:pt x="0" y="0"/>
                  </a:lnTo>
                  <a:lnTo>
                    <a:pt x="3091029" y="0"/>
                  </a:lnTo>
                  <a:lnTo>
                    <a:pt x="3091029" y="3880004"/>
                  </a:lnTo>
                  <a:close/>
                </a:path>
              </a:pathLst>
            </a:custGeom>
            <a:solidFill>
              <a:srgbClr val="F2B448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73787" y="73787"/>
              <a:ext cx="3103729" cy="3892704"/>
            </a:xfrm>
            <a:custGeom>
              <a:avLst/>
              <a:gdLst/>
              <a:ahLst/>
              <a:cxnLst/>
              <a:rect r="r" b="b" t="t" l="l"/>
              <a:pathLst>
                <a:path h="3892704" w="3103729">
                  <a:moveTo>
                    <a:pt x="3103729" y="3892704"/>
                  </a:moveTo>
                  <a:lnTo>
                    <a:pt x="0" y="3892704"/>
                  </a:lnTo>
                  <a:lnTo>
                    <a:pt x="0" y="0"/>
                  </a:lnTo>
                  <a:lnTo>
                    <a:pt x="3103729" y="0"/>
                  </a:lnTo>
                  <a:lnTo>
                    <a:pt x="3103729" y="3892704"/>
                  </a:lnTo>
                  <a:close/>
                  <a:moveTo>
                    <a:pt x="12700" y="3880004"/>
                  </a:moveTo>
                  <a:lnTo>
                    <a:pt x="3091029" y="3880004"/>
                  </a:lnTo>
                  <a:lnTo>
                    <a:pt x="3091029" y="12700"/>
                  </a:lnTo>
                  <a:lnTo>
                    <a:pt x="12700" y="12700"/>
                  </a:lnTo>
                  <a:lnTo>
                    <a:pt x="12700" y="38800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350" y="6223"/>
              <a:ext cx="3238603" cy="4027832"/>
            </a:xfrm>
            <a:custGeom>
              <a:avLst/>
              <a:gdLst/>
              <a:ahLst/>
              <a:cxnLst/>
              <a:rect r="r" b="b" t="t" l="l"/>
              <a:pathLst>
                <a:path h="4027832" w="3238603">
                  <a:moveTo>
                    <a:pt x="147447" y="73914"/>
                  </a:moveTo>
                  <a:cubicBezTo>
                    <a:pt x="147447" y="114681"/>
                    <a:pt x="114427" y="147701"/>
                    <a:pt x="73660" y="147701"/>
                  </a:cubicBezTo>
                  <a:cubicBezTo>
                    <a:pt x="32893" y="147701"/>
                    <a:pt x="0" y="114554"/>
                    <a:pt x="0" y="73914"/>
                  </a:cubicBezTo>
                  <a:cubicBezTo>
                    <a:pt x="0" y="33274"/>
                    <a:pt x="33020" y="127"/>
                    <a:pt x="73787" y="127"/>
                  </a:cubicBezTo>
                  <a:cubicBezTo>
                    <a:pt x="114554" y="127"/>
                    <a:pt x="147447" y="33147"/>
                    <a:pt x="147447" y="73914"/>
                  </a:cubicBezTo>
                  <a:close/>
                  <a:moveTo>
                    <a:pt x="73787" y="3880258"/>
                  </a:moveTo>
                  <a:cubicBezTo>
                    <a:pt x="33020" y="3880258"/>
                    <a:pt x="0" y="3913278"/>
                    <a:pt x="0" y="3954045"/>
                  </a:cubicBezTo>
                  <a:cubicBezTo>
                    <a:pt x="0" y="3994812"/>
                    <a:pt x="33020" y="4027832"/>
                    <a:pt x="73787" y="4027832"/>
                  </a:cubicBezTo>
                  <a:cubicBezTo>
                    <a:pt x="114554" y="4027832"/>
                    <a:pt x="147574" y="3994812"/>
                    <a:pt x="147574" y="3954045"/>
                  </a:cubicBezTo>
                  <a:cubicBezTo>
                    <a:pt x="147574" y="3913278"/>
                    <a:pt x="114427" y="3880258"/>
                    <a:pt x="73787" y="3880258"/>
                  </a:cubicBezTo>
                  <a:close/>
                  <a:moveTo>
                    <a:pt x="3164816" y="147574"/>
                  </a:moveTo>
                  <a:cubicBezTo>
                    <a:pt x="3205583" y="147574"/>
                    <a:pt x="3238603" y="114554"/>
                    <a:pt x="3238603" y="73787"/>
                  </a:cubicBezTo>
                  <a:cubicBezTo>
                    <a:pt x="3238603" y="33020"/>
                    <a:pt x="3205583" y="0"/>
                    <a:pt x="3164816" y="0"/>
                  </a:cubicBezTo>
                  <a:cubicBezTo>
                    <a:pt x="3124049" y="0"/>
                    <a:pt x="3091029" y="33020"/>
                    <a:pt x="3091029" y="73787"/>
                  </a:cubicBezTo>
                  <a:cubicBezTo>
                    <a:pt x="3091029" y="114554"/>
                    <a:pt x="3124049" y="147574"/>
                    <a:pt x="3164816" y="147574"/>
                  </a:cubicBezTo>
                  <a:close/>
                  <a:moveTo>
                    <a:pt x="3164816" y="3880258"/>
                  </a:moveTo>
                  <a:cubicBezTo>
                    <a:pt x="3124049" y="3880258"/>
                    <a:pt x="3091029" y="3913278"/>
                    <a:pt x="3091029" y="3954045"/>
                  </a:cubicBezTo>
                  <a:cubicBezTo>
                    <a:pt x="3091029" y="3994812"/>
                    <a:pt x="3124049" y="4027832"/>
                    <a:pt x="3164816" y="4027832"/>
                  </a:cubicBezTo>
                  <a:cubicBezTo>
                    <a:pt x="3205583" y="4027832"/>
                    <a:pt x="3238603" y="3994812"/>
                    <a:pt x="3238603" y="3954045"/>
                  </a:cubicBezTo>
                  <a:cubicBezTo>
                    <a:pt x="3238603" y="3913278"/>
                    <a:pt x="3205583" y="3880258"/>
                    <a:pt x="3164816" y="3880258"/>
                  </a:cubicBezTo>
                  <a:close/>
                </a:path>
              </a:pathLst>
            </a:custGeom>
            <a:solidFill>
              <a:srgbClr val="C6B8FE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251303" cy="4040405"/>
            </a:xfrm>
            <a:custGeom>
              <a:avLst/>
              <a:gdLst/>
              <a:ahLst/>
              <a:cxnLst/>
              <a:rect r="r" b="b" t="t" l="l"/>
              <a:pathLst>
                <a:path h="4040405" w="3251303">
                  <a:moveTo>
                    <a:pt x="80137" y="0"/>
                  </a:moveTo>
                  <a:cubicBezTo>
                    <a:pt x="35941" y="0"/>
                    <a:pt x="0" y="35941"/>
                    <a:pt x="0" y="80137"/>
                  </a:cubicBezTo>
                  <a:cubicBezTo>
                    <a:pt x="0" y="124333"/>
                    <a:pt x="35941" y="160274"/>
                    <a:pt x="80137" y="160274"/>
                  </a:cubicBezTo>
                  <a:cubicBezTo>
                    <a:pt x="124333" y="160274"/>
                    <a:pt x="160274" y="124333"/>
                    <a:pt x="160274" y="80137"/>
                  </a:cubicBezTo>
                  <a:cubicBezTo>
                    <a:pt x="160274" y="35941"/>
                    <a:pt x="124206" y="0"/>
                    <a:pt x="80137" y="0"/>
                  </a:cubicBezTo>
                  <a:close/>
                  <a:moveTo>
                    <a:pt x="80137" y="147447"/>
                  </a:moveTo>
                  <a:cubicBezTo>
                    <a:pt x="42926" y="147447"/>
                    <a:pt x="12700" y="117221"/>
                    <a:pt x="12700" y="80137"/>
                  </a:cubicBezTo>
                  <a:cubicBezTo>
                    <a:pt x="12700" y="43053"/>
                    <a:pt x="42926" y="12700"/>
                    <a:pt x="80137" y="12700"/>
                  </a:cubicBezTo>
                  <a:cubicBezTo>
                    <a:pt x="117348" y="12700"/>
                    <a:pt x="147574" y="42926"/>
                    <a:pt x="147574" y="80137"/>
                  </a:cubicBezTo>
                  <a:cubicBezTo>
                    <a:pt x="147574" y="117348"/>
                    <a:pt x="117221" y="147447"/>
                    <a:pt x="80137" y="147447"/>
                  </a:cubicBezTo>
                  <a:close/>
                  <a:moveTo>
                    <a:pt x="80137" y="3880131"/>
                  </a:moveTo>
                  <a:cubicBezTo>
                    <a:pt x="35941" y="3880131"/>
                    <a:pt x="0" y="3916072"/>
                    <a:pt x="0" y="3960268"/>
                  </a:cubicBezTo>
                  <a:cubicBezTo>
                    <a:pt x="0" y="4004464"/>
                    <a:pt x="35941" y="4040405"/>
                    <a:pt x="80137" y="4040405"/>
                  </a:cubicBezTo>
                  <a:cubicBezTo>
                    <a:pt x="124333" y="4040405"/>
                    <a:pt x="160274" y="4004464"/>
                    <a:pt x="160274" y="3960268"/>
                  </a:cubicBezTo>
                  <a:cubicBezTo>
                    <a:pt x="160147" y="3916072"/>
                    <a:pt x="124206" y="3880131"/>
                    <a:pt x="80137" y="3880131"/>
                  </a:cubicBezTo>
                  <a:close/>
                  <a:moveTo>
                    <a:pt x="80137" y="4027578"/>
                  </a:moveTo>
                  <a:cubicBezTo>
                    <a:pt x="42926" y="4027578"/>
                    <a:pt x="12700" y="3997352"/>
                    <a:pt x="12700" y="3960141"/>
                  </a:cubicBezTo>
                  <a:cubicBezTo>
                    <a:pt x="12700" y="3922930"/>
                    <a:pt x="42926" y="3892704"/>
                    <a:pt x="80137" y="3892704"/>
                  </a:cubicBezTo>
                  <a:cubicBezTo>
                    <a:pt x="117348" y="3892704"/>
                    <a:pt x="147574" y="3922930"/>
                    <a:pt x="147574" y="3960141"/>
                  </a:cubicBezTo>
                  <a:cubicBezTo>
                    <a:pt x="147574" y="3997352"/>
                    <a:pt x="117221" y="4027578"/>
                    <a:pt x="80137" y="4027578"/>
                  </a:cubicBezTo>
                  <a:close/>
                  <a:moveTo>
                    <a:pt x="3171166" y="160147"/>
                  </a:moveTo>
                  <a:cubicBezTo>
                    <a:pt x="3215362" y="160147"/>
                    <a:pt x="3251303" y="124206"/>
                    <a:pt x="3251303" y="80010"/>
                  </a:cubicBezTo>
                  <a:cubicBezTo>
                    <a:pt x="3251303" y="35814"/>
                    <a:pt x="3215362" y="0"/>
                    <a:pt x="3171166" y="0"/>
                  </a:cubicBezTo>
                  <a:cubicBezTo>
                    <a:pt x="3126970" y="0"/>
                    <a:pt x="3091029" y="35941"/>
                    <a:pt x="3091029" y="80137"/>
                  </a:cubicBezTo>
                  <a:cubicBezTo>
                    <a:pt x="3091029" y="124333"/>
                    <a:pt x="3126970" y="160147"/>
                    <a:pt x="3171166" y="160147"/>
                  </a:cubicBezTo>
                  <a:close/>
                  <a:moveTo>
                    <a:pt x="3171166" y="12700"/>
                  </a:moveTo>
                  <a:cubicBezTo>
                    <a:pt x="3208377" y="12700"/>
                    <a:pt x="3238603" y="42926"/>
                    <a:pt x="3238603" y="80137"/>
                  </a:cubicBezTo>
                  <a:cubicBezTo>
                    <a:pt x="3238603" y="117348"/>
                    <a:pt x="3208377" y="147574"/>
                    <a:pt x="3171166" y="147574"/>
                  </a:cubicBezTo>
                  <a:cubicBezTo>
                    <a:pt x="3133955" y="147574"/>
                    <a:pt x="3103729" y="117348"/>
                    <a:pt x="3103729" y="80137"/>
                  </a:cubicBezTo>
                  <a:cubicBezTo>
                    <a:pt x="3103729" y="42926"/>
                    <a:pt x="3133955" y="12700"/>
                    <a:pt x="3171166" y="12700"/>
                  </a:cubicBezTo>
                  <a:close/>
                  <a:moveTo>
                    <a:pt x="3171166" y="3880131"/>
                  </a:moveTo>
                  <a:cubicBezTo>
                    <a:pt x="3126970" y="3880131"/>
                    <a:pt x="3091029" y="3916072"/>
                    <a:pt x="3091029" y="3960268"/>
                  </a:cubicBezTo>
                  <a:cubicBezTo>
                    <a:pt x="3091029" y="4004464"/>
                    <a:pt x="3126970" y="4040405"/>
                    <a:pt x="3171166" y="4040405"/>
                  </a:cubicBezTo>
                  <a:cubicBezTo>
                    <a:pt x="3215362" y="4040405"/>
                    <a:pt x="3251303" y="4004464"/>
                    <a:pt x="3251303" y="3960268"/>
                  </a:cubicBezTo>
                  <a:cubicBezTo>
                    <a:pt x="3251303" y="3916072"/>
                    <a:pt x="3215362" y="3880131"/>
                    <a:pt x="3171166" y="3880131"/>
                  </a:cubicBezTo>
                  <a:close/>
                  <a:moveTo>
                    <a:pt x="3171166" y="4027578"/>
                  </a:moveTo>
                  <a:cubicBezTo>
                    <a:pt x="3133955" y="4027578"/>
                    <a:pt x="3103729" y="3997352"/>
                    <a:pt x="3103729" y="3960141"/>
                  </a:cubicBezTo>
                  <a:cubicBezTo>
                    <a:pt x="3103729" y="3922930"/>
                    <a:pt x="3133955" y="3892704"/>
                    <a:pt x="3171166" y="3892704"/>
                  </a:cubicBezTo>
                  <a:cubicBezTo>
                    <a:pt x="3208377" y="3892704"/>
                    <a:pt x="3238603" y="3922930"/>
                    <a:pt x="3238603" y="3960141"/>
                  </a:cubicBezTo>
                  <a:cubicBezTo>
                    <a:pt x="3238603" y="3997352"/>
                    <a:pt x="3208377" y="4027578"/>
                    <a:pt x="3171166" y="402757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1975771" y="3321813"/>
            <a:ext cx="4775609" cy="5934479"/>
            <a:chOff x="0" y="0"/>
            <a:chExt cx="3251303" cy="404027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80137" y="80137"/>
              <a:ext cx="3091029" cy="3880004"/>
            </a:xfrm>
            <a:custGeom>
              <a:avLst/>
              <a:gdLst/>
              <a:ahLst/>
              <a:cxnLst/>
              <a:rect r="r" b="b" t="t" l="l"/>
              <a:pathLst>
                <a:path h="3880004" w="3091029">
                  <a:moveTo>
                    <a:pt x="3091029" y="3880004"/>
                  </a:moveTo>
                  <a:lnTo>
                    <a:pt x="0" y="3880004"/>
                  </a:lnTo>
                  <a:lnTo>
                    <a:pt x="0" y="0"/>
                  </a:lnTo>
                  <a:lnTo>
                    <a:pt x="3091029" y="0"/>
                  </a:lnTo>
                  <a:lnTo>
                    <a:pt x="3091029" y="3880004"/>
                  </a:lnTo>
                  <a:close/>
                </a:path>
              </a:pathLst>
            </a:custGeom>
            <a:solidFill>
              <a:srgbClr val="F2B44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73787" y="73787"/>
              <a:ext cx="3103729" cy="3892704"/>
            </a:xfrm>
            <a:custGeom>
              <a:avLst/>
              <a:gdLst/>
              <a:ahLst/>
              <a:cxnLst/>
              <a:rect r="r" b="b" t="t" l="l"/>
              <a:pathLst>
                <a:path h="3892704" w="3103729">
                  <a:moveTo>
                    <a:pt x="3103729" y="3892704"/>
                  </a:moveTo>
                  <a:lnTo>
                    <a:pt x="0" y="3892704"/>
                  </a:lnTo>
                  <a:lnTo>
                    <a:pt x="0" y="0"/>
                  </a:lnTo>
                  <a:lnTo>
                    <a:pt x="3103729" y="0"/>
                  </a:lnTo>
                  <a:lnTo>
                    <a:pt x="3103729" y="3892704"/>
                  </a:lnTo>
                  <a:close/>
                  <a:moveTo>
                    <a:pt x="12700" y="3880004"/>
                  </a:moveTo>
                  <a:lnTo>
                    <a:pt x="3091029" y="3880004"/>
                  </a:lnTo>
                  <a:lnTo>
                    <a:pt x="3091029" y="12700"/>
                  </a:lnTo>
                  <a:lnTo>
                    <a:pt x="12700" y="12700"/>
                  </a:lnTo>
                  <a:lnTo>
                    <a:pt x="12700" y="38800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6350" y="6223"/>
              <a:ext cx="3238603" cy="4027832"/>
            </a:xfrm>
            <a:custGeom>
              <a:avLst/>
              <a:gdLst/>
              <a:ahLst/>
              <a:cxnLst/>
              <a:rect r="r" b="b" t="t" l="l"/>
              <a:pathLst>
                <a:path h="4027832" w="3238603">
                  <a:moveTo>
                    <a:pt x="147447" y="73914"/>
                  </a:moveTo>
                  <a:cubicBezTo>
                    <a:pt x="147447" y="114681"/>
                    <a:pt x="114427" y="147701"/>
                    <a:pt x="73660" y="147701"/>
                  </a:cubicBezTo>
                  <a:cubicBezTo>
                    <a:pt x="32893" y="147701"/>
                    <a:pt x="0" y="114554"/>
                    <a:pt x="0" y="73914"/>
                  </a:cubicBezTo>
                  <a:cubicBezTo>
                    <a:pt x="0" y="33274"/>
                    <a:pt x="33020" y="127"/>
                    <a:pt x="73787" y="127"/>
                  </a:cubicBezTo>
                  <a:cubicBezTo>
                    <a:pt x="114554" y="127"/>
                    <a:pt x="147447" y="33147"/>
                    <a:pt x="147447" y="73914"/>
                  </a:cubicBezTo>
                  <a:close/>
                  <a:moveTo>
                    <a:pt x="73787" y="3880258"/>
                  </a:moveTo>
                  <a:cubicBezTo>
                    <a:pt x="33020" y="3880258"/>
                    <a:pt x="0" y="3913278"/>
                    <a:pt x="0" y="3954045"/>
                  </a:cubicBezTo>
                  <a:cubicBezTo>
                    <a:pt x="0" y="3994812"/>
                    <a:pt x="33020" y="4027832"/>
                    <a:pt x="73787" y="4027832"/>
                  </a:cubicBezTo>
                  <a:cubicBezTo>
                    <a:pt x="114554" y="4027832"/>
                    <a:pt x="147574" y="3994812"/>
                    <a:pt x="147574" y="3954045"/>
                  </a:cubicBezTo>
                  <a:cubicBezTo>
                    <a:pt x="147574" y="3913278"/>
                    <a:pt x="114427" y="3880258"/>
                    <a:pt x="73787" y="3880258"/>
                  </a:cubicBezTo>
                  <a:close/>
                  <a:moveTo>
                    <a:pt x="3164816" y="147574"/>
                  </a:moveTo>
                  <a:cubicBezTo>
                    <a:pt x="3205583" y="147574"/>
                    <a:pt x="3238603" y="114554"/>
                    <a:pt x="3238603" y="73787"/>
                  </a:cubicBezTo>
                  <a:cubicBezTo>
                    <a:pt x="3238603" y="33020"/>
                    <a:pt x="3205583" y="0"/>
                    <a:pt x="3164816" y="0"/>
                  </a:cubicBezTo>
                  <a:cubicBezTo>
                    <a:pt x="3124049" y="0"/>
                    <a:pt x="3091029" y="33020"/>
                    <a:pt x="3091029" y="73787"/>
                  </a:cubicBezTo>
                  <a:cubicBezTo>
                    <a:pt x="3091029" y="114554"/>
                    <a:pt x="3124049" y="147574"/>
                    <a:pt x="3164816" y="147574"/>
                  </a:cubicBezTo>
                  <a:close/>
                  <a:moveTo>
                    <a:pt x="3164816" y="3880258"/>
                  </a:moveTo>
                  <a:cubicBezTo>
                    <a:pt x="3124049" y="3880258"/>
                    <a:pt x="3091029" y="3913278"/>
                    <a:pt x="3091029" y="3954045"/>
                  </a:cubicBezTo>
                  <a:cubicBezTo>
                    <a:pt x="3091029" y="3994812"/>
                    <a:pt x="3124049" y="4027832"/>
                    <a:pt x="3164816" y="4027832"/>
                  </a:cubicBezTo>
                  <a:cubicBezTo>
                    <a:pt x="3205583" y="4027832"/>
                    <a:pt x="3238603" y="3994812"/>
                    <a:pt x="3238603" y="3954045"/>
                  </a:cubicBezTo>
                  <a:cubicBezTo>
                    <a:pt x="3238603" y="3913278"/>
                    <a:pt x="3205583" y="3880258"/>
                    <a:pt x="3164816" y="3880258"/>
                  </a:cubicBezTo>
                  <a:close/>
                </a:path>
              </a:pathLst>
            </a:custGeom>
            <a:solidFill>
              <a:srgbClr val="C6B8FE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251303" cy="4040405"/>
            </a:xfrm>
            <a:custGeom>
              <a:avLst/>
              <a:gdLst/>
              <a:ahLst/>
              <a:cxnLst/>
              <a:rect r="r" b="b" t="t" l="l"/>
              <a:pathLst>
                <a:path h="4040405" w="3251303">
                  <a:moveTo>
                    <a:pt x="80137" y="0"/>
                  </a:moveTo>
                  <a:cubicBezTo>
                    <a:pt x="35941" y="0"/>
                    <a:pt x="0" y="35941"/>
                    <a:pt x="0" y="80137"/>
                  </a:cubicBezTo>
                  <a:cubicBezTo>
                    <a:pt x="0" y="124333"/>
                    <a:pt x="35941" y="160274"/>
                    <a:pt x="80137" y="160274"/>
                  </a:cubicBezTo>
                  <a:cubicBezTo>
                    <a:pt x="124333" y="160274"/>
                    <a:pt x="160274" y="124333"/>
                    <a:pt x="160274" y="80137"/>
                  </a:cubicBezTo>
                  <a:cubicBezTo>
                    <a:pt x="160274" y="35941"/>
                    <a:pt x="124206" y="0"/>
                    <a:pt x="80137" y="0"/>
                  </a:cubicBezTo>
                  <a:close/>
                  <a:moveTo>
                    <a:pt x="80137" y="147447"/>
                  </a:moveTo>
                  <a:cubicBezTo>
                    <a:pt x="42926" y="147447"/>
                    <a:pt x="12700" y="117221"/>
                    <a:pt x="12700" y="80137"/>
                  </a:cubicBezTo>
                  <a:cubicBezTo>
                    <a:pt x="12700" y="43053"/>
                    <a:pt x="42926" y="12700"/>
                    <a:pt x="80137" y="12700"/>
                  </a:cubicBezTo>
                  <a:cubicBezTo>
                    <a:pt x="117348" y="12700"/>
                    <a:pt x="147574" y="42926"/>
                    <a:pt x="147574" y="80137"/>
                  </a:cubicBezTo>
                  <a:cubicBezTo>
                    <a:pt x="147574" y="117348"/>
                    <a:pt x="117221" y="147447"/>
                    <a:pt x="80137" y="147447"/>
                  </a:cubicBezTo>
                  <a:close/>
                  <a:moveTo>
                    <a:pt x="80137" y="3880131"/>
                  </a:moveTo>
                  <a:cubicBezTo>
                    <a:pt x="35941" y="3880131"/>
                    <a:pt x="0" y="3916072"/>
                    <a:pt x="0" y="3960268"/>
                  </a:cubicBezTo>
                  <a:cubicBezTo>
                    <a:pt x="0" y="4004464"/>
                    <a:pt x="35941" y="4040405"/>
                    <a:pt x="80137" y="4040405"/>
                  </a:cubicBezTo>
                  <a:cubicBezTo>
                    <a:pt x="124333" y="4040405"/>
                    <a:pt x="160274" y="4004464"/>
                    <a:pt x="160274" y="3960268"/>
                  </a:cubicBezTo>
                  <a:cubicBezTo>
                    <a:pt x="160147" y="3916072"/>
                    <a:pt x="124206" y="3880131"/>
                    <a:pt x="80137" y="3880131"/>
                  </a:cubicBezTo>
                  <a:close/>
                  <a:moveTo>
                    <a:pt x="80137" y="4027578"/>
                  </a:moveTo>
                  <a:cubicBezTo>
                    <a:pt x="42926" y="4027578"/>
                    <a:pt x="12700" y="3997352"/>
                    <a:pt x="12700" y="3960141"/>
                  </a:cubicBezTo>
                  <a:cubicBezTo>
                    <a:pt x="12700" y="3922930"/>
                    <a:pt x="42926" y="3892704"/>
                    <a:pt x="80137" y="3892704"/>
                  </a:cubicBezTo>
                  <a:cubicBezTo>
                    <a:pt x="117348" y="3892704"/>
                    <a:pt x="147574" y="3922930"/>
                    <a:pt x="147574" y="3960141"/>
                  </a:cubicBezTo>
                  <a:cubicBezTo>
                    <a:pt x="147574" y="3997352"/>
                    <a:pt x="117221" y="4027578"/>
                    <a:pt x="80137" y="4027578"/>
                  </a:cubicBezTo>
                  <a:close/>
                  <a:moveTo>
                    <a:pt x="3171166" y="160147"/>
                  </a:moveTo>
                  <a:cubicBezTo>
                    <a:pt x="3215362" y="160147"/>
                    <a:pt x="3251303" y="124206"/>
                    <a:pt x="3251303" y="80010"/>
                  </a:cubicBezTo>
                  <a:cubicBezTo>
                    <a:pt x="3251303" y="35814"/>
                    <a:pt x="3215362" y="0"/>
                    <a:pt x="3171166" y="0"/>
                  </a:cubicBezTo>
                  <a:cubicBezTo>
                    <a:pt x="3126970" y="0"/>
                    <a:pt x="3091029" y="35941"/>
                    <a:pt x="3091029" y="80137"/>
                  </a:cubicBezTo>
                  <a:cubicBezTo>
                    <a:pt x="3091029" y="124333"/>
                    <a:pt x="3126970" y="160147"/>
                    <a:pt x="3171166" y="160147"/>
                  </a:cubicBezTo>
                  <a:close/>
                  <a:moveTo>
                    <a:pt x="3171166" y="12700"/>
                  </a:moveTo>
                  <a:cubicBezTo>
                    <a:pt x="3208377" y="12700"/>
                    <a:pt x="3238603" y="42926"/>
                    <a:pt x="3238603" y="80137"/>
                  </a:cubicBezTo>
                  <a:cubicBezTo>
                    <a:pt x="3238603" y="117348"/>
                    <a:pt x="3208377" y="147574"/>
                    <a:pt x="3171166" y="147574"/>
                  </a:cubicBezTo>
                  <a:cubicBezTo>
                    <a:pt x="3133955" y="147574"/>
                    <a:pt x="3103729" y="117348"/>
                    <a:pt x="3103729" y="80137"/>
                  </a:cubicBezTo>
                  <a:cubicBezTo>
                    <a:pt x="3103729" y="42926"/>
                    <a:pt x="3133955" y="12700"/>
                    <a:pt x="3171166" y="12700"/>
                  </a:cubicBezTo>
                  <a:close/>
                  <a:moveTo>
                    <a:pt x="3171166" y="3880131"/>
                  </a:moveTo>
                  <a:cubicBezTo>
                    <a:pt x="3126970" y="3880131"/>
                    <a:pt x="3091029" y="3916072"/>
                    <a:pt x="3091029" y="3960268"/>
                  </a:cubicBezTo>
                  <a:cubicBezTo>
                    <a:pt x="3091029" y="4004464"/>
                    <a:pt x="3126970" y="4040405"/>
                    <a:pt x="3171166" y="4040405"/>
                  </a:cubicBezTo>
                  <a:cubicBezTo>
                    <a:pt x="3215362" y="4040405"/>
                    <a:pt x="3251303" y="4004464"/>
                    <a:pt x="3251303" y="3960268"/>
                  </a:cubicBezTo>
                  <a:cubicBezTo>
                    <a:pt x="3251303" y="3916072"/>
                    <a:pt x="3215362" y="3880131"/>
                    <a:pt x="3171166" y="3880131"/>
                  </a:cubicBezTo>
                  <a:close/>
                  <a:moveTo>
                    <a:pt x="3171166" y="4027578"/>
                  </a:moveTo>
                  <a:cubicBezTo>
                    <a:pt x="3133955" y="4027578"/>
                    <a:pt x="3103729" y="3997352"/>
                    <a:pt x="3103729" y="3960141"/>
                  </a:cubicBezTo>
                  <a:cubicBezTo>
                    <a:pt x="3103729" y="3922930"/>
                    <a:pt x="3133955" y="3892704"/>
                    <a:pt x="3171166" y="3892704"/>
                  </a:cubicBezTo>
                  <a:cubicBezTo>
                    <a:pt x="3208377" y="3892704"/>
                    <a:pt x="3238603" y="3922930"/>
                    <a:pt x="3238603" y="3960141"/>
                  </a:cubicBezTo>
                  <a:cubicBezTo>
                    <a:pt x="3238603" y="3997352"/>
                    <a:pt x="3208377" y="4027578"/>
                    <a:pt x="3171166" y="402757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5448958" y="5095875"/>
            <a:ext cx="5729509" cy="228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511291" indent="-503764" lvl="2">
              <a:lnSpc>
                <a:spcPts val="454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Optimizing real-time rendering performance</a:t>
            </a:r>
          </a:p>
          <a:p>
            <a:pPr algn="ctr">
              <a:lnSpc>
                <a:spcPts val="4549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5095875"/>
            <a:ext cx="4145414" cy="228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511291" indent="-503764" lvl="2">
              <a:lnSpc>
                <a:spcPts val="454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Balancing AI difficulty vs fairness</a:t>
            </a:r>
          </a:p>
          <a:p>
            <a:pPr algn="ctr">
              <a:lnSpc>
                <a:spcPts val="4549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1170136" y="5095875"/>
            <a:ext cx="4950900" cy="228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511291" indent="-503764" lvl="2">
              <a:lnSpc>
                <a:spcPts val="454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Managing dynamic spawn probabilities</a:t>
            </a:r>
          </a:p>
          <a:p>
            <a:pPr algn="ctr">
              <a:lnSpc>
                <a:spcPts val="4549"/>
              </a:lnSpc>
            </a:pPr>
          </a:p>
        </p:txBody>
      </p:sp>
      <p:grpSp>
        <p:nvGrpSpPr>
          <p:cNvPr name="Group 25" id="25"/>
          <p:cNvGrpSpPr/>
          <p:nvPr/>
        </p:nvGrpSpPr>
        <p:grpSpPr>
          <a:xfrm rot="0">
            <a:off x="2166964" y="2721890"/>
            <a:ext cx="3514921" cy="1558770"/>
            <a:chOff x="0" y="0"/>
            <a:chExt cx="926192" cy="41074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26192" cy="410741"/>
            </a:xfrm>
            <a:custGeom>
              <a:avLst/>
              <a:gdLst/>
              <a:ahLst/>
              <a:cxnLst/>
              <a:rect r="r" b="b" t="t" l="l"/>
              <a:pathLst>
                <a:path h="410741" w="926192">
                  <a:moveTo>
                    <a:pt x="30959" y="0"/>
                  </a:moveTo>
                  <a:lnTo>
                    <a:pt x="895234" y="0"/>
                  </a:lnTo>
                  <a:cubicBezTo>
                    <a:pt x="912332" y="0"/>
                    <a:pt x="926192" y="13861"/>
                    <a:pt x="926192" y="30959"/>
                  </a:cubicBezTo>
                  <a:lnTo>
                    <a:pt x="926192" y="379782"/>
                  </a:lnTo>
                  <a:cubicBezTo>
                    <a:pt x="926192" y="396880"/>
                    <a:pt x="912332" y="410741"/>
                    <a:pt x="895234" y="410741"/>
                  </a:cubicBezTo>
                  <a:lnTo>
                    <a:pt x="30959" y="410741"/>
                  </a:lnTo>
                  <a:cubicBezTo>
                    <a:pt x="13861" y="410741"/>
                    <a:pt x="0" y="396880"/>
                    <a:pt x="0" y="379782"/>
                  </a:cubicBezTo>
                  <a:lnTo>
                    <a:pt x="0" y="30959"/>
                  </a:lnTo>
                  <a:cubicBezTo>
                    <a:pt x="0" y="13861"/>
                    <a:pt x="13861" y="0"/>
                    <a:pt x="30959" y="0"/>
                  </a:cubicBezTo>
                  <a:close/>
                </a:path>
              </a:pathLst>
            </a:custGeom>
            <a:solidFill>
              <a:srgbClr val="E0ED83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0"/>
              <a:ext cx="926192" cy="410741"/>
            </a:xfrm>
            <a:prstGeom prst="rect">
              <a:avLst/>
            </a:prstGeom>
          </p:spPr>
          <p:txBody>
            <a:bodyPr anchor="ctr" rtlCol="false" tIns="71403" lIns="71403" bIns="71403" rIns="71403"/>
            <a:lstStyle/>
            <a:p>
              <a:pPr algn="ctr" marL="0" indent="0" lvl="0">
                <a:lnSpc>
                  <a:spcPts val="4369"/>
                </a:lnSpc>
                <a:spcBef>
                  <a:spcPct val="0"/>
                </a:spcBef>
              </a:pPr>
              <a:r>
                <a:rPr lang="en-US" b="true" sz="3799">
                  <a:solidFill>
                    <a:srgbClr val="000000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NUM.1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7388703" y="2721890"/>
            <a:ext cx="3514921" cy="1558770"/>
            <a:chOff x="0" y="0"/>
            <a:chExt cx="926192" cy="41074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26192" cy="410741"/>
            </a:xfrm>
            <a:custGeom>
              <a:avLst/>
              <a:gdLst/>
              <a:ahLst/>
              <a:cxnLst/>
              <a:rect r="r" b="b" t="t" l="l"/>
              <a:pathLst>
                <a:path h="410741" w="926192">
                  <a:moveTo>
                    <a:pt x="30959" y="0"/>
                  </a:moveTo>
                  <a:lnTo>
                    <a:pt x="895234" y="0"/>
                  </a:lnTo>
                  <a:cubicBezTo>
                    <a:pt x="912332" y="0"/>
                    <a:pt x="926192" y="13861"/>
                    <a:pt x="926192" y="30959"/>
                  </a:cubicBezTo>
                  <a:lnTo>
                    <a:pt x="926192" y="379782"/>
                  </a:lnTo>
                  <a:cubicBezTo>
                    <a:pt x="926192" y="396880"/>
                    <a:pt x="912332" y="410741"/>
                    <a:pt x="895234" y="410741"/>
                  </a:cubicBezTo>
                  <a:lnTo>
                    <a:pt x="30959" y="410741"/>
                  </a:lnTo>
                  <a:cubicBezTo>
                    <a:pt x="13861" y="410741"/>
                    <a:pt x="0" y="396880"/>
                    <a:pt x="0" y="379782"/>
                  </a:cubicBezTo>
                  <a:lnTo>
                    <a:pt x="0" y="30959"/>
                  </a:lnTo>
                  <a:cubicBezTo>
                    <a:pt x="0" y="13861"/>
                    <a:pt x="13861" y="0"/>
                    <a:pt x="30959" y="0"/>
                  </a:cubicBezTo>
                  <a:close/>
                </a:path>
              </a:pathLst>
            </a:custGeom>
            <a:solidFill>
              <a:srgbClr val="E0ED83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0"/>
              <a:ext cx="926192" cy="410741"/>
            </a:xfrm>
            <a:prstGeom prst="rect">
              <a:avLst/>
            </a:prstGeom>
          </p:spPr>
          <p:txBody>
            <a:bodyPr anchor="ctr" rtlCol="false" tIns="71403" lIns="71403" bIns="71403" rIns="71403"/>
            <a:lstStyle/>
            <a:p>
              <a:pPr algn="ctr" marL="0" indent="0" lvl="0">
                <a:lnSpc>
                  <a:spcPts val="3909"/>
                </a:lnSpc>
                <a:spcBef>
                  <a:spcPct val="0"/>
                </a:spcBef>
              </a:pPr>
              <a:r>
                <a:rPr lang="en-US" b="true" sz="3399">
                  <a:solidFill>
                    <a:srgbClr val="000000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NUM.2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2606116" y="2721890"/>
            <a:ext cx="3514921" cy="1558770"/>
            <a:chOff x="0" y="0"/>
            <a:chExt cx="926192" cy="41074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926192" cy="410741"/>
            </a:xfrm>
            <a:custGeom>
              <a:avLst/>
              <a:gdLst/>
              <a:ahLst/>
              <a:cxnLst/>
              <a:rect r="r" b="b" t="t" l="l"/>
              <a:pathLst>
                <a:path h="410741" w="926192">
                  <a:moveTo>
                    <a:pt x="30959" y="0"/>
                  </a:moveTo>
                  <a:lnTo>
                    <a:pt x="895234" y="0"/>
                  </a:lnTo>
                  <a:cubicBezTo>
                    <a:pt x="912332" y="0"/>
                    <a:pt x="926192" y="13861"/>
                    <a:pt x="926192" y="30959"/>
                  </a:cubicBezTo>
                  <a:lnTo>
                    <a:pt x="926192" y="379782"/>
                  </a:lnTo>
                  <a:cubicBezTo>
                    <a:pt x="926192" y="396880"/>
                    <a:pt x="912332" y="410741"/>
                    <a:pt x="895234" y="410741"/>
                  </a:cubicBezTo>
                  <a:lnTo>
                    <a:pt x="30959" y="410741"/>
                  </a:lnTo>
                  <a:cubicBezTo>
                    <a:pt x="13861" y="410741"/>
                    <a:pt x="0" y="396880"/>
                    <a:pt x="0" y="379782"/>
                  </a:cubicBezTo>
                  <a:lnTo>
                    <a:pt x="0" y="30959"/>
                  </a:lnTo>
                  <a:cubicBezTo>
                    <a:pt x="0" y="13861"/>
                    <a:pt x="13861" y="0"/>
                    <a:pt x="30959" y="0"/>
                  </a:cubicBezTo>
                  <a:close/>
                </a:path>
              </a:pathLst>
            </a:custGeom>
            <a:solidFill>
              <a:srgbClr val="E0ED83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0"/>
              <a:ext cx="926192" cy="410741"/>
            </a:xfrm>
            <a:prstGeom prst="rect">
              <a:avLst/>
            </a:prstGeom>
          </p:spPr>
          <p:txBody>
            <a:bodyPr anchor="ctr" rtlCol="false" tIns="71403" lIns="71403" bIns="71403" rIns="71403"/>
            <a:lstStyle/>
            <a:p>
              <a:pPr algn="ctr" marL="0" indent="0" lvl="0">
                <a:lnSpc>
                  <a:spcPts val="3909"/>
                </a:lnSpc>
                <a:spcBef>
                  <a:spcPct val="0"/>
                </a:spcBef>
              </a:pPr>
              <a:r>
                <a:rPr lang="en-US" b="true" sz="3399">
                  <a:solidFill>
                    <a:srgbClr val="000000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NUM.3</a:t>
              </a:r>
            </a:p>
          </p:txBody>
        </p:sp>
      </p:grpSp>
    </p:spTree>
  </p:cSld>
  <p:clrMapOvr>
    <a:masterClrMapping/>
  </p:clrMapOvr>
  <p:transition spd="fast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DAGtdb62nBo</dc:identifier>
  <dcterms:modified xsi:type="dcterms:W3CDTF">2011-08-01T06:04:30Z</dcterms:modified>
  <cp:revision>1</cp:revision>
  <dc:title>TresureHunt</dc:title>
</cp:coreProperties>
</file>