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AEEBC-F6DE-477A-A5E7-2ABAA9FEE51A}" v="7" dt="2020-05-30T15:52:02.782"/>
    <p1510:client id="{6DB40C74-40D9-3147-61EC-5A0818E17C90}" v="1204" dt="2020-05-30T14:37:05.581"/>
    <p1510:client id="{715E5F56-E8B3-4288-B79C-48AD011D3ED5}" v="159" dt="2020-05-30T12:28:53.095"/>
    <p1510:client id="{96FC5C76-35EC-4A47-A684-DDCC66DFDAA0}" v="5" dt="2020-05-30T12:02:42.758"/>
    <p1510:client id="{BDAAA39C-4045-4D37-ACF5-3C62936D757D}" v="352" dt="2020-05-30T12:34:14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BERGER Florian" userId="S::florian.mauberger@ynov.com::72a45b50-186c-4ac8-9112-71587bae95d5" providerId="AD" clId="Web-{96FC5C76-35EC-4A47-A684-DDCC66DFDAA0}"/>
    <pc:docChg chg="addSld modSld addMainMaster delMainMaster">
      <pc:chgData name="MAUBERGER Florian" userId="S::florian.mauberger@ynov.com::72a45b50-186c-4ac8-9112-71587bae95d5" providerId="AD" clId="Web-{96FC5C76-35EC-4A47-A684-DDCC66DFDAA0}" dt="2020-05-30T12:02:42.758" v="4"/>
      <pc:docMkLst>
        <pc:docMk/>
      </pc:docMkLst>
      <pc:sldChg chg="modSp mod modClrScheme chgLayout">
        <pc:chgData name="MAUBERGER Florian" userId="S::florian.mauberger@ynov.com::72a45b50-186c-4ac8-9112-71587bae95d5" providerId="AD" clId="Web-{96FC5C76-35EC-4A47-A684-DDCC66DFDAA0}" dt="2020-05-30T12:02:42.758" v="4"/>
        <pc:sldMkLst>
          <pc:docMk/>
          <pc:sldMk cId="0" sldId="256"/>
        </pc:sldMkLst>
        <pc:spChg chg="mod ord">
          <ac:chgData name="MAUBERGER Florian" userId="S::florian.mauberger@ynov.com::72a45b50-186c-4ac8-9112-71587bae95d5" providerId="AD" clId="Web-{96FC5C76-35EC-4A47-A684-DDCC66DFDAA0}" dt="2020-05-30T12:02:42.758" v="4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MAUBERGER Florian" userId="S::florian.mauberger@ynov.com::72a45b50-186c-4ac8-9112-71587bae95d5" providerId="AD" clId="Web-{96FC5C76-35EC-4A47-A684-DDCC66DFDAA0}" dt="2020-05-30T12:02:42.758" v="4"/>
          <ac:spMkLst>
            <pc:docMk/>
            <pc:sldMk cId="0" sldId="256"/>
            <ac:spMk id="3" creationId="{00000000-0000-0000-0000-000000000000}"/>
          </ac:spMkLst>
        </pc:spChg>
      </pc:sldChg>
      <pc:sldChg chg="modSp new mod modClrScheme chgLayout">
        <pc:chgData name="MAUBERGER Florian" userId="S::florian.mauberger@ynov.com::72a45b50-186c-4ac8-9112-71587bae95d5" providerId="AD" clId="Web-{96FC5C76-35EC-4A47-A684-DDCC66DFDAA0}" dt="2020-05-30T12:02:42.758" v="4"/>
        <pc:sldMkLst>
          <pc:docMk/>
          <pc:sldMk cId="835684502" sldId="257"/>
        </pc:sldMkLst>
        <pc:spChg chg="mod ord">
          <ac:chgData name="MAUBERGER Florian" userId="S::florian.mauberger@ynov.com::72a45b50-186c-4ac8-9112-71587bae95d5" providerId="AD" clId="Web-{96FC5C76-35EC-4A47-A684-DDCC66DFDAA0}" dt="2020-05-30T12:02:42.758" v="4"/>
          <ac:spMkLst>
            <pc:docMk/>
            <pc:sldMk cId="835684502" sldId="257"/>
            <ac:spMk id="2" creationId="{39C29E5E-81CD-400D-8F76-FAC0B606D4D5}"/>
          </ac:spMkLst>
        </pc:spChg>
        <pc:spChg chg="mod ord">
          <ac:chgData name="MAUBERGER Florian" userId="S::florian.mauberger@ynov.com::72a45b50-186c-4ac8-9112-71587bae95d5" providerId="AD" clId="Web-{96FC5C76-35EC-4A47-A684-DDCC66DFDAA0}" dt="2020-05-30T12:02:42.758" v="4"/>
          <ac:spMkLst>
            <pc:docMk/>
            <pc:sldMk cId="835684502" sldId="257"/>
            <ac:spMk id="3" creationId="{1B6C6D64-B8E0-4CB0-A30F-B57611FED85E}"/>
          </ac:spMkLst>
        </pc:spChg>
      </pc:sldChg>
      <pc:sldMasterChg chg="del delSldLayout">
        <pc:chgData name="MAUBERGER Florian" userId="S::florian.mauberger@ynov.com::72a45b50-186c-4ac8-9112-71587bae95d5" providerId="AD" clId="Web-{96FC5C76-35EC-4A47-A684-DDCC66DFDAA0}" dt="2020-05-30T12:00:40.179" v="0"/>
        <pc:sldMasterMkLst>
          <pc:docMk/>
          <pc:sldMasterMk cId="0" sldId="2147483648"/>
        </pc:sldMasterMkLst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MAUBERGER Florian" userId="S::florian.mauberger@ynov.com::72a45b50-186c-4ac8-9112-71587bae95d5" providerId="AD" clId="Web-{96FC5C76-35EC-4A47-A684-DDCC66DFDAA0}" dt="2020-05-30T12:00:40.179" v="0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del addSldLayout delSldLayout modSldLayout">
        <pc:chgData name="MAUBERGER Florian" userId="S::florian.mauberger@ynov.com::72a45b50-186c-4ac8-9112-71587bae95d5" providerId="AD" clId="Web-{96FC5C76-35EC-4A47-A684-DDCC66DFDAA0}" dt="2020-05-30T12:01:56.882" v="2"/>
        <pc:sldMasterMkLst>
          <pc:docMk/>
          <pc:sldMasterMk cId="2739994891" sldId="2147483660"/>
        </pc:sldMasterMkLst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1309524598" sldId="2147483661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444040915" sldId="2147483662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4228490787" sldId="2147483663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963843528" sldId="2147483664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1865064306" sldId="2147483665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2445112285" sldId="2147483666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2795523153" sldId="2147483667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101279355" sldId="2147483668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3996495877" sldId="2147483669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1459732288" sldId="2147483670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3440630017" sldId="2147483671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1038690194" sldId="2147483672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1588343028" sldId="2147483673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3669444829" sldId="2147483674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2000465863" sldId="2147483675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2249799914" sldId="2147483676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1:56.882" v="2"/>
          <pc:sldLayoutMkLst>
            <pc:docMk/>
            <pc:sldMasterMk cId="2739994891" sldId="2147483660"/>
            <pc:sldLayoutMk cId="1958651415" sldId="2147483677"/>
          </pc:sldLayoutMkLst>
        </pc:sldLayoutChg>
      </pc:sldMasterChg>
      <pc:sldMasterChg chg="add del addSldLayout delSldLayout modSldLayout">
        <pc:chgData name="MAUBERGER Florian" userId="S::florian.mauberger@ynov.com::72a45b50-186c-4ac8-9112-71587bae95d5" providerId="AD" clId="Web-{96FC5C76-35EC-4A47-A684-DDCC66DFDAA0}" dt="2020-05-30T12:02:23.633" v="3"/>
        <pc:sldMasterMkLst>
          <pc:docMk/>
          <pc:sldMasterMk cId="2386460776" sldId="2147483678"/>
        </pc:sldMasterMkLst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947220124" sldId="2147483679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3120932947" sldId="2147483680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313674253" sldId="2147483681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1703602516" sldId="2147483682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1841855210" sldId="2147483683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1370904922" sldId="2147483684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829089688" sldId="2147483685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3958480962" sldId="2147483686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1906394307" sldId="2147483687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456885731" sldId="2147483688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664605150" sldId="2147483689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2688902897" sldId="2147483690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2003001861" sldId="2147483691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3682841187" sldId="2147483692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2481229137" sldId="2147483693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3242180590" sldId="2147483694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23.633" v="3"/>
          <pc:sldLayoutMkLst>
            <pc:docMk/>
            <pc:sldMasterMk cId="2386460776" sldId="2147483678"/>
            <pc:sldLayoutMk cId="3626191702" sldId="2147483695"/>
          </pc:sldLayoutMkLst>
        </pc:sldLayoutChg>
      </pc:sldMasterChg>
      <pc:sldMasterChg chg="add del addSldLayout delSldLayout modSldLayout">
        <pc:chgData name="MAUBERGER Florian" userId="S::florian.mauberger@ynov.com::72a45b50-186c-4ac8-9112-71587bae95d5" providerId="AD" clId="Web-{96FC5C76-35EC-4A47-A684-DDCC66DFDAA0}" dt="2020-05-30T12:02:42.758" v="4"/>
        <pc:sldMasterMkLst>
          <pc:docMk/>
          <pc:sldMasterMk cId="747057581" sldId="2147483696"/>
        </pc:sldMasterMkLst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4176029859" sldId="2147483697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3953394726" sldId="2147483698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3821438648" sldId="2147483699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1687165204" sldId="2147483700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3244382847" sldId="2147483701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3662525678" sldId="2147483702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2804920981" sldId="2147483703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779464297" sldId="2147483704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1190815587" sldId="2147483705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180665416" sldId="2147483706"/>
          </pc:sldLayoutMkLst>
        </pc:sldLayoutChg>
        <pc:sldLayoutChg chg="add del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747057581" sldId="2147483696"/>
            <pc:sldLayoutMk cId="2253108348" sldId="2147483707"/>
          </pc:sldLayoutMkLst>
        </pc:sldLayoutChg>
      </pc:sldMasterChg>
      <pc:sldMasterChg chg="add addSldLayout modSldLayout">
        <pc:chgData name="MAUBERGER Florian" userId="S::florian.mauberger@ynov.com::72a45b50-186c-4ac8-9112-71587bae95d5" providerId="AD" clId="Web-{96FC5C76-35EC-4A47-A684-DDCC66DFDAA0}" dt="2020-05-30T12:02:42.758" v="4"/>
        <pc:sldMasterMkLst>
          <pc:docMk/>
          <pc:sldMasterMk cId="3054900488" sldId="2147483708"/>
        </pc:sldMasterMkLst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3319325636" sldId="2147483709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2059536221" sldId="2147483710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3679380783" sldId="2147483711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2835655161" sldId="2147483712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3197300320" sldId="2147483713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894000189" sldId="2147483714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932074616" sldId="2147483715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1929591833" sldId="2147483716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3921829847" sldId="2147483717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523094170" sldId="2147483718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978312167" sldId="2147483719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1470931806" sldId="2147483720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1674469835" sldId="2147483721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994512290" sldId="2147483722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2102157980" sldId="2147483723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1285276657" sldId="2147483724"/>
          </pc:sldLayoutMkLst>
        </pc:sldLayoutChg>
        <pc:sldLayoutChg chg="add mod replId">
          <pc:chgData name="MAUBERGER Florian" userId="S::florian.mauberger@ynov.com::72a45b50-186c-4ac8-9112-71587bae95d5" providerId="AD" clId="Web-{96FC5C76-35EC-4A47-A684-DDCC66DFDAA0}" dt="2020-05-30T12:02:42.758" v="4"/>
          <pc:sldLayoutMkLst>
            <pc:docMk/>
            <pc:sldMasterMk cId="3054900488" sldId="2147483708"/>
            <pc:sldLayoutMk cId="3924238848" sldId="2147483725"/>
          </pc:sldLayoutMkLst>
        </pc:sldLayoutChg>
      </pc:sldMasterChg>
    </pc:docChg>
  </pc:docChgLst>
  <pc:docChgLst>
    <pc:chgData name="MAUBERGER Florian" userId="S::florian.mauberger@ynov.com::72a45b50-186c-4ac8-9112-71587bae95d5" providerId="AD" clId="Web-{BDAAA39C-4045-4D37-ACF5-3C62936D757D}"/>
    <pc:docChg chg="modSld">
      <pc:chgData name="MAUBERGER Florian" userId="S::florian.mauberger@ynov.com::72a45b50-186c-4ac8-9112-71587bae95d5" providerId="AD" clId="Web-{BDAAA39C-4045-4D37-ACF5-3C62936D757D}" dt="2020-05-30T12:34:14.876" v="350" actId="14100"/>
      <pc:docMkLst>
        <pc:docMk/>
      </pc:docMkLst>
      <pc:sldChg chg="modSp">
        <pc:chgData name="MAUBERGER Florian" userId="S::florian.mauberger@ynov.com::72a45b50-186c-4ac8-9112-71587bae95d5" providerId="AD" clId="Web-{BDAAA39C-4045-4D37-ACF5-3C62936D757D}" dt="2020-05-30T12:34:14.876" v="350" actId="14100"/>
        <pc:sldMkLst>
          <pc:docMk/>
          <pc:sldMk cId="835684502" sldId="257"/>
        </pc:sldMkLst>
        <pc:spChg chg="mod">
          <ac:chgData name="MAUBERGER Florian" userId="S::florian.mauberger@ynov.com::72a45b50-186c-4ac8-9112-71587bae95d5" providerId="AD" clId="Web-{BDAAA39C-4045-4D37-ACF5-3C62936D757D}" dt="2020-05-30T12:34:11.282" v="349" actId="1076"/>
          <ac:spMkLst>
            <pc:docMk/>
            <pc:sldMk cId="835684502" sldId="257"/>
            <ac:spMk id="2" creationId="{39C29E5E-81CD-400D-8F76-FAC0B606D4D5}"/>
          </ac:spMkLst>
        </pc:spChg>
        <pc:spChg chg="mod">
          <ac:chgData name="MAUBERGER Florian" userId="S::florian.mauberger@ynov.com::72a45b50-186c-4ac8-9112-71587bae95d5" providerId="AD" clId="Web-{BDAAA39C-4045-4D37-ACF5-3C62936D757D}" dt="2020-05-30T12:34:14.876" v="350" actId="14100"/>
          <ac:spMkLst>
            <pc:docMk/>
            <pc:sldMk cId="835684502" sldId="257"/>
            <ac:spMk id="3" creationId="{1B6C6D64-B8E0-4CB0-A30F-B57611FED85E}"/>
          </ac:spMkLst>
        </pc:spChg>
      </pc:sldChg>
    </pc:docChg>
  </pc:docChgLst>
  <pc:docChgLst>
    <pc:chgData name="MAUBERGER Florian" userId="S::florian.mauberger@ynov.com::72a45b50-186c-4ac8-9112-71587bae95d5" providerId="AD" clId="Web-{715E5F56-E8B3-4288-B79C-48AD011D3ED5}"/>
    <pc:docChg chg="modSld">
      <pc:chgData name="MAUBERGER Florian" userId="S::florian.mauberger@ynov.com::72a45b50-186c-4ac8-9112-71587bae95d5" providerId="AD" clId="Web-{715E5F56-E8B3-4288-B79C-48AD011D3ED5}" dt="2020-05-30T12:28:53.095" v="157" actId="20577"/>
      <pc:docMkLst>
        <pc:docMk/>
      </pc:docMkLst>
      <pc:sldChg chg="modSp">
        <pc:chgData name="MAUBERGER Florian" userId="S::florian.mauberger@ynov.com::72a45b50-186c-4ac8-9112-71587bae95d5" providerId="AD" clId="Web-{715E5F56-E8B3-4288-B79C-48AD011D3ED5}" dt="2020-05-30T12:28:18.064" v="140" actId="20577"/>
        <pc:sldMkLst>
          <pc:docMk/>
          <pc:sldMk cId="0" sldId="256"/>
        </pc:sldMkLst>
        <pc:spChg chg="mod">
          <ac:chgData name="MAUBERGER Florian" userId="S::florian.mauberger@ynov.com::72a45b50-186c-4ac8-9112-71587bae95d5" providerId="AD" clId="Web-{715E5F56-E8B3-4288-B79C-48AD011D3ED5}" dt="2020-05-30T12:27:46.705" v="6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AUBERGER Florian" userId="S::florian.mauberger@ynov.com::72a45b50-186c-4ac8-9112-71587bae95d5" providerId="AD" clId="Web-{715E5F56-E8B3-4288-B79C-48AD011D3ED5}" dt="2020-05-30T12:28:18.064" v="14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MAUBERGER Florian" userId="S::florian.mauberger@ynov.com::72a45b50-186c-4ac8-9112-71587bae95d5" providerId="AD" clId="Web-{715E5F56-E8B3-4288-B79C-48AD011D3ED5}" dt="2020-05-30T12:28:53.095" v="156" actId="20577"/>
        <pc:sldMkLst>
          <pc:docMk/>
          <pc:sldMk cId="835684502" sldId="257"/>
        </pc:sldMkLst>
        <pc:spChg chg="mod">
          <ac:chgData name="MAUBERGER Florian" userId="S::florian.mauberger@ynov.com::72a45b50-186c-4ac8-9112-71587bae95d5" providerId="AD" clId="Web-{715E5F56-E8B3-4288-B79C-48AD011D3ED5}" dt="2020-05-30T12:28:53.095" v="156" actId="20577"/>
          <ac:spMkLst>
            <pc:docMk/>
            <pc:sldMk cId="835684502" sldId="257"/>
            <ac:spMk id="2" creationId="{39C29E5E-81CD-400D-8F76-FAC0B606D4D5}"/>
          </ac:spMkLst>
        </pc:spChg>
      </pc:sldChg>
    </pc:docChg>
  </pc:docChgLst>
  <pc:docChgLst>
    <pc:chgData name="MAUBERGER Florian" userId="S::florian.mauberger@ynov.com::72a45b50-186c-4ac8-9112-71587bae95d5" providerId="AD" clId="Web-{18AAEEBC-F6DE-477A-A5E7-2ABAA9FEE51A}"/>
    <pc:docChg chg="modSld">
      <pc:chgData name="MAUBERGER Florian" userId="S::florian.mauberger@ynov.com::72a45b50-186c-4ac8-9112-71587bae95d5" providerId="AD" clId="Web-{18AAEEBC-F6DE-477A-A5E7-2ABAA9FEE51A}" dt="2020-05-30T15:52:02.782" v="6"/>
      <pc:docMkLst>
        <pc:docMk/>
      </pc:docMkLst>
      <pc:sldChg chg="addSp delSp modSp addAnim delAnim modAnim">
        <pc:chgData name="MAUBERGER Florian" userId="S::florian.mauberger@ynov.com::72a45b50-186c-4ac8-9112-71587bae95d5" providerId="AD" clId="Web-{18AAEEBC-F6DE-477A-A5E7-2ABAA9FEE51A}" dt="2020-05-30T15:52:02.782" v="6"/>
        <pc:sldMkLst>
          <pc:docMk/>
          <pc:sldMk cId="456575112" sldId="268"/>
        </pc:sldMkLst>
        <pc:picChg chg="add mod">
          <ac:chgData name="MAUBERGER Florian" userId="S::florian.mauberger@ynov.com::72a45b50-186c-4ac8-9112-71587bae95d5" providerId="AD" clId="Web-{18AAEEBC-F6DE-477A-A5E7-2ABAA9FEE51A}" dt="2020-05-30T15:51:57.032" v="4" actId="1076"/>
          <ac:picMkLst>
            <pc:docMk/>
            <pc:sldMk cId="456575112" sldId="268"/>
            <ac:picMk id="3" creationId="{01BB4F29-955A-4E67-B8CF-9B978FF64B31}"/>
          </ac:picMkLst>
        </pc:picChg>
        <pc:picChg chg="del">
          <ac:chgData name="MAUBERGER Florian" userId="S::florian.mauberger@ynov.com::72a45b50-186c-4ac8-9112-71587bae95d5" providerId="AD" clId="Web-{18AAEEBC-F6DE-477A-A5E7-2ABAA9FEE51A}" dt="2020-05-30T15:51:40.783" v="0"/>
          <ac:picMkLst>
            <pc:docMk/>
            <pc:sldMk cId="456575112" sldId="268"/>
            <ac:picMk id="6" creationId="{E7C1C551-EBE2-4EA8-85E2-DFDDCDDFAFCE}"/>
          </ac:picMkLst>
        </pc:picChg>
      </pc:sldChg>
    </pc:docChg>
  </pc:docChgLst>
  <pc:docChgLst>
    <pc:chgData name="MAUBERGER Florian" userId="S::florian.mauberger@ynov.com::72a45b50-186c-4ac8-9112-71587bae95d5" providerId="AD" clId="Web-{6DB40C74-40D9-3147-61EC-5A0818E17C90}"/>
    <pc:docChg chg="addSld delSld modSld">
      <pc:chgData name="MAUBERGER Florian" userId="S::florian.mauberger@ynov.com::72a45b50-186c-4ac8-9112-71587bae95d5" providerId="AD" clId="Web-{6DB40C74-40D9-3147-61EC-5A0818E17C90}" dt="2020-05-30T14:37:05.581" v="1159"/>
      <pc:docMkLst>
        <pc:docMk/>
      </pc:docMkLst>
      <pc:sldChg chg="addSp modSp mod setBg">
        <pc:chgData name="MAUBERGER Florian" userId="S::florian.mauberger@ynov.com::72a45b50-186c-4ac8-9112-71587bae95d5" providerId="AD" clId="Web-{6DB40C74-40D9-3147-61EC-5A0818E17C90}" dt="2020-05-30T13:40:15.533" v="786" actId="14100"/>
        <pc:sldMkLst>
          <pc:docMk/>
          <pc:sldMk cId="835684502" sldId="257"/>
        </pc:sldMkLst>
        <pc:spChg chg="mod">
          <ac:chgData name="MAUBERGER Florian" userId="S::florian.mauberger@ynov.com::72a45b50-186c-4ac8-9112-71587bae95d5" providerId="AD" clId="Web-{6DB40C74-40D9-3147-61EC-5A0818E17C90}" dt="2020-05-30T13:22:11.934" v="575"/>
          <ac:spMkLst>
            <pc:docMk/>
            <pc:sldMk cId="835684502" sldId="257"/>
            <ac:spMk id="2" creationId="{39C29E5E-81CD-400D-8F76-FAC0B606D4D5}"/>
          </ac:spMkLst>
        </pc:spChg>
        <pc:spChg chg="mod">
          <ac:chgData name="MAUBERGER Florian" userId="S::florian.mauberger@ynov.com::72a45b50-186c-4ac8-9112-71587bae95d5" providerId="AD" clId="Web-{6DB40C74-40D9-3147-61EC-5A0818E17C90}" dt="2020-05-30T13:40:15.533" v="786" actId="14100"/>
          <ac:spMkLst>
            <pc:docMk/>
            <pc:sldMk cId="835684502" sldId="257"/>
            <ac:spMk id="3" creationId="{1B6C6D64-B8E0-4CB0-A30F-B57611FED85E}"/>
          </ac:spMkLst>
        </pc:spChg>
        <pc:spChg chg="add">
          <ac:chgData name="MAUBERGER Florian" userId="S::florian.mauberger@ynov.com::72a45b50-186c-4ac8-9112-71587bae95d5" providerId="AD" clId="Web-{6DB40C74-40D9-3147-61EC-5A0818E17C90}" dt="2020-05-30T13:22:11.934" v="575"/>
          <ac:spMkLst>
            <pc:docMk/>
            <pc:sldMk cId="835684502" sldId="257"/>
            <ac:spMk id="8" creationId="{C8643778-7F6C-4E8D-84D1-D5CDB9928191}"/>
          </ac:spMkLst>
        </pc:spChg>
        <pc:spChg chg="add">
          <ac:chgData name="MAUBERGER Florian" userId="S::florian.mauberger@ynov.com::72a45b50-186c-4ac8-9112-71587bae95d5" providerId="AD" clId="Web-{6DB40C74-40D9-3147-61EC-5A0818E17C90}" dt="2020-05-30T13:22:11.934" v="575"/>
          <ac:spMkLst>
            <pc:docMk/>
            <pc:sldMk cId="835684502" sldId="257"/>
            <ac:spMk id="10" creationId="{1D22F88D-6907-48AF-B024-346E855E0D96}"/>
          </ac:spMkLst>
        </pc:spChg>
        <pc:grpChg chg="add">
          <ac:chgData name="MAUBERGER Florian" userId="S::florian.mauberger@ynov.com::72a45b50-186c-4ac8-9112-71587bae95d5" providerId="AD" clId="Web-{6DB40C74-40D9-3147-61EC-5A0818E17C90}" dt="2020-05-30T13:22:11.934" v="575"/>
          <ac:grpSpMkLst>
            <pc:docMk/>
            <pc:sldMk cId="835684502" sldId="257"/>
            <ac:grpSpMk id="12" creationId="{F3842748-48B5-4DD0-A06A-A31C74024A99}"/>
          </ac:grpSpMkLst>
        </pc:grpChg>
      </pc:sldChg>
      <pc:sldChg chg="modSp new">
        <pc:chgData name="MAUBERGER Florian" userId="S::florian.mauberger@ynov.com::72a45b50-186c-4ac8-9112-71587bae95d5" providerId="AD" clId="Web-{6DB40C74-40D9-3147-61EC-5A0818E17C90}" dt="2020-05-30T12:48:10.110" v="46" actId="20577"/>
        <pc:sldMkLst>
          <pc:docMk/>
          <pc:sldMk cId="25137308" sldId="258"/>
        </pc:sldMkLst>
        <pc:spChg chg="mod">
          <ac:chgData name="MAUBERGER Florian" userId="S::florian.mauberger@ynov.com::72a45b50-186c-4ac8-9112-71587bae95d5" providerId="AD" clId="Web-{6DB40C74-40D9-3147-61EC-5A0818E17C90}" dt="2020-05-30T12:48:10.110" v="46" actId="20577"/>
          <ac:spMkLst>
            <pc:docMk/>
            <pc:sldMk cId="25137308" sldId="258"/>
            <ac:spMk id="2" creationId="{E980DD37-A1D4-4D55-991A-51F1DE98DB5D}"/>
          </ac:spMkLst>
        </pc:spChg>
      </pc:sldChg>
      <pc:sldChg chg="modSp new del">
        <pc:chgData name="MAUBERGER Florian" userId="S::florian.mauberger@ynov.com::72a45b50-186c-4ac8-9112-71587bae95d5" providerId="AD" clId="Web-{6DB40C74-40D9-3147-61EC-5A0818E17C90}" dt="2020-05-30T12:47:59.126" v="26"/>
        <pc:sldMkLst>
          <pc:docMk/>
          <pc:sldMk cId="3561364361" sldId="258"/>
        </pc:sldMkLst>
        <pc:spChg chg="mod">
          <ac:chgData name="MAUBERGER Florian" userId="S::florian.mauberger@ynov.com::72a45b50-186c-4ac8-9112-71587bae95d5" providerId="AD" clId="Web-{6DB40C74-40D9-3147-61EC-5A0818E17C90}" dt="2020-05-30T12:47:49.907" v="23" actId="20577"/>
          <ac:spMkLst>
            <pc:docMk/>
            <pc:sldMk cId="3561364361" sldId="258"/>
            <ac:spMk id="2" creationId="{DF701CB6-9990-4B12-AAC5-C441B6E83268}"/>
          </ac:spMkLst>
        </pc:spChg>
      </pc:sldChg>
      <pc:sldChg chg="addSp modSp new">
        <pc:chgData name="MAUBERGER Florian" userId="S::florian.mauberger@ynov.com::72a45b50-186c-4ac8-9112-71587bae95d5" providerId="AD" clId="Web-{6DB40C74-40D9-3147-61EC-5A0818E17C90}" dt="2020-05-30T12:55:17.559" v="292" actId="20577"/>
        <pc:sldMkLst>
          <pc:docMk/>
          <pc:sldMk cId="2165583811" sldId="259"/>
        </pc:sldMkLst>
        <pc:spChg chg="mod">
          <ac:chgData name="MAUBERGER Florian" userId="S::florian.mauberger@ynov.com::72a45b50-186c-4ac8-9112-71587bae95d5" providerId="AD" clId="Web-{6DB40C74-40D9-3147-61EC-5A0818E17C90}" dt="2020-05-30T12:48:21.063" v="62" actId="20577"/>
          <ac:spMkLst>
            <pc:docMk/>
            <pc:sldMk cId="2165583811" sldId="259"/>
            <ac:spMk id="2" creationId="{32BD58AA-BACB-4958-86D6-FC9C0B19093C}"/>
          </ac:spMkLst>
        </pc:spChg>
        <pc:spChg chg="mod">
          <ac:chgData name="MAUBERGER Florian" userId="S::florian.mauberger@ynov.com::72a45b50-186c-4ac8-9112-71587bae95d5" providerId="AD" clId="Web-{6DB40C74-40D9-3147-61EC-5A0818E17C90}" dt="2020-05-30T12:54:24.091" v="278" actId="1076"/>
          <ac:spMkLst>
            <pc:docMk/>
            <pc:sldMk cId="2165583811" sldId="259"/>
            <ac:spMk id="3" creationId="{D0CC51B1-856F-4553-B639-8E0D158174C6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2:53:48.872" v="269" actId="20577"/>
          <ac:spMkLst>
            <pc:docMk/>
            <pc:sldMk cId="2165583811" sldId="259"/>
            <ac:spMk id="4" creationId="{2A0234FF-1E5B-4DC6-A30F-6B8F3C0D36C1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2:54:29.528" v="279" actId="1076"/>
          <ac:spMkLst>
            <pc:docMk/>
            <pc:sldMk cId="2165583811" sldId="259"/>
            <ac:spMk id="5" creationId="{8E6D74AE-9BB1-4609-9E29-0E84ABC1EB33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2:55:17.559" v="292" actId="20577"/>
          <ac:spMkLst>
            <pc:docMk/>
            <pc:sldMk cId="2165583811" sldId="259"/>
            <ac:spMk id="6" creationId="{E8D3EC52-9855-469C-BD3F-E640CDA0415E}"/>
          </ac:spMkLst>
        </pc:spChg>
      </pc:sldChg>
      <pc:sldChg chg="modSp new">
        <pc:chgData name="MAUBERGER Florian" userId="S::florian.mauberger@ynov.com::72a45b50-186c-4ac8-9112-71587bae95d5" providerId="AD" clId="Web-{6DB40C74-40D9-3147-61EC-5A0818E17C90}" dt="2020-05-30T12:57:07.995" v="396" actId="20577"/>
        <pc:sldMkLst>
          <pc:docMk/>
          <pc:sldMk cId="390869874" sldId="260"/>
        </pc:sldMkLst>
        <pc:spChg chg="mod">
          <ac:chgData name="MAUBERGER Florian" userId="S::florian.mauberger@ynov.com::72a45b50-186c-4ac8-9112-71587bae95d5" providerId="AD" clId="Web-{6DB40C74-40D9-3147-61EC-5A0818E17C90}" dt="2020-05-30T12:56:16.855" v="301" actId="20577"/>
          <ac:spMkLst>
            <pc:docMk/>
            <pc:sldMk cId="390869874" sldId="260"/>
            <ac:spMk id="2" creationId="{D20ACDF7-331C-4681-8FAE-BE358DE287A6}"/>
          </ac:spMkLst>
        </pc:spChg>
        <pc:spChg chg="mod">
          <ac:chgData name="MAUBERGER Florian" userId="S::florian.mauberger@ynov.com::72a45b50-186c-4ac8-9112-71587bae95d5" providerId="AD" clId="Web-{6DB40C74-40D9-3147-61EC-5A0818E17C90}" dt="2020-05-30T12:57:07.995" v="396" actId="20577"/>
          <ac:spMkLst>
            <pc:docMk/>
            <pc:sldMk cId="390869874" sldId="260"/>
            <ac:spMk id="3" creationId="{5F7FB93D-FDEF-4540-8115-120A449D83A0}"/>
          </ac:spMkLst>
        </pc:spChg>
      </pc:sldChg>
      <pc:sldChg chg="modSp new">
        <pc:chgData name="MAUBERGER Florian" userId="S::florian.mauberger@ynov.com::72a45b50-186c-4ac8-9112-71587bae95d5" providerId="AD" clId="Web-{6DB40C74-40D9-3147-61EC-5A0818E17C90}" dt="2020-05-30T12:57:24.277" v="407" actId="20577"/>
        <pc:sldMkLst>
          <pc:docMk/>
          <pc:sldMk cId="827231680" sldId="261"/>
        </pc:sldMkLst>
        <pc:spChg chg="mod">
          <ac:chgData name="MAUBERGER Florian" userId="S::florian.mauberger@ynov.com::72a45b50-186c-4ac8-9112-71587bae95d5" providerId="AD" clId="Web-{6DB40C74-40D9-3147-61EC-5A0818E17C90}" dt="2020-05-30T12:57:24.277" v="407" actId="20577"/>
          <ac:spMkLst>
            <pc:docMk/>
            <pc:sldMk cId="827231680" sldId="261"/>
            <ac:spMk id="2" creationId="{C9CADC16-95B3-4CDA-9921-B2EA1D87FC09}"/>
          </ac:spMkLst>
        </pc:spChg>
      </pc:sldChg>
      <pc:sldChg chg="addSp delSp modSp new addAnim delAnim modAnim">
        <pc:chgData name="MAUBERGER Florian" userId="S::florian.mauberger@ynov.com::72a45b50-186c-4ac8-9112-71587bae95d5" providerId="AD" clId="Web-{6DB40C74-40D9-3147-61EC-5A0818E17C90}" dt="2020-05-30T13:49:09.108" v="887"/>
        <pc:sldMkLst>
          <pc:docMk/>
          <pc:sldMk cId="2817483075" sldId="262"/>
        </pc:sldMkLst>
        <pc:spChg chg="mod">
          <ac:chgData name="MAUBERGER Florian" userId="S::florian.mauberger@ynov.com::72a45b50-186c-4ac8-9112-71587bae95d5" providerId="AD" clId="Web-{6DB40C74-40D9-3147-61EC-5A0818E17C90}" dt="2020-05-30T12:57:36.901" v="419" actId="20577"/>
          <ac:spMkLst>
            <pc:docMk/>
            <pc:sldMk cId="2817483075" sldId="262"/>
            <ac:spMk id="2" creationId="{B92D06C7-C1F8-4B36-B46C-CAB6193B625C}"/>
          </ac:spMkLst>
        </pc:spChg>
        <pc:spChg chg="del">
          <ac:chgData name="MAUBERGER Florian" userId="S::florian.mauberger@ynov.com::72a45b50-186c-4ac8-9112-71587bae95d5" providerId="AD" clId="Web-{6DB40C74-40D9-3147-61EC-5A0818E17C90}" dt="2020-05-30T12:59:36.775" v="422"/>
          <ac:spMkLst>
            <pc:docMk/>
            <pc:sldMk cId="2817483075" sldId="262"/>
            <ac:spMk id="3" creationId="{AC37FFC1-93F8-405B-BF55-71E808245278}"/>
          </ac:spMkLst>
        </pc:spChg>
        <pc:picChg chg="add mod">
          <ac:chgData name="MAUBERGER Florian" userId="S::florian.mauberger@ynov.com::72a45b50-186c-4ac8-9112-71587bae95d5" providerId="AD" clId="Web-{6DB40C74-40D9-3147-61EC-5A0818E17C90}" dt="2020-05-30T13:03:52.132" v="429" actId="1076"/>
          <ac:picMkLst>
            <pc:docMk/>
            <pc:sldMk cId="2817483075" sldId="262"/>
            <ac:picMk id="4" creationId="{122336AF-0537-4C38-B1AB-ADC4F1BB2B2A}"/>
          </ac:picMkLst>
        </pc:picChg>
        <pc:picChg chg="add del mod">
          <ac:chgData name="MAUBERGER Florian" userId="S::florian.mauberger@ynov.com::72a45b50-186c-4ac8-9112-71587bae95d5" providerId="AD" clId="Web-{6DB40C74-40D9-3147-61EC-5A0818E17C90}" dt="2020-05-30T13:48:43.233" v="880"/>
          <ac:picMkLst>
            <pc:docMk/>
            <pc:sldMk cId="2817483075" sldId="262"/>
            <ac:picMk id="5" creationId="{8E5C43A2-2764-4F9F-AAF2-B3FA6921714D}"/>
          </ac:picMkLst>
        </pc:picChg>
        <pc:picChg chg="add mod">
          <ac:chgData name="MAUBERGER Florian" userId="S::florian.mauberger@ynov.com::72a45b50-186c-4ac8-9112-71587bae95d5" providerId="AD" clId="Web-{6DB40C74-40D9-3147-61EC-5A0818E17C90}" dt="2020-05-30T13:49:04.498" v="885" actId="1076"/>
          <ac:picMkLst>
            <pc:docMk/>
            <pc:sldMk cId="2817483075" sldId="262"/>
            <ac:picMk id="6" creationId="{4DFC32A1-ABDD-4513-A636-D124D8BC3494}"/>
          </ac:picMkLst>
        </pc:picChg>
      </pc:sldChg>
      <pc:sldChg chg="addSp delSp modSp new">
        <pc:chgData name="MAUBERGER Florian" userId="S::florian.mauberger@ynov.com::72a45b50-186c-4ac8-9112-71587bae95d5" providerId="AD" clId="Web-{6DB40C74-40D9-3147-61EC-5A0818E17C90}" dt="2020-05-30T13:23:02.153" v="602" actId="20577"/>
        <pc:sldMkLst>
          <pc:docMk/>
          <pc:sldMk cId="4121515958" sldId="263"/>
        </pc:sldMkLst>
        <pc:spChg chg="mod">
          <ac:chgData name="MAUBERGER Florian" userId="S::florian.mauberger@ynov.com::72a45b50-186c-4ac8-9112-71587bae95d5" providerId="AD" clId="Web-{6DB40C74-40D9-3147-61EC-5A0818E17C90}" dt="2020-05-30T13:06:38.849" v="456" actId="20577"/>
          <ac:spMkLst>
            <pc:docMk/>
            <pc:sldMk cId="4121515958" sldId="263"/>
            <ac:spMk id="2" creationId="{AE1A08A4-7DF2-45A7-B1B3-80FE174BE3F7}"/>
          </ac:spMkLst>
        </pc:spChg>
        <pc:spChg chg="del">
          <ac:chgData name="MAUBERGER Florian" userId="S::florian.mauberger@ynov.com::72a45b50-186c-4ac8-9112-71587bae95d5" providerId="AD" clId="Web-{6DB40C74-40D9-3147-61EC-5A0818E17C90}" dt="2020-05-30T13:15:21.500" v="459"/>
          <ac:spMkLst>
            <pc:docMk/>
            <pc:sldMk cId="4121515958" sldId="263"/>
            <ac:spMk id="3" creationId="{53FF4E1F-0510-4766-93CC-EEC96179D385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3:21:17.653" v="534" actId="1076"/>
          <ac:spMkLst>
            <pc:docMk/>
            <pc:sldMk cId="4121515958" sldId="263"/>
            <ac:spMk id="6" creationId="{B1150EE7-4BC1-4985-A913-7C5FB2E2ED21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3:23:02.153" v="602" actId="20577"/>
          <ac:spMkLst>
            <pc:docMk/>
            <pc:sldMk cId="4121515958" sldId="263"/>
            <ac:spMk id="7" creationId="{4EF743F6-5FF3-4B06-BFEE-3B4F1346D4CB}"/>
          </ac:spMkLst>
        </pc:spChg>
        <pc:picChg chg="add mod ord">
          <ac:chgData name="MAUBERGER Florian" userId="S::florian.mauberger@ynov.com::72a45b50-186c-4ac8-9112-71587bae95d5" providerId="AD" clId="Web-{6DB40C74-40D9-3147-61EC-5A0818E17C90}" dt="2020-05-30T13:21:19.997" v="535" actId="1076"/>
          <ac:picMkLst>
            <pc:docMk/>
            <pc:sldMk cId="4121515958" sldId="263"/>
            <ac:picMk id="4" creationId="{9191D17A-6EF9-4059-AAAE-A54E01403118}"/>
          </ac:picMkLst>
        </pc:picChg>
        <pc:picChg chg="add mod">
          <ac:chgData name="MAUBERGER Florian" userId="S::florian.mauberger@ynov.com::72a45b50-186c-4ac8-9112-71587bae95d5" providerId="AD" clId="Web-{6DB40C74-40D9-3147-61EC-5A0818E17C90}" dt="2020-05-30T13:21:25.294" v="536" actId="1076"/>
          <ac:picMkLst>
            <pc:docMk/>
            <pc:sldMk cId="4121515958" sldId="263"/>
            <ac:picMk id="5" creationId="{178FFC09-3B9D-4939-AC7F-C1CCA100C78D}"/>
          </ac:picMkLst>
        </pc:picChg>
      </pc:sldChg>
      <pc:sldChg chg="addSp delSp modSp new">
        <pc:chgData name="MAUBERGER Florian" userId="S::florian.mauberger@ynov.com::72a45b50-186c-4ac8-9112-71587bae95d5" providerId="AD" clId="Web-{6DB40C74-40D9-3147-61EC-5A0818E17C90}" dt="2020-05-30T13:30:12.946" v="644" actId="1076"/>
        <pc:sldMkLst>
          <pc:docMk/>
          <pc:sldMk cId="2185707809" sldId="264"/>
        </pc:sldMkLst>
        <pc:spChg chg="mod">
          <ac:chgData name="MAUBERGER Florian" userId="S::florian.mauberger@ynov.com::72a45b50-186c-4ac8-9112-71587bae95d5" providerId="AD" clId="Web-{6DB40C74-40D9-3147-61EC-5A0818E17C90}" dt="2020-05-30T13:28:42.071" v="608" actId="20577"/>
          <ac:spMkLst>
            <pc:docMk/>
            <pc:sldMk cId="2185707809" sldId="264"/>
            <ac:spMk id="2" creationId="{205870ED-F207-4668-9FA9-4528DE25445D}"/>
          </ac:spMkLst>
        </pc:spChg>
        <pc:spChg chg="del">
          <ac:chgData name="MAUBERGER Florian" userId="S::florian.mauberger@ynov.com::72a45b50-186c-4ac8-9112-71587bae95d5" providerId="AD" clId="Web-{6DB40C74-40D9-3147-61EC-5A0818E17C90}" dt="2020-05-30T13:29:20.977" v="611"/>
          <ac:spMkLst>
            <pc:docMk/>
            <pc:sldMk cId="2185707809" sldId="264"/>
            <ac:spMk id="3" creationId="{C163C449-E047-48A3-BC8D-831E80091F0D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3:30:10.992" v="643" actId="1076"/>
          <ac:spMkLst>
            <pc:docMk/>
            <pc:sldMk cId="2185707809" sldId="264"/>
            <ac:spMk id="5" creationId="{87863030-DD9B-4B52-984B-1B108685EE5B}"/>
          </ac:spMkLst>
        </pc:spChg>
        <pc:picChg chg="add mod ord">
          <ac:chgData name="MAUBERGER Florian" userId="S::florian.mauberger@ynov.com::72a45b50-186c-4ac8-9112-71587bae95d5" providerId="AD" clId="Web-{6DB40C74-40D9-3147-61EC-5A0818E17C90}" dt="2020-05-30T13:30:12.946" v="644" actId="1076"/>
          <ac:picMkLst>
            <pc:docMk/>
            <pc:sldMk cId="2185707809" sldId="264"/>
            <ac:picMk id="4" creationId="{37B40BCF-2C7F-4F37-A7FE-2DB13C508D02}"/>
          </ac:picMkLst>
        </pc:picChg>
      </pc:sldChg>
      <pc:sldChg chg="addSp delSp modSp new">
        <pc:chgData name="MAUBERGER Florian" userId="S::florian.mauberger@ynov.com::72a45b50-186c-4ac8-9112-71587bae95d5" providerId="AD" clId="Web-{6DB40C74-40D9-3147-61EC-5A0818E17C90}" dt="2020-05-30T13:39:46.862" v="770" actId="1076"/>
        <pc:sldMkLst>
          <pc:docMk/>
          <pc:sldMk cId="3669587142" sldId="265"/>
        </pc:sldMkLst>
        <pc:spChg chg="mod">
          <ac:chgData name="MAUBERGER Florian" userId="S::florian.mauberger@ynov.com::72a45b50-186c-4ac8-9112-71587bae95d5" providerId="AD" clId="Web-{6DB40C74-40D9-3147-61EC-5A0818E17C90}" dt="2020-05-30T13:32:05.179" v="648" actId="20577"/>
          <ac:spMkLst>
            <pc:docMk/>
            <pc:sldMk cId="3669587142" sldId="265"/>
            <ac:spMk id="2" creationId="{2FA40946-0C0A-4C60-A451-74A56C9D8536}"/>
          </ac:spMkLst>
        </pc:spChg>
        <pc:spChg chg="del">
          <ac:chgData name="MAUBERGER Florian" userId="S::florian.mauberger@ynov.com::72a45b50-186c-4ac8-9112-71587bae95d5" providerId="AD" clId="Web-{6DB40C74-40D9-3147-61EC-5A0818E17C90}" dt="2020-05-30T13:35:50.739" v="651"/>
          <ac:spMkLst>
            <pc:docMk/>
            <pc:sldMk cId="3669587142" sldId="265"/>
            <ac:spMk id="3" creationId="{E2B63E2B-2455-4C67-A9E4-2EB7FA6319F0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3:39:12.972" v="730" actId="1076"/>
          <ac:spMkLst>
            <pc:docMk/>
            <pc:sldMk cId="3669587142" sldId="265"/>
            <ac:spMk id="6" creationId="{290EC6E1-74D9-4714-A505-7CEE5C0FE675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3:39:46.862" v="770" actId="1076"/>
          <ac:spMkLst>
            <pc:docMk/>
            <pc:sldMk cId="3669587142" sldId="265"/>
            <ac:spMk id="7" creationId="{C6FDEAE8-BE01-4156-A068-C1AB89B8F150}"/>
          </ac:spMkLst>
        </pc:spChg>
        <pc:picChg chg="add mod ord">
          <ac:chgData name="MAUBERGER Florian" userId="S::florian.mauberger@ynov.com::72a45b50-186c-4ac8-9112-71587bae95d5" providerId="AD" clId="Web-{6DB40C74-40D9-3147-61EC-5A0818E17C90}" dt="2020-05-30T13:35:59.598" v="657" actId="1076"/>
          <ac:picMkLst>
            <pc:docMk/>
            <pc:sldMk cId="3669587142" sldId="265"/>
            <ac:picMk id="4" creationId="{920DDC24-ED9D-4CE6-9A8E-3360058B64EC}"/>
          </ac:picMkLst>
        </pc:picChg>
        <pc:picChg chg="add mod">
          <ac:chgData name="MAUBERGER Florian" userId="S::florian.mauberger@ynov.com::72a45b50-186c-4ac8-9112-71587bae95d5" providerId="AD" clId="Web-{6DB40C74-40D9-3147-61EC-5A0818E17C90}" dt="2020-05-30T13:36:22.192" v="659" actId="1076"/>
          <ac:picMkLst>
            <pc:docMk/>
            <pc:sldMk cId="3669587142" sldId="265"/>
            <ac:picMk id="5" creationId="{A886B024-CFFC-40B2-A9D3-46D9A58F3C38}"/>
          </ac:picMkLst>
        </pc:picChg>
      </pc:sldChg>
      <pc:sldChg chg="addSp delSp modSp new">
        <pc:chgData name="MAUBERGER Florian" userId="S::florian.mauberger@ynov.com::72a45b50-186c-4ac8-9112-71587bae95d5" providerId="AD" clId="Web-{6DB40C74-40D9-3147-61EC-5A0818E17C90}" dt="2020-05-30T13:41:48.954" v="825" actId="1076"/>
        <pc:sldMkLst>
          <pc:docMk/>
          <pc:sldMk cId="3714297337" sldId="266"/>
        </pc:sldMkLst>
        <pc:spChg chg="mod">
          <ac:chgData name="MAUBERGER Florian" userId="S::florian.mauberger@ynov.com::72a45b50-186c-4ac8-9112-71587bae95d5" providerId="AD" clId="Web-{6DB40C74-40D9-3147-61EC-5A0818E17C90}" dt="2020-05-30T13:40:23.346" v="792" actId="20577"/>
          <ac:spMkLst>
            <pc:docMk/>
            <pc:sldMk cId="3714297337" sldId="266"/>
            <ac:spMk id="2" creationId="{CD8A34E5-9248-4186-8DAD-A95067819E46}"/>
          </ac:spMkLst>
        </pc:spChg>
        <pc:spChg chg="del">
          <ac:chgData name="MAUBERGER Florian" userId="S::florian.mauberger@ynov.com::72a45b50-186c-4ac8-9112-71587bae95d5" providerId="AD" clId="Web-{6DB40C74-40D9-3147-61EC-5A0818E17C90}" dt="2020-05-30T13:40:59.674" v="795"/>
          <ac:spMkLst>
            <pc:docMk/>
            <pc:sldMk cId="3714297337" sldId="266"/>
            <ac:spMk id="3" creationId="{5CF8C691-FE3B-4A71-BDCD-97285E949FE1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3:41:48.954" v="825" actId="1076"/>
          <ac:spMkLst>
            <pc:docMk/>
            <pc:sldMk cId="3714297337" sldId="266"/>
            <ac:spMk id="5" creationId="{97BE4AD8-50E2-4386-928F-0F13A0E90BA8}"/>
          </ac:spMkLst>
        </pc:spChg>
        <pc:picChg chg="add mod ord">
          <ac:chgData name="MAUBERGER Florian" userId="S::florian.mauberger@ynov.com::72a45b50-186c-4ac8-9112-71587bae95d5" providerId="AD" clId="Web-{6DB40C74-40D9-3147-61EC-5A0818E17C90}" dt="2020-05-30T13:41:10.502" v="799" actId="1076"/>
          <ac:picMkLst>
            <pc:docMk/>
            <pc:sldMk cId="3714297337" sldId="266"/>
            <ac:picMk id="4" creationId="{E29E08EB-BADC-4A01-9E14-D94B7F0CF25D}"/>
          </ac:picMkLst>
        </pc:picChg>
      </pc:sldChg>
      <pc:sldChg chg="modSp new">
        <pc:chgData name="MAUBERGER Florian" userId="S::florian.mauberger@ynov.com::72a45b50-186c-4ac8-9112-71587bae95d5" providerId="AD" clId="Web-{6DB40C74-40D9-3147-61EC-5A0818E17C90}" dt="2020-05-30T13:46:07.219" v="851" actId="20577"/>
        <pc:sldMkLst>
          <pc:docMk/>
          <pc:sldMk cId="3372655921" sldId="267"/>
        </pc:sldMkLst>
        <pc:spChg chg="mod">
          <ac:chgData name="MAUBERGER Florian" userId="S::florian.mauberger@ynov.com::72a45b50-186c-4ac8-9112-71587bae95d5" providerId="AD" clId="Web-{6DB40C74-40D9-3147-61EC-5A0818E17C90}" dt="2020-05-30T13:46:07.219" v="851" actId="20577"/>
          <ac:spMkLst>
            <pc:docMk/>
            <pc:sldMk cId="3372655921" sldId="267"/>
            <ac:spMk id="2" creationId="{4BF0A87A-3C74-48DF-9009-1A27EC821050}"/>
          </ac:spMkLst>
        </pc:spChg>
      </pc:sldChg>
      <pc:sldChg chg="addSp delSp modSp new addAnim delAnim modAnim">
        <pc:chgData name="MAUBERGER Florian" userId="S::florian.mauberger@ynov.com::72a45b50-186c-4ac8-9112-71587bae95d5" providerId="AD" clId="Web-{6DB40C74-40D9-3147-61EC-5A0818E17C90}" dt="2020-05-30T14:37:05.581" v="1159"/>
        <pc:sldMkLst>
          <pc:docMk/>
          <pc:sldMk cId="456575112" sldId="268"/>
        </pc:sldMkLst>
        <pc:spChg chg="mod">
          <ac:chgData name="MAUBERGER Florian" userId="S::florian.mauberger@ynov.com::72a45b50-186c-4ac8-9112-71587bae95d5" providerId="AD" clId="Web-{6DB40C74-40D9-3147-61EC-5A0818E17C90}" dt="2020-05-30T13:46:38.296" v="877" actId="20577"/>
          <ac:spMkLst>
            <pc:docMk/>
            <pc:sldMk cId="456575112" sldId="268"/>
            <ac:spMk id="2" creationId="{E445C7BE-3573-403C-BD13-71E0203AA3E6}"/>
          </ac:spMkLst>
        </pc:spChg>
        <pc:spChg chg="del">
          <ac:chgData name="MAUBERGER Florian" userId="S::florian.mauberger@ynov.com::72a45b50-186c-4ac8-9112-71587bae95d5" providerId="AD" clId="Web-{6DB40C74-40D9-3147-61EC-5A0818E17C90}" dt="2020-05-30T13:50:00.841" v="888"/>
          <ac:spMkLst>
            <pc:docMk/>
            <pc:sldMk cId="456575112" sldId="268"/>
            <ac:spMk id="3" creationId="{4CB49B11-BE8F-4889-8BA2-CC65E0AFF8B6}"/>
          </ac:spMkLst>
        </pc:spChg>
        <pc:picChg chg="add mod ord">
          <ac:chgData name="MAUBERGER Florian" userId="S::florian.mauberger@ynov.com::72a45b50-186c-4ac8-9112-71587bae95d5" providerId="AD" clId="Web-{6DB40C74-40D9-3147-61EC-5A0818E17C90}" dt="2020-05-30T13:50:05.669" v="890" actId="1076"/>
          <ac:picMkLst>
            <pc:docMk/>
            <pc:sldMk cId="456575112" sldId="268"/>
            <ac:picMk id="4" creationId="{BC1AC8D6-DEC0-425E-8FB0-6872E60C3307}"/>
          </ac:picMkLst>
        </pc:picChg>
        <pc:picChg chg="add del mod">
          <ac:chgData name="MAUBERGER Florian" userId="S::florian.mauberger@ynov.com::72a45b50-186c-4ac8-9112-71587bae95d5" providerId="AD" clId="Web-{6DB40C74-40D9-3147-61EC-5A0818E17C90}" dt="2020-05-30T14:36:45.378" v="1152"/>
          <ac:picMkLst>
            <pc:docMk/>
            <pc:sldMk cId="456575112" sldId="268"/>
            <ac:picMk id="5" creationId="{00DA447F-FCF1-436B-A90F-0C4075EEC242}"/>
          </ac:picMkLst>
        </pc:picChg>
        <pc:picChg chg="add mod">
          <ac:chgData name="MAUBERGER Florian" userId="S::florian.mauberger@ynov.com::72a45b50-186c-4ac8-9112-71587bae95d5" providerId="AD" clId="Web-{6DB40C74-40D9-3147-61EC-5A0818E17C90}" dt="2020-05-30T14:37:02.831" v="1157" actId="1076"/>
          <ac:picMkLst>
            <pc:docMk/>
            <pc:sldMk cId="456575112" sldId="268"/>
            <ac:picMk id="6" creationId="{E7C1C551-EBE2-4EA8-85E2-DFDDCDDFAFCE}"/>
          </ac:picMkLst>
        </pc:picChg>
      </pc:sldChg>
      <pc:sldChg chg="modSp new">
        <pc:chgData name="MAUBERGER Florian" userId="S::florian.mauberger@ynov.com::72a45b50-186c-4ac8-9112-71587bae95d5" providerId="AD" clId="Web-{6DB40C74-40D9-3147-61EC-5A0818E17C90}" dt="2020-05-30T13:54:22.792" v="904" actId="20577"/>
        <pc:sldMkLst>
          <pc:docMk/>
          <pc:sldMk cId="448771399" sldId="269"/>
        </pc:sldMkLst>
        <pc:spChg chg="mod">
          <ac:chgData name="MAUBERGER Florian" userId="S::florian.mauberger@ynov.com::72a45b50-186c-4ac8-9112-71587bae95d5" providerId="AD" clId="Web-{6DB40C74-40D9-3147-61EC-5A0818E17C90}" dt="2020-05-30T13:54:22.792" v="904" actId="20577"/>
          <ac:spMkLst>
            <pc:docMk/>
            <pc:sldMk cId="448771399" sldId="269"/>
            <ac:spMk id="2" creationId="{C46F691E-61F2-4D18-9C19-E50FD1CCEAF5}"/>
          </ac:spMkLst>
        </pc:spChg>
      </pc:sldChg>
      <pc:sldChg chg="modSp new">
        <pc:chgData name="MAUBERGER Florian" userId="S::florian.mauberger@ynov.com::72a45b50-186c-4ac8-9112-71587bae95d5" providerId="AD" clId="Web-{6DB40C74-40D9-3147-61EC-5A0818E17C90}" dt="2020-05-30T13:54:39.511" v="910" actId="20577"/>
        <pc:sldMkLst>
          <pc:docMk/>
          <pc:sldMk cId="3445942637" sldId="270"/>
        </pc:sldMkLst>
        <pc:spChg chg="mod">
          <ac:chgData name="MAUBERGER Florian" userId="S::florian.mauberger@ynov.com::72a45b50-186c-4ac8-9112-71587bae95d5" providerId="AD" clId="Web-{6DB40C74-40D9-3147-61EC-5A0818E17C90}" dt="2020-05-30T13:54:39.511" v="910" actId="20577"/>
          <ac:spMkLst>
            <pc:docMk/>
            <pc:sldMk cId="3445942637" sldId="270"/>
            <ac:spMk id="2" creationId="{C6257846-E8D1-428E-AC46-F25C4BC9BCF3}"/>
          </ac:spMkLst>
        </pc:spChg>
      </pc:sldChg>
      <pc:sldChg chg="modSp new">
        <pc:chgData name="MAUBERGER Florian" userId="S::florian.mauberger@ynov.com::72a45b50-186c-4ac8-9112-71587bae95d5" providerId="AD" clId="Web-{6DB40C74-40D9-3147-61EC-5A0818E17C90}" dt="2020-05-30T13:54:50.651" v="931" actId="20577"/>
        <pc:sldMkLst>
          <pc:docMk/>
          <pc:sldMk cId="419023440" sldId="271"/>
        </pc:sldMkLst>
        <pc:spChg chg="mod">
          <ac:chgData name="MAUBERGER Florian" userId="S::florian.mauberger@ynov.com::72a45b50-186c-4ac8-9112-71587bae95d5" providerId="AD" clId="Web-{6DB40C74-40D9-3147-61EC-5A0818E17C90}" dt="2020-05-30T13:54:50.651" v="931" actId="20577"/>
          <ac:spMkLst>
            <pc:docMk/>
            <pc:sldMk cId="419023440" sldId="271"/>
            <ac:spMk id="2" creationId="{37F745DF-0C80-4AA7-8854-57933B4E1EE4}"/>
          </ac:spMkLst>
        </pc:spChg>
      </pc:sldChg>
      <pc:sldChg chg="addSp modSp new">
        <pc:chgData name="MAUBERGER Florian" userId="S::florian.mauberger@ynov.com::72a45b50-186c-4ac8-9112-71587bae95d5" providerId="AD" clId="Web-{6DB40C74-40D9-3147-61EC-5A0818E17C90}" dt="2020-05-30T14:23:54.134" v="1149" actId="20577"/>
        <pc:sldMkLst>
          <pc:docMk/>
          <pc:sldMk cId="2052557718" sldId="272"/>
        </pc:sldMkLst>
        <pc:spChg chg="mod">
          <ac:chgData name="MAUBERGER Florian" userId="S::florian.mauberger@ynov.com::72a45b50-186c-4ac8-9112-71587bae95d5" providerId="AD" clId="Web-{6DB40C74-40D9-3147-61EC-5A0818E17C90}" dt="2020-05-30T13:55:23.245" v="948" actId="20577"/>
          <ac:spMkLst>
            <pc:docMk/>
            <pc:sldMk cId="2052557718" sldId="272"/>
            <ac:spMk id="2" creationId="{D90B7CCB-A6AC-4470-BAA3-CC6B65E2F514}"/>
          </ac:spMkLst>
        </pc:spChg>
        <pc:spChg chg="mod">
          <ac:chgData name="MAUBERGER Florian" userId="S::florian.mauberger@ynov.com::72a45b50-186c-4ac8-9112-71587bae95d5" providerId="AD" clId="Web-{6DB40C74-40D9-3147-61EC-5A0818E17C90}" dt="2020-05-30T14:21:34.042" v="1084" actId="14100"/>
          <ac:spMkLst>
            <pc:docMk/>
            <pc:sldMk cId="2052557718" sldId="272"/>
            <ac:spMk id="3" creationId="{E8185995-542C-4642-97A6-09F880FD44D9}"/>
          </ac:spMkLst>
        </pc:spChg>
        <pc:spChg chg="add mod">
          <ac:chgData name="MAUBERGER Florian" userId="S::florian.mauberger@ynov.com::72a45b50-186c-4ac8-9112-71587bae95d5" providerId="AD" clId="Web-{6DB40C74-40D9-3147-61EC-5A0818E17C90}" dt="2020-05-30T14:23:54.134" v="1149" actId="20577"/>
          <ac:spMkLst>
            <pc:docMk/>
            <pc:sldMk cId="2052557718" sldId="272"/>
            <ac:spMk id="4" creationId="{4C1551A2-1BB1-407C-8067-4AE9C9B54284}"/>
          </ac:spMkLst>
        </pc:spChg>
      </pc:sldChg>
      <pc:sldChg chg="addSp delSp modSp new">
        <pc:chgData name="MAUBERGER Florian" userId="S::florian.mauberger@ynov.com::72a45b50-186c-4ac8-9112-71587bae95d5" providerId="AD" clId="Web-{6DB40C74-40D9-3147-61EC-5A0818E17C90}" dt="2020-05-30T14:08:06.628" v="1054" actId="20577"/>
        <pc:sldMkLst>
          <pc:docMk/>
          <pc:sldMk cId="2152426836" sldId="273"/>
        </pc:sldMkLst>
        <pc:spChg chg="mod">
          <ac:chgData name="MAUBERGER Florian" userId="S::florian.mauberger@ynov.com::72a45b50-186c-4ac8-9112-71587bae95d5" providerId="AD" clId="Web-{6DB40C74-40D9-3147-61EC-5A0818E17C90}" dt="2020-05-30T14:08:06.628" v="1054" actId="20577"/>
          <ac:spMkLst>
            <pc:docMk/>
            <pc:sldMk cId="2152426836" sldId="273"/>
            <ac:spMk id="2" creationId="{61262AB9-CFAB-45E3-ABBA-141F7803F91E}"/>
          </ac:spMkLst>
        </pc:spChg>
        <pc:spChg chg="del">
          <ac:chgData name="MAUBERGER Florian" userId="S::florian.mauberger@ynov.com::72a45b50-186c-4ac8-9112-71587bae95d5" providerId="AD" clId="Web-{6DB40C74-40D9-3147-61EC-5A0818E17C90}" dt="2020-05-30T14:05:50.067" v="1047"/>
          <ac:spMkLst>
            <pc:docMk/>
            <pc:sldMk cId="2152426836" sldId="273"/>
            <ac:spMk id="3" creationId="{B4ACE5A1-68B9-4057-80FB-145E8F31CDB1}"/>
          </ac:spMkLst>
        </pc:spChg>
        <pc:picChg chg="add mod ord">
          <ac:chgData name="MAUBERGER Florian" userId="S::florian.mauberger@ynov.com::72a45b50-186c-4ac8-9112-71587bae95d5" providerId="AD" clId="Web-{6DB40C74-40D9-3147-61EC-5A0818E17C90}" dt="2020-05-30T14:06:00.379" v="1051" actId="1076"/>
          <ac:picMkLst>
            <pc:docMk/>
            <pc:sldMk cId="2152426836" sldId="273"/>
            <ac:picMk id="4" creationId="{89B5825C-FCD4-47AF-BA67-A85AB6531540}"/>
          </ac:picMkLst>
        </pc:picChg>
      </pc:sldChg>
      <pc:sldChg chg="addSp delSp modSp new">
        <pc:chgData name="MAUBERGER Florian" userId="S::florian.mauberger@ynov.com::72a45b50-186c-4ac8-9112-71587bae95d5" providerId="AD" clId="Web-{6DB40C74-40D9-3147-61EC-5A0818E17C90}" dt="2020-05-30T14:09:23.940" v="1061" actId="1076"/>
        <pc:sldMkLst>
          <pc:docMk/>
          <pc:sldMk cId="749447522" sldId="274"/>
        </pc:sldMkLst>
        <pc:spChg chg="mod">
          <ac:chgData name="MAUBERGER Florian" userId="S::florian.mauberger@ynov.com::72a45b50-186c-4ac8-9112-71587bae95d5" providerId="AD" clId="Web-{6DB40C74-40D9-3147-61EC-5A0818E17C90}" dt="2020-05-30T13:55:59.697" v="995" actId="20577"/>
          <ac:spMkLst>
            <pc:docMk/>
            <pc:sldMk cId="749447522" sldId="274"/>
            <ac:spMk id="2" creationId="{B5108A21-BAAE-4830-9939-418CCAEE6F2F}"/>
          </ac:spMkLst>
        </pc:spChg>
        <pc:spChg chg="del">
          <ac:chgData name="MAUBERGER Florian" userId="S::florian.mauberger@ynov.com::72a45b50-186c-4ac8-9112-71587bae95d5" providerId="AD" clId="Web-{6DB40C74-40D9-3147-61EC-5A0818E17C90}" dt="2020-05-30T13:59:51.054" v="1044"/>
          <ac:spMkLst>
            <pc:docMk/>
            <pc:sldMk cId="749447522" sldId="274"/>
            <ac:spMk id="3" creationId="{1EA322B8-7CEE-49EE-8D93-F9356F7FDA86}"/>
          </ac:spMkLst>
        </pc:spChg>
        <pc:picChg chg="add mod ord">
          <ac:chgData name="MAUBERGER Florian" userId="S::florian.mauberger@ynov.com::72a45b50-186c-4ac8-9112-71587bae95d5" providerId="AD" clId="Web-{6DB40C74-40D9-3147-61EC-5A0818E17C90}" dt="2020-05-30T14:00:00.023" v="1046" actId="1076"/>
          <ac:picMkLst>
            <pc:docMk/>
            <pc:sldMk cId="749447522" sldId="274"/>
            <ac:picMk id="4" creationId="{79640E23-9E39-4605-A3F2-EDA9B4C13AB6}"/>
          </ac:picMkLst>
        </pc:picChg>
        <pc:picChg chg="add mod">
          <ac:chgData name="MAUBERGER Florian" userId="S::florian.mauberger@ynov.com::72a45b50-186c-4ac8-9112-71587bae95d5" providerId="AD" clId="Web-{6DB40C74-40D9-3147-61EC-5A0818E17C90}" dt="2020-05-30T14:09:23.940" v="1061" actId="1076"/>
          <ac:picMkLst>
            <pc:docMk/>
            <pc:sldMk cId="749447522" sldId="274"/>
            <ac:picMk id="5" creationId="{6D20A5B9-7504-471A-A606-7B321AA6361E}"/>
          </ac:picMkLst>
        </pc:picChg>
      </pc:sldChg>
      <pc:sldChg chg="modSp new">
        <pc:chgData name="MAUBERGER Florian" userId="S::florian.mauberger@ynov.com::72a45b50-186c-4ac8-9112-71587bae95d5" providerId="AD" clId="Web-{6DB40C74-40D9-3147-61EC-5A0818E17C90}" dt="2020-05-30T13:56:33.041" v="1041" actId="20577"/>
        <pc:sldMkLst>
          <pc:docMk/>
          <pc:sldMk cId="3388246431" sldId="275"/>
        </pc:sldMkLst>
        <pc:spChg chg="mod">
          <ac:chgData name="MAUBERGER Florian" userId="S::florian.mauberger@ynov.com::72a45b50-186c-4ac8-9112-71587bae95d5" providerId="AD" clId="Web-{6DB40C74-40D9-3147-61EC-5A0818E17C90}" dt="2020-05-30T13:56:21.478" v="1012" actId="20577"/>
          <ac:spMkLst>
            <pc:docMk/>
            <pc:sldMk cId="3388246431" sldId="275"/>
            <ac:spMk id="2" creationId="{F9F02C4D-3579-4B76-A771-6969D92B8D73}"/>
          </ac:spMkLst>
        </pc:spChg>
        <pc:spChg chg="mod">
          <ac:chgData name="MAUBERGER Florian" userId="S::florian.mauberger@ynov.com::72a45b50-186c-4ac8-9112-71587bae95d5" providerId="AD" clId="Web-{6DB40C74-40D9-3147-61EC-5A0818E17C90}" dt="2020-05-30T13:56:33.041" v="1041" actId="20577"/>
          <ac:spMkLst>
            <pc:docMk/>
            <pc:sldMk cId="3388246431" sldId="275"/>
            <ac:spMk id="3" creationId="{D76F7247-6EE7-4F3B-9FA0-156D95C398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1932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12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31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69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12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7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6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3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3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5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0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7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2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Architecture réseau et sécurité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Equipe ARS</a:t>
            </a:r>
          </a:p>
          <a:p>
            <a:r>
              <a:rPr lang="fr-FR" err="1"/>
              <a:t>Mauberger</a:t>
            </a:r>
            <a:r>
              <a:rPr lang="fr-FR"/>
              <a:t> Florian | </a:t>
            </a:r>
            <a:r>
              <a:rPr lang="fr-FR" err="1"/>
              <a:t>Bayssié</a:t>
            </a:r>
            <a:r>
              <a:rPr lang="fr-FR"/>
              <a:t> Loïc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A40946-0C0A-4C60-A451-74A56C9D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Serveurs</a:t>
            </a:r>
          </a:p>
        </p:txBody>
      </p:sp>
      <p:pic>
        <p:nvPicPr>
          <p:cNvPr id="4" name="Image 4" descr="Une image contenant capture d’écran, horloge&#10;&#10;Description générée avec un niveau de confiance très élevé">
            <a:extLst>
              <a:ext uri="{FF2B5EF4-FFF2-40B4-BE49-F238E27FC236}">
                <a16:creationId xmlns:a16="http://schemas.microsoft.com/office/drawing/2014/main" id="{920DDC24-ED9D-4CE6-9A8E-3360058B6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354" y="1881840"/>
            <a:ext cx="984437" cy="1792381"/>
          </a:xfrm>
        </p:spPr>
      </p:pic>
      <p:pic>
        <p:nvPicPr>
          <p:cNvPr id="5" name="Image 5" descr="Une image contenant horloge&#10;&#10;Description générée avec un niveau de confiance très élevé">
            <a:extLst>
              <a:ext uri="{FF2B5EF4-FFF2-40B4-BE49-F238E27FC236}">
                <a16:creationId xmlns:a16="http://schemas.microsoft.com/office/drawing/2014/main" id="{A886B024-CFFC-40B2-A9D3-46D9A58F3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913" y="2026863"/>
            <a:ext cx="1304925" cy="14954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90EC6E1-74D9-4714-A505-7CEE5C0FE675}"/>
              </a:ext>
            </a:extLst>
          </p:cNvPr>
          <p:cNvSpPr txBox="1"/>
          <p:nvPr/>
        </p:nvSpPr>
        <p:spPr>
          <a:xfrm>
            <a:off x="1532965" y="3980329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Fail Over</a:t>
            </a:r>
          </a:p>
          <a:p>
            <a:r>
              <a:rPr lang="fr-FR"/>
              <a:t>Active Directory</a:t>
            </a:r>
          </a:p>
          <a:p>
            <a:r>
              <a:rPr lang="fr-FR"/>
              <a:t>Domain Name System</a:t>
            </a:r>
          </a:p>
          <a:p>
            <a:r>
              <a:rPr lang="fr-FR"/>
              <a:t>Dynamic Host Configuration Protocol</a:t>
            </a:r>
          </a:p>
          <a:p>
            <a:r>
              <a:rPr lang="fr-FR"/>
              <a:t>Fichiers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FDEAE8-BE01-4156-A068-C1AB89B8F150}"/>
              </a:ext>
            </a:extLst>
          </p:cNvPr>
          <p:cNvSpPr txBox="1"/>
          <p:nvPr/>
        </p:nvSpPr>
        <p:spPr>
          <a:xfrm>
            <a:off x="5037603" y="3979768"/>
            <a:ext cx="29493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Load</a:t>
            </a:r>
            <a:r>
              <a:rPr lang="fr-FR"/>
              <a:t> Balancing</a:t>
            </a:r>
          </a:p>
          <a:p>
            <a:r>
              <a:rPr lang="fr-FR"/>
              <a:t>Internet Information Services</a:t>
            </a:r>
          </a:p>
        </p:txBody>
      </p:sp>
    </p:spTree>
    <p:extLst>
      <p:ext uri="{BB962C8B-B14F-4D97-AF65-F5344CB8AC3E}">
        <p14:creationId xmlns:p14="http://schemas.microsoft.com/office/powerpoint/2010/main" val="366958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A34E5-9248-4186-8DAD-A95067819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Clients</a:t>
            </a:r>
          </a:p>
        </p:txBody>
      </p:sp>
      <p:pic>
        <p:nvPicPr>
          <p:cNvPr id="4" name="Image 4" descr="Une image contenant objet, horloge&#10;&#10;Description générée avec un niveau de confiance très élevé">
            <a:extLst>
              <a:ext uri="{FF2B5EF4-FFF2-40B4-BE49-F238E27FC236}">
                <a16:creationId xmlns:a16="http://schemas.microsoft.com/office/drawing/2014/main" id="{E29E08EB-BADC-4A01-9E14-D94B7F0CF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029" y="3178642"/>
            <a:ext cx="1666875" cy="1162050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7BE4AD8-50E2-4386-928F-0F13A0E90BA8}"/>
              </a:ext>
            </a:extLst>
          </p:cNvPr>
          <p:cNvSpPr txBox="1"/>
          <p:nvPr/>
        </p:nvSpPr>
        <p:spPr>
          <a:xfrm>
            <a:off x="3998258" y="4473388"/>
            <a:ext cx="17481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Administrateurs</a:t>
            </a:r>
          </a:p>
          <a:p>
            <a:r>
              <a:rPr lang="fr-FR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371429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0A87A-3C74-48DF-9009-1A27EC821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Cybersécurité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3546C2-1D0B-41CA-A887-6562669D3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65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5C7BE-3573-403C-BD13-71E0203A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Access Control List</a:t>
            </a:r>
          </a:p>
        </p:txBody>
      </p:sp>
      <p:pic>
        <p:nvPicPr>
          <p:cNvPr id="4" name="Image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BC1AC8D6-DEC0-425E-8FB0-6872E60C3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035" y="2245659"/>
            <a:ext cx="5455897" cy="3816910"/>
          </a:xfrm>
        </p:spPr>
      </p:pic>
      <p:pic>
        <p:nvPicPr>
          <p:cNvPr id="3" name="Image 4">
            <a:extLst>
              <a:ext uri="{FF2B5EF4-FFF2-40B4-BE49-F238E27FC236}">
                <a16:creationId xmlns:a16="http://schemas.microsoft.com/office/drawing/2014/main" id="{01BB4F29-955A-4E67-B8CF-9B978FF64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62" y="3618762"/>
            <a:ext cx="4192571" cy="242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7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F691E-61F2-4D18-9C19-E50FD1CC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Pare-feu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2C0F0-C064-4DD5-90AB-A466E8EF9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77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57846-E8D1-428E-AC46-F25C4BC9B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Démonstration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62B34F-F7BA-4610-9C94-B009FD436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94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745DF-0C80-4AA7-8854-57933B4E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BD5226-01F4-4DFE-8297-E175D33DB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2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B7CCB-A6AC-4470-BAA3-CC6B65E2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Points faibles et points forts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185995-542C-4642-97A6-09F880FD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667000"/>
            <a:ext cx="3257533" cy="33328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Beaucoup de serveurs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1551A2-1BB1-407C-8067-4AE9C9B54284}"/>
              </a:ext>
            </a:extLst>
          </p:cNvPr>
          <p:cNvSpPr txBox="1"/>
          <p:nvPr/>
        </p:nvSpPr>
        <p:spPr>
          <a:xfrm>
            <a:off x="5111803" y="2662517"/>
            <a:ext cx="37709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fr-FR" sz="2400"/>
              <a:t>Quasiment insensible aux pannes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55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62AB9-CFAB-45E3-ABBA-141F7803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Axes d'améliorations</a:t>
            </a:r>
          </a:p>
        </p:txBody>
      </p:sp>
      <p:pic>
        <p:nvPicPr>
          <p:cNvPr id="4" name="Image 4" descr="Une image contenant objet, signe&#10;&#10;Description générée avec un niveau de confiance très élevé">
            <a:extLst>
              <a:ext uri="{FF2B5EF4-FFF2-40B4-BE49-F238E27FC236}">
                <a16:creationId xmlns:a16="http://schemas.microsoft.com/office/drawing/2014/main" id="{89B5825C-FCD4-47AF-BA67-A85AB6531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818" y="2232304"/>
            <a:ext cx="3713550" cy="2117912"/>
          </a:xfrm>
        </p:spPr>
      </p:pic>
    </p:spTree>
    <p:extLst>
      <p:ext uri="{BB962C8B-B14F-4D97-AF65-F5344CB8AC3E}">
        <p14:creationId xmlns:p14="http://schemas.microsoft.com/office/powerpoint/2010/main" val="2152426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08A21-BAAE-4830-9939-418CCAEE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Problèmes rencontrés</a:t>
            </a:r>
          </a:p>
        </p:txBody>
      </p:sp>
      <p:pic>
        <p:nvPicPr>
          <p:cNvPr id="4" name="Image 4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79640E23-9E39-4605-A3F2-EDA9B4C13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030" y="2009788"/>
            <a:ext cx="4757698" cy="1544811"/>
          </a:xfrm>
        </p:spPr>
      </p:pic>
      <p:pic>
        <p:nvPicPr>
          <p:cNvPr id="5" name="Image 5" descr="Une image contenant capture d’écran, oiseau&#10;&#10;Description générée avec un niveau de confiance très élevé">
            <a:extLst>
              <a:ext uri="{FF2B5EF4-FFF2-40B4-BE49-F238E27FC236}">
                <a16:creationId xmlns:a16="http://schemas.microsoft.com/office/drawing/2014/main" id="{6D20A5B9-7504-471A-A606-7B321AA6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47" y="3896019"/>
            <a:ext cx="3770938" cy="21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4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C29E5E-81CD-400D-8F76-FAC0B606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/>
            <a:r>
              <a:rPr lang="fr-FR" sz="2800">
                <a:solidFill>
                  <a:srgbClr val="FFFFFF"/>
                </a:solidFill>
              </a:rPr>
              <a:t>Sommaire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C6D64-B8E0-4CB0-A30F-B57611FED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8136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400"/>
              <a:t>Présentation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Equipe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Sujet</a:t>
            </a:r>
          </a:p>
          <a:p>
            <a:pPr>
              <a:lnSpc>
                <a:spcPct val="90000"/>
              </a:lnSpc>
            </a:pPr>
            <a:r>
              <a:rPr lang="fr-FR" sz="1400"/>
              <a:t>Infrastructure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Vue d'ensemble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Les commutateurs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Les routeurs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Les serveurs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Les clients</a:t>
            </a:r>
          </a:p>
          <a:p>
            <a:pPr>
              <a:lnSpc>
                <a:spcPct val="90000"/>
              </a:lnSpc>
            </a:pPr>
            <a:r>
              <a:rPr lang="fr-FR" sz="1400"/>
              <a:t>Cybersécurité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Les ACL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Pare-feu</a:t>
            </a:r>
          </a:p>
          <a:p>
            <a:pPr>
              <a:lnSpc>
                <a:spcPct val="90000"/>
              </a:lnSpc>
            </a:pPr>
            <a:r>
              <a:rPr lang="fr-FR" sz="1400"/>
              <a:t>Démonstration</a:t>
            </a:r>
          </a:p>
          <a:p>
            <a:pPr>
              <a:lnSpc>
                <a:spcPct val="90000"/>
              </a:lnSpc>
            </a:pPr>
            <a:r>
              <a:rPr lang="fr-FR" sz="1400"/>
              <a:t>Conclusion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Points faibles et points forts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Axes d'améliorations</a:t>
            </a:r>
          </a:p>
          <a:p>
            <a:pPr lvl="1">
              <a:lnSpc>
                <a:spcPct val="90000"/>
              </a:lnSpc>
            </a:pPr>
            <a:r>
              <a:rPr lang="fr-FR" sz="1400"/>
              <a:t>Problèmes rencontrés</a:t>
            </a:r>
          </a:p>
          <a:p>
            <a:pPr lvl="1">
              <a:lnSpc>
                <a:spcPct val="90000"/>
              </a:lnSpc>
            </a:pPr>
            <a:endParaRPr lang="fr-FR" sz="1400"/>
          </a:p>
        </p:txBody>
      </p:sp>
    </p:spTree>
    <p:extLst>
      <p:ext uri="{BB962C8B-B14F-4D97-AF65-F5344CB8AC3E}">
        <p14:creationId xmlns:p14="http://schemas.microsoft.com/office/powerpoint/2010/main" val="835684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02C4D-3579-4B76-A771-6969D92B8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Merci pour votre écoute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6F7247-6EE7-4F3B-9FA0-156D95C39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N'hésitez pas à poser des questions</a:t>
            </a:r>
          </a:p>
        </p:txBody>
      </p:sp>
    </p:spTree>
    <p:extLst>
      <p:ext uri="{BB962C8B-B14F-4D97-AF65-F5344CB8AC3E}">
        <p14:creationId xmlns:p14="http://schemas.microsoft.com/office/powerpoint/2010/main" val="338824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0DD37-A1D4-4D55-991A-51F1DE98D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1461CC-E038-4275-9B12-48B79BAA5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D58AA-BACB-4958-86D6-FC9C0B19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L'équipe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C51B1-856F-4553-B639-8E0D15817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815" y="3357282"/>
            <a:ext cx="3966385" cy="1575734"/>
          </a:xfrm>
        </p:spPr>
        <p:txBody>
          <a:bodyPr/>
          <a:lstStyle/>
          <a:p>
            <a:r>
              <a:rPr lang="fr-FR" err="1"/>
              <a:t>Mauberger</a:t>
            </a:r>
            <a:r>
              <a:rPr lang="fr-FR"/>
              <a:t> Florian</a:t>
            </a:r>
          </a:p>
          <a:p>
            <a:pPr marL="0" indent="0">
              <a:buNone/>
            </a:pPr>
            <a:r>
              <a:rPr lang="fr-FR"/>
              <a:t>Partie serveurs et infrastructure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0234FF-1E5B-4DC6-A30F-6B8F3C0D36C1}"/>
              </a:ext>
            </a:extLst>
          </p:cNvPr>
          <p:cNvSpPr txBox="1"/>
          <p:nvPr/>
        </p:nvSpPr>
        <p:spPr>
          <a:xfrm>
            <a:off x="4625788" y="3433482"/>
            <a:ext cx="3621741" cy="142808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fr-FR" sz="2400">
                <a:ea typeface="+mn-lt"/>
                <a:cs typeface="+mn-lt"/>
              </a:rPr>
              <a:t>    </a:t>
            </a:r>
            <a:r>
              <a:rPr lang="fr-FR" sz="2400" err="1">
                <a:ea typeface="+mn-lt"/>
                <a:cs typeface="+mn-lt"/>
              </a:rPr>
              <a:t>Bayssié</a:t>
            </a:r>
            <a:r>
              <a:rPr lang="fr-FR" sz="2400">
                <a:ea typeface="+mn-lt"/>
                <a:cs typeface="+mn-lt"/>
              </a:rPr>
              <a:t> Loïc</a:t>
            </a:r>
            <a:endParaRPr lang="fr-FR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fr-FR" sz="2400">
                <a:ea typeface="+mn-lt"/>
                <a:cs typeface="+mn-lt"/>
              </a:rPr>
              <a:t>Partie Cybersécurité</a:t>
            </a:r>
          </a:p>
          <a:p>
            <a:endParaRPr lang="fr-FR" sz="2400"/>
          </a:p>
        </p:txBody>
      </p:sp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8E6D74AE-9BB1-4609-9E29-0E84ABC1EB33}"/>
              </a:ext>
            </a:extLst>
          </p:cNvPr>
          <p:cNvSpPr/>
          <p:nvPr/>
        </p:nvSpPr>
        <p:spPr>
          <a:xfrm>
            <a:off x="4755215" y="3558427"/>
            <a:ext cx="80685" cy="8068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D3EC52-9855-469C-BD3F-E640CDA0415E}"/>
              </a:ext>
            </a:extLst>
          </p:cNvPr>
          <p:cNvSpPr txBox="1"/>
          <p:nvPr/>
        </p:nvSpPr>
        <p:spPr>
          <a:xfrm>
            <a:off x="1065680" y="253589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/>
              <a:t>Equipe ARS :</a:t>
            </a:r>
          </a:p>
        </p:txBody>
      </p:sp>
    </p:spTree>
    <p:extLst>
      <p:ext uri="{BB962C8B-B14F-4D97-AF65-F5344CB8AC3E}">
        <p14:creationId xmlns:p14="http://schemas.microsoft.com/office/powerpoint/2010/main" val="216558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ACDF7-331C-4681-8FAE-BE358DE2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7FB93D-FDEF-4540-8115-120A449D8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Architecture réseau et sécurité</a:t>
            </a:r>
          </a:p>
          <a:p>
            <a:pPr lvl="1"/>
            <a:r>
              <a:rPr lang="fr-FR"/>
              <a:t>Mise en place d'une architecture avec des fonctionnalités avancées et de haute disponibilité</a:t>
            </a:r>
          </a:p>
        </p:txBody>
      </p:sp>
    </p:spTree>
    <p:extLst>
      <p:ext uri="{BB962C8B-B14F-4D97-AF65-F5344CB8AC3E}">
        <p14:creationId xmlns:p14="http://schemas.microsoft.com/office/powerpoint/2010/main" val="39086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ADC16-95B3-4CDA-9921-B2EA1D87F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Infrastructure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BC6626-A36D-4E98-BBD6-5A79208CF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23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D06C7-C1F8-4B36-B46C-CAB6193B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Vue d'ensemble</a:t>
            </a:r>
          </a:p>
        </p:txBody>
      </p:sp>
      <p:pic>
        <p:nvPicPr>
          <p:cNvPr id="4" name="Image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122336AF-0537-4C38-B1AB-ADC4F1BB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83" y="1824289"/>
            <a:ext cx="7064186" cy="4294152"/>
          </a:xfrm>
          <a:prstGeom prst="rect">
            <a:avLst/>
          </a:prstGeom>
        </p:spPr>
      </p:pic>
      <p:pic>
        <p:nvPicPr>
          <p:cNvPr id="6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4DFC32A1-ABDD-4513-A636-D124D8BC3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483" y="1869141"/>
            <a:ext cx="6033246" cy="42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A08A4-7DF2-45A7-B1B3-80FE174B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Commutateurs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191D17A-6EF9-4059-AAAE-A54E01403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774" y="2324753"/>
            <a:ext cx="1201831" cy="1301003"/>
          </a:xfrm>
        </p:spPr>
      </p:pic>
      <p:pic>
        <p:nvPicPr>
          <p:cNvPr id="5" name="Image 5" descr="Une image contenant ordinateur, dessin&#10;&#10;Description générée avec un niveau de confiance très élevé">
            <a:extLst>
              <a:ext uri="{FF2B5EF4-FFF2-40B4-BE49-F238E27FC236}">
                <a16:creationId xmlns:a16="http://schemas.microsoft.com/office/drawing/2014/main" id="{178FFC09-3B9D-4939-AC7F-C1CCA100C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89" y="2848535"/>
            <a:ext cx="1276350" cy="533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1150EE7-4BC1-4985-A913-7C5FB2E2ED21}"/>
              </a:ext>
            </a:extLst>
          </p:cNvPr>
          <p:cNvSpPr txBox="1"/>
          <p:nvPr/>
        </p:nvSpPr>
        <p:spPr>
          <a:xfrm>
            <a:off x="1371600" y="393550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err="1"/>
              <a:t>Spanning-tree</a:t>
            </a:r>
            <a:r>
              <a:rPr lang="fr-FR"/>
              <a:t> Protocol</a:t>
            </a:r>
          </a:p>
          <a:p>
            <a:r>
              <a:rPr lang="fr-FR" err="1"/>
              <a:t>EtherChannel</a:t>
            </a:r>
          </a:p>
          <a:p>
            <a:r>
              <a:rPr lang="fr-FR"/>
              <a:t>Vlan </a:t>
            </a:r>
            <a:r>
              <a:rPr lang="fr-FR" err="1"/>
              <a:t>Trunking</a:t>
            </a:r>
            <a:r>
              <a:rPr lang="fr-FR"/>
              <a:t> Protocol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F743F6-5FF3-4B06-BFEE-3B4F1346D4CB}"/>
              </a:ext>
            </a:extLst>
          </p:cNvPr>
          <p:cNvSpPr txBox="1"/>
          <p:nvPr/>
        </p:nvSpPr>
        <p:spPr>
          <a:xfrm>
            <a:off x="5038165" y="39355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Commutateurs </a:t>
            </a:r>
            <a:r>
              <a:rPr lang="fr-FR" err="1"/>
              <a:t>stackables</a:t>
            </a:r>
          </a:p>
        </p:txBody>
      </p:sp>
    </p:spTree>
    <p:extLst>
      <p:ext uri="{BB962C8B-B14F-4D97-AF65-F5344CB8AC3E}">
        <p14:creationId xmlns:p14="http://schemas.microsoft.com/office/powerpoint/2010/main" val="412151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870ED-F207-4668-9FA9-4528DE25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Routeurs</a:t>
            </a:r>
          </a:p>
        </p:txBody>
      </p:sp>
      <p:pic>
        <p:nvPicPr>
          <p:cNvPr id="4" name="Image 4" descr="Une image contenant horloge, pièce, table&#10;&#10;Description générée avec un niveau de confiance très élevé">
            <a:extLst>
              <a:ext uri="{FF2B5EF4-FFF2-40B4-BE49-F238E27FC236}">
                <a16:creationId xmlns:a16="http://schemas.microsoft.com/office/drawing/2014/main" id="{37B40BCF-2C7F-4F37-A7FE-2DB13C508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942" y="2704352"/>
            <a:ext cx="781050" cy="1285875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7863030-DD9B-4B52-984B-1B108685EE5B}"/>
              </a:ext>
            </a:extLst>
          </p:cNvPr>
          <p:cNvSpPr txBox="1"/>
          <p:nvPr/>
        </p:nvSpPr>
        <p:spPr>
          <a:xfrm>
            <a:off x="3272117" y="4365812"/>
            <a:ext cx="31286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Hot Standby </a:t>
            </a:r>
            <a:r>
              <a:rPr lang="fr-FR" err="1"/>
              <a:t>Routing</a:t>
            </a:r>
            <a:r>
              <a:rPr lang="fr-FR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2185707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(4:3)</PresentationFormat>
  <Slides>20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Parallax</vt:lpstr>
      <vt:lpstr>Architecture réseau et sécurité</vt:lpstr>
      <vt:lpstr>Sommaire</vt:lpstr>
      <vt:lpstr>Présentation</vt:lpstr>
      <vt:lpstr>L'équipe</vt:lpstr>
      <vt:lpstr>Sujet</vt:lpstr>
      <vt:lpstr>Infrastructure</vt:lpstr>
      <vt:lpstr>Vue d'ensemble</vt:lpstr>
      <vt:lpstr>Commutateurs</vt:lpstr>
      <vt:lpstr>Routeurs</vt:lpstr>
      <vt:lpstr>Serveurs</vt:lpstr>
      <vt:lpstr>Clients</vt:lpstr>
      <vt:lpstr>Cybersécurité</vt:lpstr>
      <vt:lpstr>Access Control List</vt:lpstr>
      <vt:lpstr>Pare-feu</vt:lpstr>
      <vt:lpstr>Démonstration</vt:lpstr>
      <vt:lpstr>Conclusion</vt:lpstr>
      <vt:lpstr>Points faibles et points forts</vt:lpstr>
      <vt:lpstr>Axes d'améliorations</vt:lpstr>
      <vt:lpstr>Problèmes rencontrés</vt:lpstr>
      <vt:lpstr>Merci pour votre écoute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florian mauberger</dc:creator>
  <cp:revision>7</cp:revision>
  <dcterms:created xsi:type="dcterms:W3CDTF">2020-05-30T11:59:12Z</dcterms:created>
  <dcterms:modified xsi:type="dcterms:W3CDTF">2020-05-30T15:52:06Z</dcterms:modified>
</cp:coreProperties>
</file>