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7" r:id="rId4"/>
    <p:sldId id="275" r:id="rId5"/>
    <p:sldId id="276" r:id="rId6"/>
    <p:sldId id="278" r:id="rId7"/>
    <p:sldId id="262" r:id="rId8"/>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EC32"/>
    <a:srgbClr val="0056A7"/>
    <a:srgbClr val="005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1" y="-36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副标题 2"/>
          <p:cNvSpPr>
            <a:spLocks noGrp="1"/>
          </p:cNvSpPr>
          <p:nvPr>
            <p:ph type="subTitle" idx="1" hasCustomPrompt="1"/>
          </p:nvPr>
        </p:nvSpPr>
        <p:spPr>
          <a:xfrm>
            <a:off x="1858010" y="2737382"/>
            <a:ext cx="6858000" cy="338455"/>
          </a:xfrm>
          <a:prstGeom prst="rect">
            <a:avLst/>
          </a:prstGeom>
        </p:spPr>
        <p:txBody>
          <a:bodyPr/>
          <a:lstStyle>
            <a:lvl1pPr marL="0" indent="0" algn="r">
              <a:buNone/>
              <a:defRPr sz="2000">
                <a:solidFill>
                  <a:srgbClr val="0056A7"/>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演示文稿副标题</a:t>
            </a:r>
            <a:endParaRPr lang="zh-CN" altLang="en-US"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97458"/>
            <a:ext cx="3651735" cy="3846041"/>
          </a:xfrm>
          <a:prstGeom prst="rect">
            <a:avLst/>
          </a:prstGeom>
        </p:spPr>
      </p:pic>
      <p:sp>
        <p:nvSpPr>
          <p:cNvPr id="13" name="文本框 9"/>
          <p:cNvSpPr txBox="1"/>
          <p:nvPr userDrawn="1"/>
        </p:nvSpPr>
        <p:spPr>
          <a:xfrm>
            <a:off x="5866130" y="387821"/>
            <a:ext cx="2849880" cy="171450"/>
          </a:xfrm>
          <a:prstGeom prst="rect">
            <a:avLst/>
          </a:prstGeom>
          <a:noFill/>
        </p:spPr>
        <p:txBody>
          <a:bodyPr wrap="none" lIns="0" tIns="0" rIns="0" bIns="0" rtlCol="0">
            <a:spAutoFit/>
          </a:bodyPr>
          <a:lstStyle/>
          <a:p>
            <a:r>
              <a:rPr kumimoji="1" lang="en-US" altLang="zh-CN" sz="1050" dirty="0">
                <a:solidFill>
                  <a:srgbClr val="0054A7"/>
                </a:solidFill>
                <a:latin typeface="微软雅黑" panose="020B0503020204020204" charset="-122"/>
                <a:ea typeface="微软雅黑" panose="020B0503020204020204" charset="-122"/>
                <a:cs typeface="微软雅黑 Light" panose="020B0502040204020203" charset="-122"/>
              </a:rPr>
              <a:t>To Create Colorful </a:t>
            </a:r>
            <a:r>
              <a:rPr kumimoji="1" lang="en-US" altLang="zh-CN" sz="1050" dirty="0" smtClean="0">
                <a:solidFill>
                  <a:srgbClr val="0054A7"/>
                </a:solidFill>
                <a:latin typeface="微软雅黑" panose="020B0503020204020204" charset="-122"/>
                <a:ea typeface="微软雅黑" panose="020B0503020204020204" charset="-122"/>
                <a:cs typeface="微软雅黑 Light" panose="020B0502040204020203" charset="-122"/>
              </a:rPr>
              <a:t>Life        </a:t>
            </a:r>
            <a:r>
              <a:rPr kumimoji="1" lang="zh-CN" altLang="en-US" sz="1050" dirty="0" smtClean="0">
                <a:solidFill>
                  <a:srgbClr val="0054A7"/>
                </a:solidFill>
                <a:latin typeface="微软雅黑" panose="020B0503020204020204" charset="-122"/>
                <a:ea typeface="微软雅黑" panose="020B0503020204020204" charset="-122"/>
                <a:cs typeface="微软雅黑 Light" panose="020B0502040204020203" charset="-122"/>
              </a:rPr>
              <a:t>创造</a:t>
            </a:r>
            <a:r>
              <a:rPr kumimoji="1" lang="zh-CN" altLang="en-US" sz="1050" dirty="0">
                <a:solidFill>
                  <a:srgbClr val="0054A7"/>
                </a:solidFill>
                <a:latin typeface="微软雅黑" panose="020B0503020204020204" charset="-122"/>
                <a:ea typeface="微软雅黑" panose="020B0503020204020204" charset="-122"/>
                <a:cs typeface="微软雅黑 Light" panose="020B0502040204020203" charset="-122"/>
              </a:rPr>
              <a:t>精彩 引领视界</a:t>
            </a:r>
          </a:p>
        </p:txBody>
      </p:sp>
      <p:sp>
        <p:nvSpPr>
          <p:cNvPr id="16" name="标题 1"/>
          <p:cNvSpPr>
            <a:spLocks noGrp="1"/>
          </p:cNvSpPr>
          <p:nvPr>
            <p:ph type="ctrTitle" hasCustomPrompt="1"/>
          </p:nvPr>
        </p:nvSpPr>
        <p:spPr>
          <a:xfrm>
            <a:off x="1858010" y="2216047"/>
            <a:ext cx="6858000" cy="521335"/>
          </a:xfrm>
          <a:prstGeom prst="rect">
            <a:avLst/>
          </a:prstGeom>
        </p:spPr>
        <p:txBody>
          <a:bodyPr anchor="b"/>
          <a:lstStyle>
            <a:lvl1pPr algn="r">
              <a:defRPr sz="2800" b="1">
                <a:solidFill>
                  <a:srgbClr val="0056A7"/>
                </a:solidFill>
                <a:latin typeface="微软雅黑" panose="020B0503020204020204" charset="-122"/>
                <a:ea typeface="微软雅黑" panose="020B0503020204020204" charset="-122"/>
              </a:defRPr>
            </a:lvl1pPr>
          </a:lstStyle>
          <a:p>
            <a:r>
              <a:rPr lang="zh-CN" altLang="en-US"/>
              <a:t>天马微电子演示文稿主题</a:t>
            </a:r>
          </a:p>
        </p:txBody>
      </p:sp>
      <p:pic>
        <p:nvPicPr>
          <p:cNvPr id="17" name="图片 16" descr="标准色稿-03"/>
          <p:cNvPicPr>
            <a:picLocks noChangeAspect="1"/>
          </p:cNvPicPr>
          <p:nvPr userDrawn="1"/>
        </p:nvPicPr>
        <p:blipFill>
          <a:blip r:embed="rId3"/>
          <a:stretch>
            <a:fillRect/>
          </a:stretch>
        </p:blipFill>
        <p:spPr>
          <a:xfrm>
            <a:off x="6416040" y="1505482"/>
            <a:ext cx="2299970" cy="618490"/>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70804" y="4436076"/>
            <a:ext cx="1345206" cy="44726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2" name="标题 1"/>
          <p:cNvSpPr>
            <a:spLocks noGrp="1"/>
          </p:cNvSpPr>
          <p:nvPr>
            <p:ph type="title" hasCustomPrompt="1"/>
          </p:nvPr>
        </p:nvSpPr>
        <p:spPr>
          <a:xfrm>
            <a:off x="628650" y="261414"/>
            <a:ext cx="3654425" cy="365125"/>
          </a:xfrm>
          <a:prstGeom prst="rect">
            <a:avLst/>
          </a:prstGeom>
        </p:spPr>
        <p:txBody>
          <a:bodyPr/>
          <a:lstStyle>
            <a:lvl1pPr algn="r">
              <a:defRPr sz="1600" b="1">
                <a:solidFill>
                  <a:srgbClr val="0056A7"/>
                </a:solidFill>
                <a:latin typeface="微软雅黑" panose="020B0503020204020204" charset="-122"/>
                <a:ea typeface="微软雅黑" panose="020B0503020204020204" charset="-122"/>
              </a:defRPr>
            </a:lvl1pPr>
          </a:lstStyle>
          <a:p>
            <a:r>
              <a:rPr lang="zh-CN" altLang="en-US"/>
              <a:t>天马微电子演示文稿主题</a:t>
            </a:r>
          </a:p>
        </p:txBody>
      </p:sp>
      <p:sp>
        <p:nvSpPr>
          <p:cNvPr id="13" name="文本占位符 2"/>
          <p:cNvSpPr>
            <a:spLocks noGrp="1"/>
          </p:cNvSpPr>
          <p:nvPr>
            <p:ph type="body" idx="1" hasCustomPrompt="1"/>
          </p:nvPr>
        </p:nvSpPr>
        <p:spPr>
          <a:xfrm>
            <a:off x="628650" y="626539"/>
            <a:ext cx="3655060" cy="343535"/>
          </a:xfrm>
          <a:prstGeom prst="rect">
            <a:avLst/>
          </a:prstGeom>
        </p:spPr>
        <p:txBody>
          <a:bodyPr anchor="ctr" anchorCtr="0"/>
          <a:lstStyle>
            <a:lvl1pPr marL="0" indent="0" algn="r">
              <a:buNone/>
              <a:defRPr sz="1400">
                <a:solidFill>
                  <a:srgbClr val="0056A7"/>
                </a:solidFill>
                <a:latin typeface="微软雅黑" panose="020B0503020204020204" charset="-122"/>
                <a:ea typeface="微软雅黑" panose="020B0503020204020204" charset="-122"/>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演示文稿副标题</a:t>
            </a:r>
          </a:p>
        </p:txBody>
      </p:sp>
      <p:sp>
        <p:nvSpPr>
          <p:cNvPr id="16" name="内容占位符 3"/>
          <p:cNvSpPr>
            <a:spLocks noGrp="1"/>
          </p:cNvSpPr>
          <p:nvPr>
            <p:ph sz="half" idx="2" hasCustomPrompt="1"/>
          </p:nvPr>
        </p:nvSpPr>
        <p:spPr>
          <a:xfrm>
            <a:off x="628530" y="1328704"/>
            <a:ext cx="3655181" cy="2730491"/>
          </a:xfrm>
          <a:prstGeom prst="rect">
            <a:avLst/>
          </a:prstGeom>
        </p:spPr>
        <p:txBody>
          <a:bodyPr/>
          <a:lstStyle>
            <a:lvl1pPr algn="r">
              <a:defRPr>
                <a:latin typeface="微软雅黑" panose="020B0503020204020204" charset="-122"/>
                <a:ea typeface="微软雅黑" panose="020B0503020204020204" charset="-122"/>
              </a:defRPr>
            </a:lvl1pPr>
          </a:lstStyle>
          <a:p>
            <a:pPr lvl="0"/>
            <a:r>
              <a:rPr lang="zh-CN" altLang="en-US"/>
              <a:t>目录</a:t>
            </a:r>
          </a:p>
        </p:txBody>
      </p:sp>
      <p:sp>
        <p:nvSpPr>
          <p:cNvPr id="17" name="内容占位符 5"/>
          <p:cNvSpPr>
            <a:spLocks noGrp="1"/>
          </p:cNvSpPr>
          <p:nvPr>
            <p:ph sz="quarter" idx="4" hasCustomPrompt="1"/>
          </p:nvPr>
        </p:nvSpPr>
        <p:spPr>
          <a:xfrm>
            <a:off x="4692650" y="1334049"/>
            <a:ext cx="3673475" cy="2972281"/>
          </a:xfrm>
          <a:prstGeom prst="rect">
            <a:avLst/>
          </a:prstGeom>
        </p:spPr>
        <p:txBody>
          <a:bodyPr/>
          <a:lstStyle>
            <a:lvl1pPr>
              <a:defRPr sz="1600"/>
            </a:lvl1pPr>
            <a:lvl2pPr>
              <a:defRPr sz="1600"/>
            </a:lvl2pPr>
            <a:lvl3pPr>
              <a:defRPr sz="1600"/>
            </a:lvl3pPr>
            <a:lvl4pPr>
              <a:defRPr sz="1600"/>
            </a:lvl4pPr>
            <a:lvl5pPr>
              <a:defRPr sz="1600"/>
            </a:lvl5pPr>
          </a:lstStyle>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天马微电子简介</a:t>
            </a:r>
            <a:endPar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endParaRPr>
          </a:p>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我们的核心理念</a:t>
            </a:r>
            <a:endPar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endParaRPr>
          </a:p>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天马</a:t>
            </a:r>
            <a:r>
              <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33</a:t>
            </a: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年历程</a:t>
            </a:r>
            <a:endPar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endParaRPr>
          </a:p>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天马的荣誉</a:t>
            </a:r>
            <a:endPar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endParaRPr>
          </a:p>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方针政策</a:t>
            </a:r>
            <a:endParaRPr kumimoji="1" lang="en-US" altLang="zh-CN"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endParaRPr>
          </a:p>
          <a:p>
            <a:pPr marL="342900" indent="-342900" algn="l">
              <a:lnSpc>
                <a:spcPct val="150000"/>
              </a:lnSpc>
              <a:buFont typeface="Arial" panose="020B0604020202020204" pitchFamily="34" charset="0"/>
              <a:buChar char="•"/>
            </a:pPr>
            <a:r>
              <a:rPr kumimoji="1" lang="zh-CN" altLang="en-US" dirty="0" smtClean="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社会</a:t>
            </a:r>
            <a:r>
              <a:rPr kumimoji="1" lang="zh-CN" altLang="en-US" dirty="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sym typeface="+mn-ea"/>
              </a:rPr>
              <a:t>责任</a:t>
            </a:r>
            <a:endParaRPr lang="zh-CN" altLang="en-US"/>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5665" y="1905"/>
            <a:ext cx="1618335" cy="754380"/>
          </a:xfrm>
          <a:prstGeom prst="rect">
            <a:avLst/>
          </a:prstGeom>
        </p:spPr>
      </p:pic>
      <p:cxnSp>
        <p:nvCxnSpPr>
          <p:cNvPr id="19" name="直线连接符 9"/>
          <p:cNvCxnSpPr/>
          <p:nvPr userDrawn="1"/>
        </p:nvCxnSpPr>
        <p:spPr>
          <a:xfrm>
            <a:off x="0" y="970290"/>
            <a:ext cx="9144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550" y="4436076"/>
            <a:ext cx="1345206" cy="447264"/>
          </a:xfrm>
          <a:prstGeom prst="rect">
            <a:avLst/>
          </a:prstGeom>
        </p:spPr>
      </p:pic>
      <p:pic>
        <p:nvPicPr>
          <p:cNvPr id="21" name="图片 20" descr="标准色稿-03"/>
          <p:cNvPicPr>
            <a:picLocks noChangeAspect="1"/>
          </p:cNvPicPr>
          <p:nvPr userDrawn="1"/>
        </p:nvPicPr>
        <p:blipFill>
          <a:blip r:embed="rId4"/>
          <a:stretch>
            <a:fillRect/>
          </a:stretch>
        </p:blipFill>
        <p:spPr>
          <a:xfrm>
            <a:off x="7471410" y="4685632"/>
            <a:ext cx="1043940" cy="28067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1"/>
            <a:ext cx="3182310" cy="1843088"/>
          </a:xfrm>
          <a:prstGeom prst="rect">
            <a:avLst/>
          </a:prstGeom>
        </p:spPr>
      </p:pic>
      <p:sp>
        <p:nvSpPr>
          <p:cNvPr id="9" name="标题 1"/>
          <p:cNvSpPr>
            <a:spLocks noGrp="1"/>
          </p:cNvSpPr>
          <p:nvPr>
            <p:ph type="title" hasCustomPrompt="1"/>
          </p:nvPr>
        </p:nvSpPr>
        <p:spPr>
          <a:xfrm>
            <a:off x="2618105" y="1347693"/>
            <a:ext cx="5897245" cy="379095"/>
          </a:xfrm>
          <a:prstGeom prst="rect">
            <a:avLst/>
          </a:prstGeom>
        </p:spPr>
        <p:txBody>
          <a:bodyPr/>
          <a:lstStyle>
            <a:lvl1pPr algn="r">
              <a:defRPr sz="1800" b="1">
                <a:solidFill>
                  <a:srgbClr val="0056A7"/>
                </a:solidFill>
                <a:latin typeface="微软雅黑" panose="020B0503020204020204" charset="-122"/>
                <a:ea typeface="微软雅黑" panose="020B0503020204020204" charset="-122"/>
              </a:defRPr>
            </a:lvl1pPr>
          </a:lstStyle>
          <a:p>
            <a:r>
              <a:rPr lang="zh-CN" altLang="en-US"/>
              <a:t>天马微电子演示文稿主题</a:t>
            </a:r>
          </a:p>
        </p:txBody>
      </p:sp>
      <p:sp>
        <p:nvSpPr>
          <p:cNvPr id="10" name="内容占位符 2"/>
          <p:cNvSpPr>
            <a:spLocks noGrp="1"/>
          </p:cNvSpPr>
          <p:nvPr>
            <p:ph sz="half" idx="1" hasCustomPrompt="1"/>
          </p:nvPr>
        </p:nvSpPr>
        <p:spPr>
          <a:xfrm>
            <a:off x="4587240" y="1727423"/>
            <a:ext cx="3928110" cy="307340"/>
          </a:xfrm>
          <a:prstGeom prst="rect">
            <a:avLst/>
          </a:prstGeom>
        </p:spPr>
        <p:txBody>
          <a:bodyPr/>
          <a:lstStyle>
            <a:lvl1pPr marL="0" indent="0" algn="r">
              <a:buNone/>
              <a:defRPr sz="1400">
                <a:solidFill>
                  <a:srgbClr val="0056A7"/>
                </a:solidFill>
                <a:latin typeface="微软雅黑" panose="020B0503020204020204" charset="-122"/>
                <a:ea typeface="微软雅黑" panose="020B0503020204020204" charset="-122"/>
              </a:defRPr>
            </a:lvl1pPr>
          </a:lstStyle>
          <a:p>
            <a:pPr lvl="0"/>
            <a:r>
              <a:rPr lang="zh-CN" altLang="en-US"/>
              <a:t>演示文稿副标题</a:t>
            </a:r>
          </a:p>
        </p:txBody>
      </p:sp>
      <p:sp>
        <p:nvSpPr>
          <p:cNvPr id="11" name="内容占位符 3"/>
          <p:cNvSpPr>
            <a:spLocks noGrp="1"/>
          </p:cNvSpPr>
          <p:nvPr>
            <p:ph sz="half" idx="2" hasCustomPrompt="1"/>
          </p:nvPr>
        </p:nvSpPr>
        <p:spPr>
          <a:xfrm>
            <a:off x="2618740" y="2430368"/>
            <a:ext cx="5896610" cy="1158240"/>
          </a:xfrm>
          <a:prstGeom prst="rect">
            <a:avLst/>
          </a:prstGeom>
        </p:spPr>
        <p:txBody>
          <a:bodyPr/>
          <a:lstStyle>
            <a:lvl1pPr marL="0" indent="0" algn="r">
              <a:buNone/>
              <a:defRPr b="1">
                <a:solidFill>
                  <a:srgbClr val="0056A7"/>
                </a:solidFill>
                <a:latin typeface="微软雅黑" panose="020B0503020204020204" charset="-122"/>
                <a:ea typeface="微软雅黑" panose="020B0503020204020204" charset="-122"/>
              </a:defRPr>
            </a:lvl1pPr>
          </a:lstStyle>
          <a:p>
            <a:pPr lvl="0"/>
            <a:r>
              <a:rPr lang="zh-CN" altLang="en-US"/>
              <a:t>一、</a:t>
            </a:r>
            <a:r>
              <a:rPr kumimoji="1" lang="zh-CN" altLang="en-US" dirty="0" smtClean="0">
                <a:solidFill>
                  <a:srgbClr val="004098"/>
                </a:solidFill>
                <a:latin typeface="微软雅黑" panose="020B0503020204020204" charset="-122"/>
                <a:ea typeface="微软雅黑" panose="020B0503020204020204" charset="-122"/>
                <a:cs typeface="微软雅黑 Light" panose="020B0502040204020203" charset="-122"/>
                <a:sym typeface="+mn-ea"/>
              </a:rPr>
              <a:t>章节分隔页</a:t>
            </a:r>
            <a:endParaRPr lang="zh-CN" altLang="en-US"/>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550" y="4436076"/>
            <a:ext cx="1345206" cy="447264"/>
          </a:xfrm>
          <a:prstGeom prst="rect">
            <a:avLst/>
          </a:prstGeom>
        </p:spPr>
      </p:pic>
      <p:pic>
        <p:nvPicPr>
          <p:cNvPr id="18" name="图片 17" descr="标准色稿-03"/>
          <p:cNvPicPr>
            <a:picLocks noChangeAspect="1"/>
          </p:cNvPicPr>
          <p:nvPr userDrawn="1"/>
        </p:nvPicPr>
        <p:blipFill>
          <a:blip r:embed="rId4"/>
          <a:stretch>
            <a:fillRect/>
          </a:stretch>
        </p:blipFill>
        <p:spPr>
          <a:xfrm>
            <a:off x="7471410" y="4685632"/>
            <a:ext cx="1043940" cy="28067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5035" y="-4763"/>
            <a:ext cx="1618335" cy="565785"/>
          </a:xfrm>
          <a:prstGeom prst="rect">
            <a:avLst/>
          </a:prstGeom>
        </p:spPr>
      </p:pic>
      <p:sp>
        <p:nvSpPr>
          <p:cNvPr id="9" name="标题 1"/>
          <p:cNvSpPr>
            <a:spLocks noGrp="1"/>
          </p:cNvSpPr>
          <p:nvPr>
            <p:ph type="title" hasCustomPrompt="1"/>
          </p:nvPr>
        </p:nvSpPr>
        <p:spPr>
          <a:xfrm>
            <a:off x="337185" y="167640"/>
            <a:ext cx="4175760" cy="407035"/>
          </a:xfrm>
          <a:prstGeom prst="rect">
            <a:avLst/>
          </a:prstGeom>
        </p:spPr>
        <p:txBody>
          <a:bodyPr/>
          <a:lstStyle>
            <a:lvl1pPr>
              <a:defRPr sz="1400">
                <a:solidFill>
                  <a:srgbClr val="0056A7"/>
                </a:solidFill>
                <a:latin typeface="微软雅黑" panose="020B0503020204020204" charset="-122"/>
                <a:ea typeface="微软雅黑" panose="020B0503020204020204" charset="-122"/>
              </a:defRPr>
            </a:lvl1pPr>
          </a:lstStyle>
          <a:p>
            <a:r>
              <a:rPr lang="zh-CN" altLang="en-US"/>
              <a:t>章节标题</a:t>
            </a:r>
          </a:p>
        </p:txBody>
      </p:sp>
      <p:sp>
        <p:nvSpPr>
          <p:cNvPr id="10" name="内容占位符 2"/>
          <p:cNvSpPr>
            <a:spLocks noGrp="1"/>
          </p:cNvSpPr>
          <p:nvPr>
            <p:ph idx="1" hasCustomPrompt="1"/>
          </p:nvPr>
        </p:nvSpPr>
        <p:spPr>
          <a:xfrm>
            <a:off x="337185" y="748030"/>
            <a:ext cx="1548765" cy="468630"/>
          </a:xfrm>
          <a:prstGeom prst="rect">
            <a:avLst/>
          </a:prstGeom>
        </p:spPr>
        <p:txBody>
          <a:bodyPr/>
          <a:lstStyle>
            <a:lvl1pPr marL="0" indent="0">
              <a:buNone/>
              <a:defRPr sz="1600">
                <a:latin typeface="微软雅黑" panose="020B0503020204020204" charset="-122"/>
                <a:ea typeface="微软雅黑" panose="020B0503020204020204" charset="-122"/>
              </a:defRPr>
            </a:lvl1pPr>
          </a:lstStyle>
          <a:p>
            <a:pPr lvl="0"/>
            <a:r>
              <a:rPr lang="zh-CN" altLang="en-US"/>
              <a:t>页面标题</a:t>
            </a:r>
          </a:p>
        </p:txBody>
      </p:sp>
      <p:cxnSp>
        <p:nvCxnSpPr>
          <p:cNvPr id="11" name="直线连接符 7"/>
          <p:cNvCxnSpPr/>
          <p:nvPr userDrawn="1"/>
        </p:nvCxnSpPr>
        <p:spPr>
          <a:xfrm>
            <a:off x="336550" y="662839"/>
            <a:ext cx="783240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5030" y="-6350"/>
            <a:ext cx="1618335" cy="754380"/>
          </a:xfrm>
          <a:prstGeom prst="rect">
            <a:avLst/>
          </a:prstGeom>
        </p:spPr>
      </p:pic>
      <p:sp>
        <p:nvSpPr>
          <p:cNvPr id="18" name="内容占位符 16"/>
          <p:cNvSpPr>
            <a:spLocks noGrp="1"/>
          </p:cNvSpPr>
          <p:nvPr>
            <p:ph idx="13" hasCustomPrompt="1"/>
          </p:nvPr>
        </p:nvSpPr>
        <p:spPr>
          <a:xfrm>
            <a:off x="337185" y="1216660"/>
            <a:ext cx="4902200" cy="1964055"/>
          </a:xfrm>
          <a:prstGeom prst="rect">
            <a:avLst/>
          </a:prstGeom>
        </p:spPr>
        <p:txBody>
          <a:bodyPr/>
          <a:lstStyle>
            <a:lvl1pPr marL="0" indent="0">
              <a:lnSpc>
                <a:spcPct val="140000"/>
              </a:lnSpc>
              <a:buNone/>
              <a:defRPr sz="1600">
                <a:latin typeface="微软雅黑" panose="020B0503020204020204" charset="-122"/>
                <a:ea typeface="微软雅黑" panose="020B0503020204020204" charset="-122"/>
              </a:defRPr>
            </a:lvl1pPr>
          </a:lstStyle>
          <a:p>
            <a:pPr algn="l">
              <a:lnSpc>
                <a:spcPct val="150000"/>
              </a:lnSpc>
            </a:pPr>
            <a:r>
              <a:rPr kumimoji="1" lang="zh-CN" altLang="en-US" dirty="0" smtClean="0">
                <a:solidFill>
                  <a:schemeClr val="tx1">
                    <a:lumMod val="75000"/>
                    <a:lumOff val="25000"/>
                  </a:schemeClr>
                </a:solidFill>
                <a:cs typeface="微软雅黑 Light" panose="020B0502040204020203" charset="-122"/>
                <a:sym typeface="+mn-ea"/>
              </a:rPr>
              <a:t>天马</a:t>
            </a:r>
            <a:r>
              <a:rPr kumimoji="1" lang="zh-CN" altLang="en-US" dirty="0">
                <a:solidFill>
                  <a:schemeClr val="tx1">
                    <a:lumMod val="75000"/>
                    <a:lumOff val="25000"/>
                  </a:schemeClr>
                </a:solidFill>
                <a:cs typeface="微软雅黑 Light" panose="020B0502040204020203" charset="-122"/>
                <a:sym typeface="+mn-ea"/>
              </a:rPr>
              <a:t>微电子股份有限公司成立于</a:t>
            </a:r>
            <a:r>
              <a:rPr kumimoji="1" lang="en-US" altLang="zh-CN" dirty="0">
                <a:solidFill>
                  <a:schemeClr val="tx1">
                    <a:lumMod val="75000"/>
                    <a:lumOff val="25000"/>
                  </a:schemeClr>
                </a:solidFill>
                <a:cs typeface="微软雅黑 Light" panose="020B0502040204020203" charset="-122"/>
                <a:sym typeface="+mn-ea"/>
              </a:rPr>
              <a:t>1983</a:t>
            </a:r>
            <a:r>
              <a:rPr kumimoji="1" lang="zh-CN" altLang="en-US" dirty="0">
                <a:solidFill>
                  <a:schemeClr val="tx1">
                    <a:lumMod val="75000"/>
                    <a:lumOff val="25000"/>
                  </a:schemeClr>
                </a:solidFill>
                <a:cs typeface="微软雅黑 Light" panose="020B0502040204020203" charset="-122"/>
                <a:sym typeface="+mn-ea"/>
              </a:rPr>
              <a:t>年，</a:t>
            </a:r>
            <a:r>
              <a:rPr kumimoji="1" lang="en-US" altLang="zh-CN" dirty="0">
                <a:solidFill>
                  <a:schemeClr val="tx1">
                    <a:lumMod val="75000"/>
                    <a:lumOff val="25000"/>
                  </a:schemeClr>
                </a:solidFill>
                <a:cs typeface="微软雅黑 Light" panose="020B0502040204020203" charset="-122"/>
                <a:sym typeface="+mn-ea"/>
              </a:rPr>
              <a:t>1995</a:t>
            </a:r>
            <a:r>
              <a:rPr kumimoji="1" lang="zh-CN" altLang="en-US" dirty="0">
                <a:solidFill>
                  <a:schemeClr val="tx1">
                    <a:lumMod val="75000"/>
                    <a:lumOff val="25000"/>
                  </a:schemeClr>
                </a:solidFill>
                <a:cs typeface="微软雅黑 Light" panose="020B0502040204020203" charset="-122"/>
                <a:sym typeface="+mn-ea"/>
              </a:rPr>
              <a:t>年在深圳证券交易所上市（证券简称：深天马</a:t>
            </a:r>
            <a:r>
              <a:rPr kumimoji="1" lang="en-US" altLang="zh-CN" dirty="0">
                <a:solidFill>
                  <a:schemeClr val="tx1">
                    <a:lumMod val="75000"/>
                    <a:lumOff val="25000"/>
                  </a:schemeClr>
                </a:solidFill>
                <a:cs typeface="微软雅黑 Light" panose="020B0502040204020203" charset="-122"/>
                <a:sym typeface="+mn-ea"/>
              </a:rPr>
              <a:t>A</a:t>
            </a:r>
            <a:r>
              <a:rPr kumimoji="1" lang="zh-CN" altLang="en-US" dirty="0">
                <a:solidFill>
                  <a:schemeClr val="tx1">
                    <a:lumMod val="75000"/>
                    <a:lumOff val="25000"/>
                  </a:schemeClr>
                </a:solidFill>
                <a:cs typeface="微软雅黑 Light" panose="020B0502040204020203" charset="-122"/>
                <a:sym typeface="+mn-ea"/>
              </a:rPr>
              <a:t>，证券代码：</a:t>
            </a:r>
            <a:r>
              <a:rPr kumimoji="1" lang="en-US" altLang="zh-CN" dirty="0">
                <a:solidFill>
                  <a:schemeClr val="tx1">
                    <a:lumMod val="75000"/>
                    <a:lumOff val="25000"/>
                  </a:schemeClr>
                </a:solidFill>
                <a:cs typeface="微软雅黑 Light" panose="020B0502040204020203" charset="-122"/>
                <a:sym typeface="+mn-ea"/>
              </a:rPr>
              <a:t>000050</a:t>
            </a:r>
            <a:r>
              <a:rPr kumimoji="1" lang="zh-CN" altLang="en-US" dirty="0">
                <a:solidFill>
                  <a:schemeClr val="tx1">
                    <a:lumMod val="75000"/>
                    <a:lumOff val="25000"/>
                  </a:schemeClr>
                </a:solidFill>
                <a:cs typeface="微软雅黑 Light" panose="020B0502040204020203" charset="-122"/>
                <a:sym typeface="+mn-ea"/>
              </a:rPr>
              <a:t>），是一家在全球范围内提供显示解决方案和快速服务支持的创新型科技企业。 </a:t>
            </a:r>
            <a:endParaRPr lang="zh-CN" altLang="en-US" dirty="0"/>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6550" y="4436076"/>
            <a:ext cx="1345206" cy="447264"/>
          </a:xfrm>
          <a:prstGeom prst="rect">
            <a:avLst/>
          </a:prstGeom>
        </p:spPr>
      </p:pic>
      <p:pic>
        <p:nvPicPr>
          <p:cNvPr id="20" name="图片 19" descr="标准色稿-03"/>
          <p:cNvPicPr>
            <a:picLocks noChangeAspect="1"/>
          </p:cNvPicPr>
          <p:nvPr userDrawn="1"/>
        </p:nvPicPr>
        <p:blipFill>
          <a:blip r:embed="rId5"/>
          <a:stretch>
            <a:fillRect/>
          </a:stretch>
        </p:blipFill>
        <p:spPr>
          <a:xfrm>
            <a:off x="7471410" y="4685632"/>
            <a:ext cx="1043940" cy="28067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8242" y="1407076"/>
            <a:ext cx="4355757" cy="3736423"/>
          </a:xfrm>
          <a:prstGeom prst="rect">
            <a:avLst/>
          </a:prstGeom>
        </p:spPr>
      </p:pic>
      <p:sp>
        <p:nvSpPr>
          <p:cNvPr id="13" name="文本框 7"/>
          <p:cNvSpPr txBox="1"/>
          <p:nvPr userDrawn="1"/>
        </p:nvSpPr>
        <p:spPr>
          <a:xfrm>
            <a:off x="5995035" y="264185"/>
            <a:ext cx="2849880" cy="171450"/>
          </a:xfrm>
          <a:prstGeom prst="rect">
            <a:avLst/>
          </a:prstGeom>
          <a:noFill/>
        </p:spPr>
        <p:txBody>
          <a:bodyPr wrap="none" lIns="0" tIns="0" rIns="0" bIns="0" rtlCol="0">
            <a:spAutoFit/>
          </a:bodyPr>
          <a:lstStyle/>
          <a:p>
            <a:r>
              <a:rPr kumimoji="1" lang="en-US" altLang="zh-CN" sz="1050" dirty="0">
                <a:solidFill>
                  <a:srgbClr val="0054A7"/>
                </a:solidFill>
                <a:latin typeface="微软雅黑" panose="020B0503020204020204" charset="-122"/>
                <a:ea typeface="微软雅黑" panose="020B0503020204020204" charset="-122"/>
                <a:cs typeface="微软雅黑 Light" panose="020B0502040204020203" charset="-122"/>
              </a:rPr>
              <a:t>To Create Colorful </a:t>
            </a:r>
            <a:r>
              <a:rPr kumimoji="1" lang="en-US" altLang="zh-CN" sz="1050" dirty="0" smtClean="0">
                <a:solidFill>
                  <a:srgbClr val="0054A7"/>
                </a:solidFill>
                <a:latin typeface="微软雅黑" panose="020B0503020204020204" charset="-122"/>
                <a:ea typeface="微软雅黑" panose="020B0503020204020204" charset="-122"/>
                <a:cs typeface="微软雅黑 Light" panose="020B0502040204020203" charset="-122"/>
              </a:rPr>
              <a:t>Life        </a:t>
            </a:r>
            <a:r>
              <a:rPr kumimoji="1" lang="zh-CN" altLang="en-US" sz="1050" dirty="0" smtClean="0">
                <a:solidFill>
                  <a:srgbClr val="0054A7"/>
                </a:solidFill>
                <a:latin typeface="微软雅黑" panose="020B0503020204020204" charset="-122"/>
                <a:ea typeface="微软雅黑" panose="020B0503020204020204" charset="-122"/>
                <a:cs typeface="微软雅黑 Light" panose="020B0502040204020203" charset="-122"/>
              </a:rPr>
              <a:t>创造</a:t>
            </a:r>
            <a:r>
              <a:rPr kumimoji="1" lang="zh-CN" altLang="en-US" sz="1050" dirty="0">
                <a:solidFill>
                  <a:srgbClr val="0054A7"/>
                </a:solidFill>
                <a:latin typeface="微软雅黑" panose="020B0503020204020204" charset="-122"/>
                <a:ea typeface="微软雅黑" panose="020B0503020204020204" charset="-122"/>
                <a:cs typeface="微软雅黑 Light" panose="020B0502040204020203" charset="-122"/>
              </a:rPr>
              <a:t>精彩 引领视界</a:t>
            </a:r>
          </a:p>
        </p:txBody>
      </p:sp>
      <p:sp>
        <p:nvSpPr>
          <p:cNvPr id="14" name="文本框 8"/>
          <p:cNvSpPr txBox="1"/>
          <p:nvPr userDrawn="1"/>
        </p:nvSpPr>
        <p:spPr>
          <a:xfrm>
            <a:off x="671513" y="4684765"/>
            <a:ext cx="2563495" cy="146685"/>
          </a:xfrm>
          <a:prstGeom prst="rect">
            <a:avLst/>
          </a:prstGeom>
          <a:noFill/>
        </p:spPr>
        <p:txBody>
          <a:bodyPr wrap="none" lIns="0" tIns="0" rIns="0" bIns="0" rtlCol="0">
            <a:spAutoFit/>
          </a:bodyPr>
          <a:lstStyle/>
          <a:p>
            <a:r>
              <a:rPr kumimoji="1" lang="en-US" altLang="zh-CN" sz="900" dirty="0">
                <a:solidFill>
                  <a:srgbClr val="0054A7"/>
                </a:solidFill>
                <a:latin typeface="微软雅黑" panose="020B0503020204020204" charset="-122"/>
                <a:ea typeface="微软雅黑" panose="020B0503020204020204" charset="-122"/>
                <a:cs typeface="微软雅黑 Light" panose="020B0502040204020203" charset="-122"/>
              </a:rPr>
              <a:t>Copyright © </a:t>
            </a:r>
            <a:r>
              <a:rPr kumimoji="1" lang="en-US" altLang="zh-CN" sz="900">
                <a:solidFill>
                  <a:srgbClr val="0054A7"/>
                </a:solidFill>
                <a:latin typeface="微软雅黑" panose="020B0503020204020204" charset="-122"/>
                <a:ea typeface="微软雅黑" panose="020B0503020204020204" charset="-122"/>
                <a:cs typeface="微软雅黑 Light" panose="020B0502040204020203" charset="-122"/>
              </a:rPr>
              <a:t>2016 </a:t>
            </a:r>
            <a:r>
              <a:rPr kumimoji="1" lang="en-US" altLang="zh-CN" sz="900" smtClean="0">
                <a:solidFill>
                  <a:srgbClr val="0054A7"/>
                </a:solidFill>
                <a:latin typeface="微软雅黑" panose="020B0503020204020204" charset="-122"/>
                <a:ea typeface="微软雅黑" panose="020B0503020204020204" charset="-122"/>
                <a:cs typeface="微软雅黑 Light" panose="020B0502040204020203" charset="-122"/>
              </a:rPr>
              <a:t>TIANMA. </a:t>
            </a:r>
            <a:r>
              <a:rPr kumimoji="1" lang="en-US" altLang="zh-CN" sz="900" dirty="0">
                <a:solidFill>
                  <a:srgbClr val="0054A7"/>
                </a:solidFill>
                <a:latin typeface="微软雅黑" panose="020B0503020204020204" charset="-122"/>
                <a:ea typeface="微软雅黑" panose="020B0503020204020204" charset="-122"/>
                <a:cs typeface="微软雅黑 Light" panose="020B0502040204020203" charset="-122"/>
              </a:rPr>
              <a:t>All rights reserved.</a:t>
            </a:r>
          </a:p>
        </p:txBody>
      </p:sp>
      <p:pic>
        <p:nvPicPr>
          <p:cNvPr id="16" name="图片 15" descr="标准色稿-03"/>
          <p:cNvPicPr>
            <a:picLocks noChangeAspect="1"/>
          </p:cNvPicPr>
          <p:nvPr userDrawn="1"/>
        </p:nvPicPr>
        <p:blipFill>
          <a:blip r:embed="rId3"/>
          <a:stretch>
            <a:fillRect/>
          </a:stretch>
        </p:blipFill>
        <p:spPr>
          <a:xfrm>
            <a:off x="336550" y="131445"/>
            <a:ext cx="1626870" cy="437515"/>
          </a:xfrm>
          <a:prstGeom prst="rect">
            <a:avLst/>
          </a:prstGeom>
        </p:spPr>
      </p:pic>
      <p:sp>
        <p:nvSpPr>
          <p:cNvPr id="17" name="标题 1"/>
          <p:cNvSpPr>
            <a:spLocks noGrp="1"/>
          </p:cNvSpPr>
          <p:nvPr>
            <p:ph type="title" hasCustomPrompt="1"/>
          </p:nvPr>
        </p:nvSpPr>
        <p:spPr>
          <a:xfrm>
            <a:off x="363341" y="1468533"/>
            <a:ext cx="7312660" cy="1160780"/>
          </a:xfrm>
          <a:prstGeom prst="rect">
            <a:avLst/>
          </a:prstGeom>
        </p:spPr>
        <p:txBody>
          <a:bodyPr anchor="b"/>
          <a:lstStyle>
            <a:lvl1pPr>
              <a:defRPr sz="3600">
                <a:solidFill>
                  <a:srgbClr val="0056A7"/>
                </a:solidFill>
                <a:latin typeface="微软雅黑" panose="020B0503020204020204" charset="-122"/>
                <a:ea typeface="微软雅黑" panose="020B0503020204020204" charset="-122"/>
              </a:defRPr>
            </a:lvl1pPr>
          </a:lstStyle>
          <a:p>
            <a:r>
              <a:rPr kumimoji="1" lang="zh-CN" altLang="en-US" dirty="0" smtClean="0">
                <a:solidFill>
                  <a:srgbClr val="0054A7"/>
                </a:solidFill>
                <a:cs typeface="微软雅黑 Light" panose="020B0502040204020203" charset="-122"/>
                <a:sym typeface="+mn-ea"/>
              </a:rPr>
              <a:t>激情  ・  高效  ・  共</a:t>
            </a:r>
            <a:r>
              <a:rPr kumimoji="1" lang="zh-CN" altLang="en-US" dirty="0">
                <a:solidFill>
                  <a:srgbClr val="0054A7"/>
                </a:solidFill>
                <a:cs typeface="微软雅黑 Light" panose="020B0502040204020203" charset="-122"/>
                <a:sym typeface="+mn-ea"/>
              </a:rPr>
              <a:t>赢</a:t>
            </a:r>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6550" y="4436076"/>
            <a:ext cx="1345206" cy="447264"/>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10000"/>
          </a:bodyPr>
          <a:lstStyle/>
          <a:p>
            <a:r>
              <a:rPr lang="en-US" altLang="zh-CN" dirty="0" smtClean="0"/>
              <a:t>V1.3</a:t>
            </a:r>
            <a:endParaRPr lang="zh-CN" altLang="en-US" dirty="0"/>
          </a:p>
        </p:txBody>
      </p:sp>
      <p:sp>
        <p:nvSpPr>
          <p:cNvPr id="2" name="标题 1"/>
          <p:cNvSpPr>
            <a:spLocks noGrp="1"/>
          </p:cNvSpPr>
          <p:nvPr>
            <p:ph type="ctrTitle"/>
          </p:nvPr>
        </p:nvSpPr>
        <p:spPr/>
        <p:txBody>
          <a:bodyPr>
            <a:normAutofit/>
          </a:bodyPr>
          <a:lstStyle/>
          <a:p>
            <a:r>
              <a:rPr lang="en-US" altLang="zh-CN" dirty="0" smtClean="0"/>
              <a:t>PBZ40-10Panel</a:t>
            </a:r>
            <a:r>
              <a:rPr lang="zh-CN" altLang="en-US" dirty="0" smtClean="0"/>
              <a:t> </a:t>
            </a:r>
            <a:r>
              <a:rPr lang="en-US" altLang="zh-CN" smtClean="0"/>
              <a:t>User Manual</a:t>
            </a:r>
            <a:endParaRPr lang="zh-CN" altLang="en-US" dirty="0"/>
          </a:p>
        </p:txBody>
      </p:sp>
      <p:grpSp>
        <p:nvGrpSpPr>
          <p:cNvPr id="4" name="组合 3"/>
          <p:cNvGrpSpPr/>
          <p:nvPr/>
        </p:nvGrpSpPr>
        <p:grpSpPr>
          <a:xfrm>
            <a:off x="7302529" y="4387064"/>
            <a:ext cx="1502396" cy="521594"/>
            <a:chOff x="948813" y="3698045"/>
            <a:chExt cx="1502396" cy="521594"/>
          </a:xfrm>
        </p:grpSpPr>
        <p:sp>
          <p:nvSpPr>
            <p:cNvPr id="5" name="矩形 4"/>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descr="C:\Users\HUAFEN~1\AppData\Local\Temp\360zip$Temp\360$2\mimi-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zh-CN" altLang="en-US" dirty="0" smtClean="0"/>
              <a:t>连接</a:t>
            </a:r>
            <a:r>
              <a:rPr lang="en-US" altLang="zh-CN" dirty="0" smtClean="0"/>
              <a:t>PBZ40-10</a:t>
            </a:r>
            <a:endParaRPr lang="zh-CN" altLang="en-US" dirty="0"/>
          </a:p>
        </p:txBody>
      </p:sp>
      <p:grpSp>
        <p:nvGrpSpPr>
          <p:cNvPr id="5" name="组合 4"/>
          <p:cNvGrpSpPr/>
          <p:nvPr/>
        </p:nvGrpSpPr>
        <p:grpSpPr>
          <a:xfrm>
            <a:off x="264225" y="4387064"/>
            <a:ext cx="1502396" cy="521594"/>
            <a:chOff x="948813" y="3698045"/>
            <a:chExt cx="1502396" cy="521594"/>
          </a:xfrm>
        </p:grpSpPr>
        <p:sp>
          <p:nvSpPr>
            <p:cNvPr id="6" name="矩形 5"/>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C:\Users\HUAFEN~1\AppData\Local\Temp\360zip$Temp\360$2\mimi-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216" y="753414"/>
            <a:ext cx="3388541" cy="24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3"/>
          </p:nvPr>
        </p:nvSpPr>
        <p:spPr>
          <a:xfrm>
            <a:off x="323657" y="753413"/>
            <a:ext cx="1972002" cy="1996225"/>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1.</a:t>
            </a:r>
            <a:r>
              <a:rPr kumimoji="1" lang="zh-CN" altLang="en-US" sz="900" dirty="0" smtClean="0">
                <a:solidFill>
                  <a:schemeClr val="tx1">
                    <a:lumMod val="75000"/>
                    <a:lumOff val="25000"/>
                  </a:schemeClr>
                </a:solidFill>
                <a:cs typeface="微软雅黑 Light" panose="020B0502040204020203" charset="-122"/>
              </a:rPr>
              <a:t>将</a:t>
            </a:r>
            <a:r>
              <a:rPr kumimoji="1" lang="en-US" altLang="zh-CN" sz="900" dirty="0" smtClean="0">
                <a:solidFill>
                  <a:schemeClr val="tx1">
                    <a:lumMod val="75000"/>
                    <a:lumOff val="25000"/>
                  </a:schemeClr>
                </a:solidFill>
                <a:cs typeface="微软雅黑 Light" panose="020B0502040204020203" charset="-122"/>
              </a:rPr>
              <a:t>PBZ40-10</a:t>
            </a:r>
            <a:r>
              <a:rPr kumimoji="1" lang="zh-CN" altLang="en-US" sz="900" dirty="0" smtClean="0">
                <a:solidFill>
                  <a:schemeClr val="tx1">
                    <a:lumMod val="75000"/>
                    <a:lumOff val="25000"/>
                  </a:schemeClr>
                </a:solidFill>
                <a:cs typeface="微软雅黑 Light" panose="020B0502040204020203" charset="-122"/>
              </a:rPr>
              <a:t>调节至</a:t>
            </a:r>
            <a:r>
              <a:rPr kumimoji="1" lang="en-US" altLang="zh-CN" sz="900" dirty="0" smtClean="0">
                <a:solidFill>
                  <a:schemeClr val="tx1">
                    <a:lumMod val="75000"/>
                    <a:lumOff val="25000"/>
                  </a:schemeClr>
                </a:solidFill>
                <a:cs typeface="微软雅黑 Light" panose="020B0502040204020203" charset="-122"/>
              </a:rPr>
              <a:t>RS232</a:t>
            </a:r>
            <a:r>
              <a:rPr kumimoji="1" lang="zh-CN" altLang="en-US" sz="900" dirty="0" smtClean="0">
                <a:solidFill>
                  <a:schemeClr val="tx1">
                    <a:lumMod val="75000"/>
                    <a:lumOff val="25000"/>
                  </a:schemeClr>
                </a:solidFill>
                <a:cs typeface="微软雅黑 Light" panose="020B0502040204020203" charset="-122"/>
              </a:rPr>
              <a:t>模式</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kumimoji="1" lang="en-US" altLang="zh-CN" sz="900" dirty="0" smtClean="0">
                <a:solidFill>
                  <a:schemeClr val="tx1">
                    <a:lumMod val="75000"/>
                    <a:lumOff val="25000"/>
                  </a:schemeClr>
                </a:solidFill>
                <a:cs typeface="微软雅黑 Light" panose="020B0502040204020203" charset="-122"/>
              </a:rPr>
              <a:t>2.</a:t>
            </a:r>
            <a:r>
              <a:rPr kumimoji="1" lang="zh-CN" altLang="en-US" sz="900" dirty="0" smtClean="0">
                <a:solidFill>
                  <a:schemeClr val="tx1">
                    <a:lumMod val="75000"/>
                    <a:lumOff val="25000"/>
                  </a:schemeClr>
                </a:solidFill>
                <a:cs typeface="微软雅黑 Light" panose="020B0502040204020203" charset="-122"/>
              </a:rPr>
              <a:t>打开软件，选择对应的端口</a:t>
            </a:r>
            <a:endParaRPr kumimoji="1" lang="zh-CN" altLang="en-US" sz="900" dirty="0">
              <a:solidFill>
                <a:schemeClr val="tx1">
                  <a:lumMod val="75000"/>
                  <a:lumOff val="25000"/>
                </a:schemeClr>
              </a:solidFill>
              <a:cs typeface="微软雅黑 Light" panose="020B0502040204020203" charset="-122"/>
            </a:endParaRPr>
          </a:p>
          <a:p>
            <a:pPr>
              <a:lnSpc>
                <a:spcPct val="140000"/>
              </a:lnSpc>
            </a:pPr>
            <a:r>
              <a:rPr lang="en-US" altLang="zh-CN" sz="900" dirty="0" smtClean="0"/>
              <a:t>3.</a:t>
            </a:r>
            <a:r>
              <a:rPr lang="zh-CN" altLang="en-US" sz="900" dirty="0" smtClean="0"/>
              <a:t>点击</a:t>
            </a:r>
            <a:r>
              <a:rPr lang="en-US" altLang="zh-CN" sz="900" dirty="0" smtClean="0"/>
              <a:t>START</a:t>
            </a:r>
            <a:r>
              <a:rPr lang="zh-CN" altLang="en-US" sz="900" dirty="0" smtClean="0"/>
              <a:t>按钮，如果连接成功则在此提示连接</a:t>
            </a:r>
            <a:endParaRPr lang="en-US" altLang="zh-CN" sz="900" dirty="0" smtClean="0"/>
          </a:p>
          <a:p>
            <a:pPr>
              <a:lnSpc>
                <a:spcPct val="140000"/>
              </a:lnSpc>
            </a:pPr>
            <a:r>
              <a:rPr lang="en-US" altLang="zh-CN" sz="900" dirty="0" smtClean="0"/>
              <a:t>4.</a:t>
            </a:r>
            <a:r>
              <a:rPr lang="zh-CN" altLang="en-US" sz="900" dirty="0" smtClean="0"/>
              <a:t>连接成功后，界面将启用控制</a:t>
            </a:r>
            <a:endParaRPr lang="zh-CN" altLang="en-US" sz="900" dirty="0"/>
          </a:p>
        </p:txBody>
      </p:sp>
      <p:cxnSp>
        <p:nvCxnSpPr>
          <p:cNvPr id="4" name="直接箭头连接符 3"/>
          <p:cNvCxnSpPr/>
          <p:nvPr/>
        </p:nvCxnSpPr>
        <p:spPr>
          <a:xfrm flipV="1">
            <a:off x="1931831" y="1133341"/>
            <a:ext cx="727656" cy="83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615560" y="1175197"/>
            <a:ext cx="1470540" cy="567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zh-CN" altLang="en-US" dirty="0" smtClean="0"/>
              <a:t>预览</a:t>
            </a:r>
            <a:r>
              <a:rPr lang="en-US" altLang="zh-CN" dirty="0" smtClean="0"/>
              <a:t>LOG</a:t>
            </a:r>
            <a:endParaRPr lang="zh-CN" altLang="en-US" dirty="0"/>
          </a:p>
        </p:txBody>
      </p:sp>
      <p:grpSp>
        <p:nvGrpSpPr>
          <p:cNvPr id="5" name="组合 4"/>
          <p:cNvGrpSpPr/>
          <p:nvPr/>
        </p:nvGrpSpPr>
        <p:grpSpPr>
          <a:xfrm>
            <a:off x="264225" y="4387064"/>
            <a:ext cx="1502396" cy="521594"/>
            <a:chOff x="948813" y="3698045"/>
            <a:chExt cx="1502396" cy="521594"/>
          </a:xfrm>
        </p:grpSpPr>
        <p:sp>
          <p:nvSpPr>
            <p:cNvPr id="6" name="矩形 5"/>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C:\Users\HUAFEN~1\AppData\Local\Temp\360zip$Temp\360$2\mimi-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216" y="753414"/>
            <a:ext cx="3388541" cy="24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1"/>
          <p:cNvSpPr>
            <a:spLocks noGrp="1"/>
          </p:cNvSpPr>
          <p:nvPr>
            <p:ph idx="13"/>
          </p:nvPr>
        </p:nvSpPr>
        <p:spPr>
          <a:xfrm>
            <a:off x="323657" y="753413"/>
            <a:ext cx="1743402" cy="1996225"/>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1.</a:t>
            </a:r>
            <a:r>
              <a:rPr kumimoji="1" lang="zh-CN" altLang="en-US" sz="900" dirty="0" smtClean="0">
                <a:solidFill>
                  <a:schemeClr val="tx1">
                    <a:lumMod val="75000"/>
                    <a:lumOff val="25000"/>
                  </a:schemeClr>
                </a:solidFill>
                <a:cs typeface="微软雅黑 Light" panose="020B0502040204020203" charset="-122"/>
              </a:rPr>
              <a:t>点击</a:t>
            </a:r>
            <a:r>
              <a:rPr kumimoji="1" lang="en-US" altLang="zh-CN" sz="900" dirty="0" smtClean="0">
                <a:solidFill>
                  <a:schemeClr val="tx1">
                    <a:lumMod val="75000"/>
                    <a:lumOff val="25000"/>
                  </a:schemeClr>
                </a:solidFill>
                <a:cs typeface="微软雅黑 Light" panose="020B0502040204020203" charset="-122"/>
              </a:rPr>
              <a:t>ANALYZE</a:t>
            </a:r>
            <a:r>
              <a:rPr kumimoji="1" lang="zh-CN" altLang="en-US" sz="900" dirty="0" smtClean="0">
                <a:solidFill>
                  <a:schemeClr val="tx1">
                    <a:lumMod val="75000"/>
                    <a:lumOff val="25000"/>
                  </a:schemeClr>
                </a:solidFill>
                <a:cs typeface="微软雅黑 Light" panose="020B0502040204020203" charset="-122"/>
              </a:rPr>
              <a:t>可对已经录好的</a:t>
            </a:r>
            <a:r>
              <a:rPr kumimoji="1" lang="en-US" altLang="zh-CN" sz="900" dirty="0" smtClean="0">
                <a:solidFill>
                  <a:schemeClr val="tx1">
                    <a:lumMod val="75000"/>
                    <a:lumOff val="25000"/>
                  </a:schemeClr>
                </a:solidFill>
                <a:cs typeface="微软雅黑 Light" panose="020B0502040204020203" charset="-122"/>
              </a:rPr>
              <a:t>log</a:t>
            </a:r>
            <a:r>
              <a:rPr kumimoji="1" lang="zh-CN" altLang="en-US" sz="900" dirty="0" smtClean="0">
                <a:solidFill>
                  <a:schemeClr val="tx1">
                    <a:lumMod val="75000"/>
                    <a:lumOff val="25000"/>
                  </a:schemeClr>
                </a:solidFill>
                <a:cs typeface="微软雅黑 Light" panose="020B0502040204020203" charset="-122"/>
              </a:rPr>
              <a:t>进行图像分析</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kumimoji="1" lang="en-US" altLang="zh-CN" sz="900" dirty="0" smtClean="0">
                <a:solidFill>
                  <a:schemeClr val="tx1">
                    <a:lumMod val="75000"/>
                    <a:lumOff val="25000"/>
                  </a:schemeClr>
                </a:solidFill>
              </a:rPr>
              <a:t>2.</a:t>
            </a:r>
            <a:r>
              <a:rPr kumimoji="1" lang="zh-CN" altLang="en-US" sz="900" dirty="0" smtClean="0">
                <a:solidFill>
                  <a:schemeClr val="tx1">
                    <a:lumMod val="75000"/>
                    <a:lumOff val="25000"/>
                  </a:schemeClr>
                </a:solidFill>
              </a:rPr>
              <a:t>选择</a:t>
            </a:r>
            <a:r>
              <a:rPr kumimoji="1" lang="en-US" altLang="zh-CN" sz="900" dirty="0" smtClean="0">
                <a:solidFill>
                  <a:schemeClr val="tx1">
                    <a:lumMod val="75000"/>
                    <a:lumOff val="25000"/>
                  </a:schemeClr>
                </a:solidFill>
              </a:rPr>
              <a:t>TXT</a:t>
            </a:r>
            <a:r>
              <a:rPr kumimoji="1" lang="zh-CN" altLang="en-US" sz="900" dirty="0" smtClean="0">
                <a:solidFill>
                  <a:schemeClr val="tx1">
                    <a:lumMod val="75000"/>
                    <a:lumOff val="25000"/>
                  </a:schemeClr>
                </a:solidFill>
              </a:rPr>
              <a:t>文件即可分析，会弹出一个窗口，如</a:t>
            </a:r>
            <a:r>
              <a:rPr kumimoji="1" lang="en-US" altLang="zh-CN" sz="900" dirty="0" smtClean="0">
                <a:solidFill>
                  <a:schemeClr val="tx1">
                    <a:lumMod val="75000"/>
                    <a:lumOff val="25000"/>
                  </a:schemeClr>
                </a:solidFill>
              </a:rPr>
              <a:t>log</a:t>
            </a:r>
            <a:r>
              <a:rPr kumimoji="1" lang="zh-CN" altLang="en-US" sz="900" dirty="0" smtClean="0">
                <a:solidFill>
                  <a:schemeClr val="tx1">
                    <a:lumMod val="75000"/>
                    <a:lumOff val="25000"/>
                  </a:schemeClr>
                </a:solidFill>
              </a:rPr>
              <a:t>文件过大请耐心等待</a:t>
            </a:r>
            <a:endParaRPr kumimoji="1" lang="en-US" altLang="zh-CN" sz="900" dirty="0" smtClean="0">
              <a:solidFill>
                <a:schemeClr val="tx1">
                  <a:lumMod val="75000"/>
                  <a:lumOff val="25000"/>
                </a:schemeClr>
              </a:solidFill>
            </a:endParaRPr>
          </a:p>
          <a:p>
            <a:pPr>
              <a:lnSpc>
                <a:spcPct val="140000"/>
              </a:lnSpc>
            </a:pPr>
            <a:r>
              <a:rPr kumimoji="1" lang="en-US" altLang="zh-CN" sz="900" dirty="0" smtClean="0">
                <a:solidFill>
                  <a:schemeClr val="tx1">
                    <a:lumMod val="75000"/>
                    <a:lumOff val="25000"/>
                  </a:schemeClr>
                </a:solidFill>
              </a:rPr>
              <a:t>3.</a:t>
            </a:r>
            <a:r>
              <a:rPr kumimoji="1" lang="zh-CN" altLang="en-US" sz="900" dirty="0" smtClean="0">
                <a:solidFill>
                  <a:schemeClr val="tx1">
                    <a:lumMod val="75000"/>
                    <a:lumOff val="25000"/>
                  </a:schemeClr>
                </a:solidFill>
              </a:rPr>
              <a:t>该窗口可无限创建（方便对比</a:t>
            </a:r>
            <a:r>
              <a:rPr kumimoji="1" lang="en-US" altLang="zh-CN" sz="900" dirty="0" smtClean="0">
                <a:solidFill>
                  <a:schemeClr val="tx1">
                    <a:lumMod val="75000"/>
                    <a:lumOff val="25000"/>
                  </a:schemeClr>
                </a:solidFill>
              </a:rPr>
              <a:t>log</a:t>
            </a:r>
            <a:r>
              <a:rPr kumimoji="1" lang="zh-CN" altLang="en-US" sz="900" dirty="0" smtClean="0">
                <a:solidFill>
                  <a:schemeClr val="tx1">
                    <a:lumMod val="75000"/>
                    <a:lumOff val="25000"/>
                  </a:schemeClr>
                </a:solidFill>
              </a:rPr>
              <a:t>）</a:t>
            </a:r>
            <a:endParaRPr kumimoji="1" lang="en-US" altLang="zh-CN" sz="900" dirty="0" smtClean="0">
              <a:solidFill>
                <a:schemeClr val="tx1">
                  <a:lumMod val="75000"/>
                  <a:lumOff val="25000"/>
                </a:schemeClr>
              </a:solidFill>
            </a:endParaRPr>
          </a:p>
          <a:p>
            <a:pPr>
              <a:lnSpc>
                <a:spcPct val="140000"/>
              </a:lnSpc>
            </a:pPr>
            <a:r>
              <a:rPr lang="en-US" altLang="zh-CN" sz="900" dirty="0" smtClean="0"/>
              <a:t>4.</a:t>
            </a:r>
            <a:r>
              <a:rPr lang="zh-CN" altLang="en-US" sz="900" dirty="0" smtClean="0"/>
              <a:t>绿色为电压，红色为电流</a:t>
            </a:r>
            <a:endParaRPr lang="en-US" altLang="zh-CN" sz="900" dirty="0" smtClean="0"/>
          </a:p>
          <a:p>
            <a:pPr>
              <a:lnSpc>
                <a:spcPct val="140000"/>
              </a:lnSpc>
            </a:pPr>
            <a:endParaRPr lang="zh-CN" altLang="en-US" sz="900" dirty="0"/>
          </a:p>
        </p:txBody>
      </p:sp>
      <p:cxnSp>
        <p:nvCxnSpPr>
          <p:cNvPr id="4" name="直接箭头连接符 3"/>
          <p:cNvCxnSpPr/>
          <p:nvPr/>
        </p:nvCxnSpPr>
        <p:spPr>
          <a:xfrm>
            <a:off x="1931831" y="1066800"/>
            <a:ext cx="3304633" cy="150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216" y="1303487"/>
            <a:ext cx="4204156" cy="236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1848" y="3303435"/>
            <a:ext cx="2429000" cy="128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175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216" y="747242"/>
            <a:ext cx="3388541" cy="24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7"/>
          <p:cNvSpPr>
            <a:spLocks noGrp="1"/>
          </p:cNvSpPr>
          <p:nvPr>
            <p:ph type="title"/>
          </p:nvPr>
        </p:nvSpPr>
        <p:spPr/>
        <p:txBody>
          <a:bodyPr>
            <a:normAutofit/>
          </a:bodyPr>
          <a:lstStyle/>
          <a:p>
            <a:r>
              <a:rPr kumimoji="1" lang="zh-CN" altLang="en-US" dirty="0" smtClean="0">
                <a:solidFill>
                  <a:srgbClr val="004098"/>
                </a:solidFill>
                <a:sym typeface="+mn-ea"/>
              </a:rPr>
              <a:t>基础功能</a:t>
            </a:r>
            <a:endParaRPr lang="zh-CN" altLang="en-US" dirty="0"/>
          </a:p>
        </p:txBody>
      </p:sp>
      <p:grpSp>
        <p:nvGrpSpPr>
          <p:cNvPr id="5" name="组合 4"/>
          <p:cNvGrpSpPr/>
          <p:nvPr/>
        </p:nvGrpSpPr>
        <p:grpSpPr>
          <a:xfrm>
            <a:off x="264225" y="4387064"/>
            <a:ext cx="1502396" cy="521594"/>
            <a:chOff x="948813" y="3698045"/>
            <a:chExt cx="1502396" cy="521594"/>
          </a:xfrm>
        </p:grpSpPr>
        <p:sp>
          <p:nvSpPr>
            <p:cNvPr id="6" name="矩形 5"/>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C:\Users\HUAFEN~1\AppData\Local\Temp\360zip$Temp\360$2\mimi-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内容占位符 1"/>
          <p:cNvSpPr>
            <a:spLocks noGrp="1"/>
          </p:cNvSpPr>
          <p:nvPr>
            <p:ph idx="13"/>
          </p:nvPr>
        </p:nvSpPr>
        <p:spPr>
          <a:xfrm>
            <a:off x="323657" y="753413"/>
            <a:ext cx="1743402" cy="1996225"/>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1.</a:t>
            </a:r>
            <a:r>
              <a:rPr kumimoji="1" lang="zh-CN" altLang="en-US" sz="900" dirty="0" smtClean="0">
                <a:solidFill>
                  <a:schemeClr val="tx1">
                    <a:lumMod val="75000"/>
                    <a:lumOff val="25000"/>
                  </a:schemeClr>
                </a:solidFill>
                <a:cs typeface="微软雅黑 Light" panose="020B0502040204020203" charset="-122"/>
              </a:rPr>
              <a:t>选中可置顶在其他界面上</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kumimoji="1" lang="en-US" altLang="zh-CN" sz="900" dirty="0" smtClean="0">
                <a:solidFill>
                  <a:schemeClr val="tx1">
                    <a:lumMod val="75000"/>
                    <a:lumOff val="25000"/>
                  </a:schemeClr>
                </a:solidFill>
                <a:cs typeface="微软雅黑 Light" panose="020B0502040204020203" charset="-122"/>
              </a:rPr>
              <a:t>2.</a:t>
            </a:r>
            <a:r>
              <a:rPr kumimoji="1" lang="zh-CN" altLang="en-US" sz="900" dirty="0" smtClean="0">
                <a:solidFill>
                  <a:schemeClr val="tx1">
                    <a:lumMod val="75000"/>
                    <a:lumOff val="25000"/>
                  </a:schemeClr>
                </a:solidFill>
                <a:cs typeface="微软雅黑 Light" panose="020B0502040204020203" charset="-122"/>
              </a:rPr>
              <a:t>填写需要调节的电压，点击</a:t>
            </a:r>
            <a:r>
              <a:rPr kumimoji="1" lang="en-US" altLang="zh-CN" sz="900" dirty="0" smtClean="0">
                <a:solidFill>
                  <a:schemeClr val="tx1">
                    <a:lumMod val="75000"/>
                    <a:lumOff val="25000"/>
                  </a:schemeClr>
                </a:solidFill>
                <a:cs typeface="微软雅黑 Light" panose="020B0502040204020203" charset="-122"/>
              </a:rPr>
              <a:t>SET</a:t>
            </a:r>
            <a:r>
              <a:rPr kumimoji="1" lang="zh-CN" altLang="en-US" sz="900" dirty="0" smtClean="0">
                <a:solidFill>
                  <a:schemeClr val="tx1">
                    <a:lumMod val="75000"/>
                    <a:lumOff val="25000"/>
                  </a:schemeClr>
                </a:solidFill>
                <a:cs typeface="微软雅黑 Light" panose="020B0502040204020203" charset="-122"/>
              </a:rPr>
              <a:t>确认更改</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lang="en-US" altLang="zh-CN" sz="900" dirty="0" smtClean="0"/>
              <a:t>3.</a:t>
            </a:r>
            <a:r>
              <a:rPr lang="zh-CN" altLang="en-US" sz="900" dirty="0" smtClean="0"/>
              <a:t>快速</a:t>
            </a:r>
            <a:r>
              <a:rPr lang="en-US" altLang="zh-CN" sz="900" dirty="0" smtClean="0"/>
              <a:t>+-0.1V or +-0.5V</a:t>
            </a:r>
          </a:p>
          <a:p>
            <a:pPr>
              <a:lnSpc>
                <a:spcPct val="140000"/>
              </a:lnSpc>
            </a:pPr>
            <a:r>
              <a:rPr lang="en-US" altLang="zh-CN" sz="900" dirty="0" smtClean="0"/>
              <a:t>4.</a:t>
            </a:r>
            <a:r>
              <a:rPr lang="zh-CN" altLang="en-US" sz="900" dirty="0" smtClean="0"/>
              <a:t>快速设置常用电压</a:t>
            </a:r>
            <a:endParaRPr lang="zh-CN" altLang="en-US" sz="900" dirty="0"/>
          </a:p>
        </p:txBody>
      </p:sp>
      <p:cxnSp>
        <p:nvCxnSpPr>
          <p:cNvPr id="4" name="直接箭头连接符 3"/>
          <p:cNvCxnSpPr/>
          <p:nvPr/>
        </p:nvCxnSpPr>
        <p:spPr>
          <a:xfrm>
            <a:off x="1979388" y="901521"/>
            <a:ext cx="1098663" cy="3155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905335" y="1217054"/>
            <a:ext cx="541651" cy="6836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446986" y="1900707"/>
            <a:ext cx="882203" cy="198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775807" y="1711280"/>
            <a:ext cx="567409" cy="5232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46986" y="2103549"/>
            <a:ext cx="540913" cy="349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446985" y="2481329"/>
            <a:ext cx="540913" cy="3498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1735744" y="2042374"/>
            <a:ext cx="647533" cy="613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内容占位符 1"/>
          <p:cNvSpPr>
            <a:spLocks noGrp="1"/>
          </p:cNvSpPr>
          <p:nvPr>
            <p:ph idx="13"/>
          </p:nvPr>
        </p:nvSpPr>
        <p:spPr>
          <a:xfrm>
            <a:off x="2631353" y="3507885"/>
            <a:ext cx="1528523" cy="452370"/>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5.</a:t>
            </a:r>
            <a:r>
              <a:rPr kumimoji="1" lang="zh-CN" altLang="en-US" sz="900" dirty="0" smtClean="0">
                <a:solidFill>
                  <a:schemeClr val="tx1">
                    <a:lumMod val="75000"/>
                    <a:lumOff val="25000"/>
                  </a:schemeClr>
                </a:solidFill>
                <a:cs typeface="微软雅黑 Light" panose="020B0502040204020203" charset="-122"/>
              </a:rPr>
              <a:t>电源输出与不输出</a:t>
            </a:r>
            <a:endParaRPr lang="zh-CN" altLang="en-US" sz="900" dirty="0"/>
          </a:p>
        </p:txBody>
      </p:sp>
      <p:cxnSp>
        <p:nvCxnSpPr>
          <p:cNvPr id="23" name="直接箭头连接符 22"/>
          <p:cNvCxnSpPr/>
          <p:nvPr/>
        </p:nvCxnSpPr>
        <p:spPr>
          <a:xfrm flipV="1">
            <a:off x="3163153" y="2481329"/>
            <a:ext cx="0" cy="9755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内容占位符 1"/>
          <p:cNvSpPr>
            <a:spLocks noGrp="1"/>
          </p:cNvSpPr>
          <p:nvPr>
            <p:ph idx="13"/>
          </p:nvPr>
        </p:nvSpPr>
        <p:spPr>
          <a:xfrm>
            <a:off x="3794745" y="3508419"/>
            <a:ext cx="1528523" cy="452370"/>
          </a:xfrm>
        </p:spPr>
        <p:txBody>
          <a:bodyPr>
            <a:noAutofit/>
          </a:bodyPr>
          <a:lstStyle/>
          <a:p>
            <a:pPr>
              <a:lnSpc>
                <a:spcPct val="140000"/>
              </a:lnSpc>
            </a:pPr>
            <a:r>
              <a:rPr lang="en-US" altLang="zh-CN" sz="900" dirty="0" smtClean="0"/>
              <a:t>6.</a:t>
            </a:r>
            <a:r>
              <a:rPr lang="zh-CN" altLang="en-US" sz="900" dirty="0" smtClean="0"/>
              <a:t>电压电流最大最小限制</a:t>
            </a:r>
            <a:endParaRPr lang="zh-CN" altLang="en-US" sz="900" dirty="0"/>
          </a:p>
        </p:txBody>
      </p:sp>
      <p:cxnSp>
        <p:nvCxnSpPr>
          <p:cNvPr id="26" name="直接箭头连接符 25"/>
          <p:cNvCxnSpPr/>
          <p:nvPr/>
        </p:nvCxnSpPr>
        <p:spPr>
          <a:xfrm flipV="1">
            <a:off x="4204196" y="2481329"/>
            <a:ext cx="0" cy="9755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933739" y="1666739"/>
            <a:ext cx="689776" cy="803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1"/>
          <p:cNvSpPr>
            <a:spLocks noGrp="1"/>
          </p:cNvSpPr>
          <p:nvPr>
            <p:ph idx="13"/>
          </p:nvPr>
        </p:nvSpPr>
        <p:spPr>
          <a:xfrm>
            <a:off x="5840340" y="764684"/>
            <a:ext cx="1528523" cy="452370"/>
          </a:xfrm>
        </p:spPr>
        <p:txBody>
          <a:bodyPr>
            <a:noAutofit/>
          </a:bodyPr>
          <a:lstStyle/>
          <a:p>
            <a:pPr>
              <a:lnSpc>
                <a:spcPct val="140000"/>
              </a:lnSpc>
            </a:pPr>
            <a:r>
              <a:rPr lang="en-US" altLang="zh-CN" sz="900" dirty="0" smtClean="0"/>
              <a:t>7.</a:t>
            </a:r>
            <a:r>
              <a:rPr lang="zh-CN" altLang="en-US" sz="900" dirty="0" smtClean="0"/>
              <a:t>显示</a:t>
            </a:r>
            <a:r>
              <a:rPr lang="en-US" altLang="zh-CN" sz="900" dirty="0" smtClean="0"/>
              <a:t>PBZ40-10</a:t>
            </a:r>
            <a:r>
              <a:rPr lang="zh-CN" altLang="en-US" sz="900" dirty="0" smtClean="0"/>
              <a:t>当前的输出电压及电流</a:t>
            </a:r>
            <a:endParaRPr lang="en-US" altLang="zh-CN" sz="900" dirty="0" smtClean="0"/>
          </a:p>
          <a:p>
            <a:pPr>
              <a:lnSpc>
                <a:spcPct val="140000"/>
              </a:lnSpc>
            </a:pPr>
            <a:r>
              <a:rPr lang="zh-CN" altLang="en-US" sz="900" dirty="0" smtClean="0"/>
              <a:t>控制权交还本地控制</a:t>
            </a:r>
            <a:endParaRPr lang="en-US" altLang="zh-CN" sz="900" dirty="0" smtClean="0"/>
          </a:p>
          <a:p>
            <a:pPr>
              <a:lnSpc>
                <a:spcPct val="140000"/>
              </a:lnSpc>
            </a:pPr>
            <a:r>
              <a:rPr lang="en-US" altLang="zh-CN" sz="900" dirty="0" smtClean="0"/>
              <a:t>8.</a:t>
            </a:r>
            <a:r>
              <a:rPr lang="zh-CN" altLang="en-US" sz="900" dirty="0" smtClean="0"/>
              <a:t>清除故障码</a:t>
            </a:r>
            <a:endParaRPr lang="zh-CN" altLang="en-US" sz="900" dirty="0"/>
          </a:p>
        </p:txBody>
      </p:sp>
      <p:cxnSp>
        <p:nvCxnSpPr>
          <p:cNvPr id="29" name="直接箭头连接符 28"/>
          <p:cNvCxnSpPr/>
          <p:nvPr/>
        </p:nvCxnSpPr>
        <p:spPr>
          <a:xfrm flipH="1">
            <a:off x="5058147" y="1412240"/>
            <a:ext cx="779522" cy="2544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5394797" y="1711281"/>
            <a:ext cx="492924" cy="768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278627" y="936134"/>
            <a:ext cx="1559041" cy="2809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662" y="747243"/>
            <a:ext cx="3397901" cy="248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7"/>
          <p:cNvSpPr>
            <a:spLocks noGrp="1"/>
          </p:cNvSpPr>
          <p:nvPr>
            <p:ph type="title"/>
          </p:nvPr>
        </p:nvSpPr>
        <p:spPr/>
        <p:txBody>
          <a:bodyPr>
            <a:normAutofit/>
          </a:bodyPr>
          <a:lstStyle/>
          <a:p>
            <a:r>
              <a:rPr kumimoji="1" lang="zh-CN" altLang="en-US" dirty="0" smtClean="0">
                <a:solidFill>
                  <a:srgbClr val="004098"/>
                </a:solidFill>
                <a:sym typeface="+mn-ea"/>
              </a:rPr>
              <a:t>压力测试功能</a:t>
            </a:r>
            <a:endParaRPr lang="zh-CN" altLang="en-US" dirty="0"/>
          </a:p>
        </p:txBody>
      </p:sp>
      <p:grpSp>
        <p:nvGrpSpPr>
          <p:cNvPr id="5" name="组合 4"/>
          <p:cNvGrpSpPr/>
          <p:nvPr/>
        </p:nvGrpSpPr>
        <p:grpSpPr>
          <a:xfrm>
            <a:off x="264225" y="4387064"/>
            <a:ext cx="1502396" cy="521594"/>
            <a:chOff x="948813" y="3698045"/>
            <a:chExt cx="1502396" cy="521594"/>
          </a:xfrm>
        </p:grpSpPr>
        <p:sp>
          <p:nvSpPr>
            <p:cNvPr id="6" name="矩形 5"/>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C:\Users\HUAFEN~1\AppData\Local\Temp\360zip$Temp\360$2\mimi-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内容占位符 1"/>
          <p:cNvSpPr>
            <a:spLocks noGrp="1"/>
          </p:cNvSpPr>
          <p:nvPr>
            <p:ph idx="13"/>
          </p:nvPr>
        </p:nvSpPr>
        <p:spPr>
          <a:xfrm>
            <a:off x="323657" y="753413"/>
            <a:ext cx="1743402" cy="3233371"/>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1.</a:t>
            </a:r>
            <a:r>
              <a:rPr kumimoji="1" lang="zh-CN" altLang="en-US" sz="900" dirty="0" smtClean="0">
                <a:solidFill>
                  <a:schemeClr val="tx1">
                    <a:lumMod val="75000"/>
                    <a:lumOff val="25000"/>
                  </a:schemeClr>
                </a:solidFill>
                <a:cs typeface="微软雅黑 Light" panose="020B0502040204020203" charset="-122"/>
              </a:rPr>
              <a:t>初始正常电压时间</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kumimoji="1" lang="en-US" altLang="zh-CN" sz="900" dirty="0" smtClean="0">
                <a:solidFill>
                  <a:schemeClr val="tx1">
                    <a:lumMod val="75000"/>
                    <a:lumOff val="25000"/>
                  </a:schemeClr>
                </a:solidFill>
                <a:cs typeface="微软雅黑 Light" panose="020B0502040204020203" charset="-122"/>
              </a:rPr>
              <a:t>2.OFF</a:t>
            </a:r>
            <a:r>
              <a:rPr kumimoji="1" lang="zh-CN" altLang="en-US" sz="900" dirty="0" smtClean="0">
                <a:solidFill>
                  <a:schemeClr val="tx1">
                    <a:lumMod val="75000"/>
                    <a:lumOff val="25000"/>
                  </a:schemeClr>
                </a:solidFill>
                <a:cs typeface="微软雅黑 Light" panose="020B0502040204020203" charset="-122"/>
              </a:rPr>
              <a:t>电时间</a:t>
            </a:r>
            <a:endParaRPr kumimoji="1" lang="en-US" altLang="zh-CN" sz="900" dirty="0" smtClean="0">
              <a:solidFill>
                <a:schemeClr val="tx1">
                  <a:lumMod val="75000"/>
                  <a:lumOff val="25000"/>
                </a:schemeClr>
              </a:solidFill>
              <a:cs typeface="微软雅黑 Light" panose="020B0502040204020203" charset="-122"/>
            </a:endParaRPr>
          </a:p>
          <a:p>
            <a:pPr>
              <a:lnSpc>
                <a:spcPct val="140000"/>
              </a:lnSpc>
            </a:pPr>
            <a:r>
              <a:rPr lang="en-US" altLang="zh-CN" sz="900" dirty="0" smtClean="0"/>
              <a:t>3.</a:t>
            </a:r>
            <a:r>
              <a:rPr lang="zh-CN" altLang="en-US" sz="900" dirty="0" smtClean="0"/>
              <a:t>干扰后正常电压时间</a:t>
            </a:r>
            <a:endParaRPr lang="en-US" altLang="zh-CN" sz="900" dirty="0" smtClean="0"/>
          </a:p>
          <a:p>
            <a:pPr>
              <a:lnSpc>
                <a:spcPct val="140000"/>
              </a:lnSpc>
            </a:pPr>
            <a:r>
              <a:rPr lang="en-US" altLang="zh-CN" sz="900" dirty="0" smtClean="0"/>
              <a:t>4.T1</a:t>
            </a:r>
            <a:r>
              <a:rPr lang="zh-CN" altLang="en-US" sz="900" dirty="0" smtClean="0"/>
              <a:t>时间</a:t>
            </a:r>
            <a:endParaRPr lang="en-US" altLang="zh-CN" sz="900" dirty="0" smtClean="0"/>
          </a:p>
          <a:p>
            <a:pPr>
              <a:lnSpc>
                <a:spcPct val="140000"/>
              </a:lnSpc>
            </a:pPr>
            <a:r>
              <a:rPr lang="en-US" altLang="zh-CN" sz="900" dirty="0" smtClean="0"/>
              <a:t>5.T3</a:t>
            </a:r>
            <a:r>
              <a:rPr lang="zh-CN" altLang="en-US" sz="900" dirty="0" smtClean="0"/>
              <a:t>时间（详见压力测试用例定义）</a:t>
            </a:r>
            <a:endParaRPr lang="en-US" altLang="zh-CN" sz="900" dirty="0" smtClean="0"/>
          </a:p>
          <a:p>
            <a:r>
              <a:rPr lang="en-US" altLang="zh-CN" sz="900" dirty="0" smtClean="0"/>
              <a:t>6.</a:t>
            </a:r>
            <a:r>
              <a:rPr lang="zh-CN" altLang="en-US" sz="900" dirty="0" smtClean="0"/>
              <a:t>正常电压定义</a:t>
            </a:r>
            <a:endParaRPr lang="en-US" altLang="zh-CN" sz="900" dirty="0" smtClean="0"/>
          </a:p>
          <a:p>
            <a:r>
              <a:rPr lang="en-US" altLang="zh-CN" sz="900" dirty="0" smtClean="0"/>
              <a:t>7.</a:t>
            </a:r>
            <a:r>
              <a:rPr lang="zh-CN" altLang="en-US" sz="900" dirty="0" smtClean="0"/>
              <a:t>异常电压定义</a:t>
            </a:r>
            <a:endParaRPr lang="en-US" altLang="zh-CN" sz="900" dirty="0" smtClean="0"/>
          </a:p>
          <a:p>
            <a:r>
              <a:rPr lang="en-US" altLang="zh-CN" sz="900" dirty="0" smtClean="0"/>
              <a:t>8.</a:t>
            </a:r>
            <a:r>
              <a:rPr lang="zh-CN" altLang="en-US" sz="900" dirty="0" smtClean="0"/>
              <a:t>自动保存序列</a:t>
            </a:r>
            <a:r>
              <a:rPr lang="en-US" altLang="zh-CN" sz="900" dirty="0" smtClean="0"/>
              <a:t>log</a:t>
            </a:r>
            <a:endParaRPr lang="zh-CN" altLang="en-US" sz="900" dirty="0"/>
          </a:p>
        </p:txBody>
      </p:sp>
      <p:cxnSp>
        <p:nvCxnSpPr>
          <p:cNvPr id="4" name="直接箭头连接符 3"/>
          <p:cNvCxnSpPr/>
          <p:nvPr/>
        </p:nvCxnSpPr>
        <p:spPr>
          <a:xfrm>
            <a:off x="1626827" y="901521"/>
            <a:ext cx="820159" cy="8481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565867" y="1325619"/>
            <a:ext cx="820159" cy="5750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内容占位符 1"/>
          <p:cNvSpPr>
            <a:spLocks noGrp="1"/>
          </p:cNvSpPr>
          <p:nvPr>
            <p:ph idx="13"/>
          </p:nvPr>
        </p:nvSpPr>
        <p:spPr>
          <a:xfrm>
            <a:off x="3794745" y="3508419"/>
            <a:ext cx="1528523" cy="452370"/>
          </a:xfrm>
        </p:spPr>
        <p:txBody>
          <a:bodyPr>
            <a:noAutofit/>
          </a:bodyPr>
          <a:lstStyle/>
          <a:p>
            <a:pPr>
              <a:lnSpc>
                <a:spcPct val="140000"/>
              </a:lnSpc>
            </a:pPr>
            <a:r>
              <a:rPr lang="en-US" altLang="zh-CN" sz="900" dirty="0" smtClean="0"/>
              <a:t>9.</a:t>
            </a:r>
            <a:r>
              <a:rPr lang="zh-CN" altLang="en-US" sz="900" dirty="0" smtClean="0"/>
              <a:t>预览图像</a:t>
            </a:r>
            <a:endParaRPr lang="zh-CN" altLang="en-US" sz="900" dirty="0"/>
          </a:p>
        </p:txBody>
      </p:sp>
      <p:cxnSp>
        <p:nvCxnSpPr>
          <p:cNvPr id="26" name="直接箭头连接符 25"/>
          <p:cNvCxnSpPr/>
          <p:nvPr/>
        </p:nvCxnSpPr>
        <p:spPr>
          <a:xfrm flipV="1">
            <a:off x="4204196" y="3023873"/>
            <a:ext cx="0" cy="4877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304032" y="1481328"/>
            <a:ext cx="1688592" cy="1438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1"/>
          <p:cNvSpPr>
            <a:spLocks noGrp="1"/>
          </p:cNvSpPr>
          <p:nvPr>
            <p:ph idx="13"/>
          </p:nvPr>
        </p:nvSpPr>
        <p:spPr>
          <a:xfrm>
            <a:off x="5840340" y="764684"/>
            <a:ext cx="1528523" cy="3380596"/>
          </a:xfrm>
        </p:spPr>
        <p:txBody>
          <a:bodyPr>
            <a:noAutofit/>
          </a:bodyPr>
          <a:lstStyle/>
          <a:p>
            <a:pPr>
              <a:lnSpc>
                <a:spcPct val="140000"/>
              </a:lnSpc>
            </a:pPr>
            <a:r>
              <a:rPr lang="en-US" altLang="zh-CN" sz="900" dirty="0" smtClean="0"/>
              <a:t>10.</a:t>
            </a:r>
            <a:r>
              <a:rPr lang="zh-CN" altLang="en-US" sz="900" dirty="0" smtClean="0"/>
              <a:t>重复执行序列次数</a:t>
            </a:r>
            <a:endParaRPr lang="en-US" altLang="zh-CN" sz="900" dirty="0" smtClean="0"/>
          </a:p>
          <a:p>
            <a:pPr>
              <a:lnSpc>
                <a:spcPct val="140000"/>
              </a:lnSpc>
            </a:pPr>
            <a:r>
              <a:rPr lang="en-US" altLang="zh-CN" sz="900" dirty="0" smtClean="0"/>
              <a:t>11.</a:t>
            </a:r>
            <a:r>
              <a:rPr lang="zh-CN" altLang="en-US" sz="900" dirty="0" smtClean="0"/>
              <a:t>当前执行步</a:t>
            </a:r>
            <a:endParaRPr lang="en-US" altLang="zh-CN" sz="900" dirty="0" smtClean="0"/>
          </a:p>
          <a:p>
            <a:pPr>
              <a:lnSpc>
                <a:spcPct val="140000"/>
              </a:lnSpc>
            </a:pPr>
            <a:r>
              <a:rPr lang="en-US" altLang="zh-CN" sz="900" dirty="0" smtClean="0"/>
              <a:t>12.</a:t>
            </a:r>
            <a:r>
              <a:rPr lang="zh-CN" altLang="en-US" sz="900" dirty="0" smtClean="0"/>
              <a:t>当前执行步时间</a:t>
            </a:r>
            <a:endParaRPr lang="en-US" altLang="zh-CN" sz="900" dirty="0" smtClean="0"/>
          </a:p>
          <a:p>
            <a:pPr>
              <a:lnSpc>
                <a:spcPct val="140000"/>
              </a:lnSpc>
            </a:pPr>
            <a:r>
              <a:rPr lang="en-US" altLang="zh-CN" sz="900" dirty="0" smtClean="0"/>
              <a:t>13.</a:t>
            </a:r>
            <a:r>
              <a:rPr lang="zh-CN" altLang="en-US" sz="900" dirty="0" smtClean="0"/>
              <a:t>当前运行状态</a:t>
            </a:r>
            <a:endParaRPr lang="en-US" altLang="zh-CN" sz="900" dirty="0" smtClean="0"/>
          </a:p>
          <a:p>
            <a:pPr>
              <a:lnSpc>
                <a:spcPct val="140000"/>
              </a:lnSpc>
            </a:pPr>
            <a:r>
              <a:rPr lang="en-US" altLang="zh-CN" sz="900" dirty="0" smtClean="0"/>
              <a:t>14.</a:t>
            </a:r>
            <a:r>
              <a:rPr lang="zh-CN" altLang="en-US" sz="900" dirty="0" smtClean="0"/>
              <a:t>当前运行时间</a:t>
            </a:r>
            <a:endParaRPr lang="en-US" altLang="zh-CN" sz="900" dirty="0" smtClean="0"/>
          </a:p>
          <a:p>
            <a:pPr>
              <a:lnSpc>
                <a:spcPct val="140000"/>
              </a:lnSpc>
            </a:pPr>
            <a:r>
              <a:rPr lang="en-US" altLang="zh-CN" sz="900" dirty="0" smtClean="0"/>
              <a:t>15.</a:t>
            </a:r>
            <a:r>
              <a:rPr lang="zh-CN" altLang="en-US" sz="900" dirty="0" smtClean="0"/>
              <a:t>运行结束是否关闭输出</a:t>
            </a:r>
            <a:endParaRPr lang="en-US" altLang="zh-CN" sz="900" dirty="0" smtClean="0"/>
          </a:p>
          <a:p>
            <a:pPr>
              <a:lnSpc>
                <a:spcPct val="140000"/>
              </a:lnSpc>
            </a:pPr>
            <a:r>
              <a:rPr lang="en-US" altLang="zh-CN" sz="900" dirty="0" smtClean="0"/>
              <a:t>16</a:t>
            </a:r>
            <a:r>
              <a:rPr lang="en-US" altLang="zh-CN" sz="900" dirty="0"/>
              <a:t>.</a:t>
            </a:r>
            <a:r>
              <a:rPr lang="zh-CN" altLang="en-US" sz="900" dirty="0" smtClean="0"/>
              <a:t>执行</a:t>
            </a:r>
            <a:endParaRPr lang="en-US" altLang="zh-CN" sz="900" dirty="0"/>
          </a:p>
          <a:p>
            <a:pPr>
              <a:lnSpc>
                <a:spcPct val="140000"/>
              </a:lnSpc>
            </a:pPr>
            <a:r>
              <a:rPr lang="en-US" altLang="zh-CN" sz="900" dirty="0" smtClean="0"/>
              <a:t>17.</a:t>
            </a:r>
            <a:r>
              <a:rPr lang="zh-CN" altLang="en-US" sz="900" dirty="0" smtClean="0"/>
              <a:t>停止运行</a:t>
            </a:r>
            <a:endParaRPr lang="zh-CN" altLang="en-US" sz="900" dirty="0"/>
          </a:p>
        </p:txBody>
      </p:sp>
      <p:cxnSp>
        <p:nvCxnSpPr>
          <p:cNvPr id="30" name="直接箭头连接符 29"/>
          <p:cNvCxnSpPr/>
          <p:nvPr/>
        </p:nvCxnSpPr>
        <p:spPr>
          <a:xfrm>
            <a:off x="1578901" y="1539489"/>
            <a:ext cx="820159" cy="5750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565867" y="1827032"/>
            <a:ext cx="844235" cy="4500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475232" y="2277128"/>
            <a:ext cx="910794" cy="1429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1414272" y="2608126"/>
            <a:ext cx="995830" cy="68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1412315" y="2760526"/>
            <a:ext cx="995830" cy="208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1475232" y="2919984"/>
            <a:ext cx="862430" cy="4101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flipV="1">
            <a:off x="5641259" y="2760526"/>
            <a:ext cx="262706" cy="914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5641259" y="2978126"/>
            <a:ext cx="262706" cy="146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5641259" y="2495540"/>
            <a:ext cx="262706" cy="1125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5641259" y="2220835"/>
            <a:ext cx="246462" cy="1992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5641259" y="1946130"/>
            <a:ext cx="246462" cy="1992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5641259" y="1613162"/>
            <a:ext cx="262706" cy="2575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5641259" y="1229130"/>
            <a:ext cx="262706" cy="520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5625015" y="960738"/>
            <a:ext cx="262706" cy="5787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内容占位符 1"/>
          <p:cNvSpPr>
            <a:spLocks noGrp="1"/>
          </p:cNvSpPr>
          <p:nvPr>
            <p:ph idx="13"/>
          </p:nvPr>
        </p:nvSpPr>
        <p:spPr>
          <a:xfrm>
            <a:off x="4757913" y="3330106"/>
            <a:ext cx="1528523" cy="452370"/>
          </a:xfrm>
        </p:spPr>
        <p:txBody>
          <a:bodyPr>
            <a:noAutofit/>
          </a:bodyPr>
          <a:lstStyle/>
          <a:p>
            <a:pPr>
              <a:lnSpc>
                <a:spcPct val="140000"/>
              </a:lnSpc>
            </a:pPr>
            <a:r>
              <a:rPr lang="en-US" altLang="zh-CN" sz="900" dirty="0" smtClean="0"/>
              <a:t>18.</a:t>
            </a:r>
            <a:r>
              <a:rPr lang="zh-CN" altLang="en-US" sz="900" dirty="0" smtClean="0"/>
              <a:t>填写好左侧信息后点击导入电源</a:t>
            </a:r>
            <a:endParaRPr lang="zh-CN" altLang="en-US" sz="900" dirty="0"/>
          </a:p>
        </p:txBody>
      </p:sp>
      <p:cxnSp>
        <p:nvCxnSpPr>
          <p:cNvPr id="60" name="直接箭头连接符 59"/>
          <p:cNvCxnSpPr/>
          <p:nvPr/>
        </p:nvCxnSpPr>
        <p:spPr>
          <a:xfrm flipV="1">
            <a:off x="5167364" y="2845560"/>
            <a:ext cx="0" cy="4877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38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215" y="747243"/>
            <a:ext cx="3388541" cy="247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7"/>
          <p:cNvSpPr>
            <a:spLocks noGrp="1"/>
          </p:cNvSpPr>
          <p:nvPr>
            <p:ph type="title"/>
          </p:nvPr>
        </p:nvSpPr>
        <p:spPr/>
        <p:txBody>
          <a:bodyPr>
            <a:normAutofit/>
          </a:bodyPr>
          <a:lstStyle/>
          <a:p>
            <a:r>
              <a:rPr kumimoji="1" lang="en-US" altLang="zh-CN" dirty="0" smtClean="0">
                <a:solidFill>
                  <a:srgbClr val="004098"/>
                </a:solidFill>
                <a:sym typeface="+mn-ea"/>
              </a:rPr>
              <a:t>LOG</a:t>
            </a:r>
            <a:r>
              <a:rPr kumimoji="1" lang="zh-CN" altLang="en-US" dirty="0" smtClean="0">
                <a:solidFill>
                  <a:srgbClr val="004098"/>
                </a:solidFill>
                <a:sym typeface="+mn-ea"/>
              </a:rPr>
              <a:t>功能</a:t>
            </a:r>
            <a:endParaRPr lang="zh-CN" altLang="en-US" dirty="0"/>
          </a:p>
        </p:txBody>
      </p:sp>
      <p:grpSp>
        <p:nvGrpSpPr>
          <p:cNvPr id="5" name="组合 4"/>
          <p:cNvGrpSpPr/>
          <p:nvPr/>
        </p:nvGrpSpPr>
        <p:grpSpPr>
          <a:xfrm>
            <a:off x="264225" y="4387064"/>
            <a:ext cx="1502396" cy="521594"/>
            <a:chOff x="948813" y="3698045"/>
            <a:chExt cx="1502396" cy="521594"/>
          </a:xfrm>
        </p:grpSpPr>
        <p:sp>
          <p:nvSpPr>
            <p:cNvPr id="6" name="矩形 5"/>
            <p:cNvSpPr/>
            <p:nvPr/>
          </p:nvSpPr>
          <p:spPr>
            <a:xfrm>
              <a:off x="948813" y="3698045"/>
              <a:ext cx="150239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C:\Users\HUAFEN~1\AppData\Local\Temp\360zip$Temp\360$2\mimi-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423" y="3733796"/>
              <a:ext cx="1369176" cy="45009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内容占位符 1"/>
          <p:cNvSpPr>
            <a:spLocks noGrp="1"/>
          </p:cNvSpPr>
          <p:nvPr>
            <p:ph idx="13"/>
          </p:nvPr>
        </p:nvSpPr>
        <p:spPr>
          <a:xfrm>
            <a:off x="323657" y="753413"/>
            <a:ext cx="1743402" cy="1996225"/>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1.</a:t>
            </a:r>
            <a:r>
              <a:rPr kumimoji="1" lang="zh-CN" altLang="en-US" sz="900" dirty="0" smtClean="0">
                <a:solidFill>
                  <a:schemeClr val="tx1">
                    <a:lumMod val="75000"/>
                    <a:lumOff val="25000"/>
                  </a:schemeClr>
                </a:solidFill>
                <a:cs typeface="微软雅黑 Light" panose="020B0502040204020203" charset="-122"/>
              </a:rPr>
              <a:t>测试时可直接点击</a:t>
            </a:r>
            <a:r>
              <a:rPr kumimoji="1" lang="en-US" altLang="zh-CN" sz="900" dirty="0" smtClean="0">
                <a:solidFill>
                  <a:schemeClr val="tx1">
                    <a:lumMod val="75000"/>
                    <a:lumOff val="25000"/>
                  </a:schemeClr>
                </a:solidFill>
                <a:cs typeface="微软雅黑 Light" panose="020B0502040204020203" charset="-122"/>
              </a:rPr>
              <a:t>START LOG</a:t>
            </a:r>
            <a:r>
              <a:rPr kumimoji="1" lang="zh-CN" altLang="en-US" sz="900" dirty="0" smtClean="0">
                <a:solidFill>
                  <a:schemeClr val="tx1">
                    <a:lumMod val="75000"/>
                    <a:lumOff val="25000"/>
                  </a:schemeClr>
                </a:solidFill>
                <a:cs typeface="微软雅黑 Light" panose="020B0502040204020203" charset="-122"/>
              </a:rPr>
              <a:t>用来手动开始</a:t>
            </a:r>
            <a:r>
              <a:rPr kumimoji="1" lang="en-US" altLang="zh-CN" sz="900" dirty="0" smtClean="0">
                <a:solidFill>
                  <a:schemeClr val="tx1">
                    <a:lumMod val="75000"/>
                    <a:lumOff val="25000"/>
                  </a:schemeClr>
                </a:solidFill>
                <a:cs typeface="微软雅黑 Light" panose="020B0502040204020203" charset="-122"/>
              </a:rPr>
              <a:t>log</a:t>
            </a:r>
          </a:p>
        </p:txBody>
      </p:sp>
      <p:cxnSp>
        <p:nvCxnSpPr>
          <p:cNvPr id="15" name="直接箭头连接符 14"/>
          <p:cNvCxnSpPr/>
          <p:nvPr/>
        </p:nvCxnSpPr>
        <p:spPr>
          <a:xfrm>
            <a:off x="1766621" y="1059287"/>
            <a:ext cx="744931" cy="11657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215" y="3304224"/>
            <a:ext cx="3388541" cy="17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1"/>
          <p:cNvSpPr>
            <a:spLocks noGrp="1"/>
          </p:cNvSpPr>
          <p:nvPr>
            <p:ph idx="13"/>
          </p:nvPr>
        </p:nvSpPr>
        <p:spPr>
          <a:xfrm>
            <a:off x="6039803" y="764308"/>
            <a:ext cx="1871345" cy="1443857"/>
          </a:xfrm>
        </p:spPr>
        <p:txBody>
          <a:bodyPr>
            <a:noAutofit/>
          </a:bodyPr>
          <a:lstStyle/>
          <a:p>
            <a:pPr>
              <a:lnSpc>
                <a:spcPct val="140000"/>
              </a:lnSpc>
            </a:pPr>
            <a:r>
              <a:rPr kumimoji="1" lang="en-US" altLang="zh-CN" sz="900" dirty="0" smtClean="0">
                <a:solidFill>
                  <a:schemeClr val="tx1">
                    <a:lumMod val="75000"/>
                    <a:lumOff val="25000"/>
                  </a:schemeClr>
                </a:solidFill>
                <a:cs typeface="微软雅黑 Light" panose="020B0502040204020203" charset="-122"/>
              </a:rPr>
              <a:t>2.LOG</a:t>
            </a:r>
            <a:r>
              <a:rPr kumimoji="1" lang="zh-CN" altLang="en-US" sz="900" dirty="0" smtClean="0">
                <a:solidFill>
                  <a:schemeClr val="tx1">
                    <a:lumMod val="75000"/>
                    <a:lumOff val="25000"/>
                  </a:schemeClr>
                </a:solidFill>
                <a:cs typeface="微软雅黑 Light" panose="020B0502040204020203" charset="-122"/>
              </a:rPr>
              <a:t>保存在应用程序下</a:t>
            </a:r>
            <a:r>
              <a:rPr kumimoji="1" lang="en-US" altLang="zh-CN" sz="900" dirty="0" smtClean="0">
                <a:solidFill>
                  <a:schemeClr val="tx1">
                    <a:lumMod val="75000"/>
                    <a:lumOff val="25000"/>
                  </a:schemeClr>
                </a:solidFill>
                <a:cs typeface="微软雅黑 Light" panose="020B0502040204020203" charset="-122"/>
              </a:rPr>
              <a:t>log</a:t>
            </a:r>
            <a:r>
              <a:rPr kumimoji="1" lang="zh-CN" altLang="en-US" sz="900" dirty="0" smtClean="0">
                <a:solidFill>
                  <a:schemeClr val="tx1">
                    <a:lumMod val="75000"/>
                    <a:lumOff val="25000"/>
                  </a:schemeClr>
                </a:solidFill>
                <a:cs typeface="微软雅黑 Light" panose="020B0502040204020203" charset="-122"/>
              </a:rPr>
              <a:t>目录，保存文件为</a:t>
            </a:r>
            <a:r>
              <a:rPr kumimoji="1" lang="en-US" altLang="zh-CN" sz="900" dirty="0" smtClean="0">
                <a:solidFill>
                  <a:schemeClr val="tx1">
                    <a:lumMod val="75000"/>
                    <a:lumOff val="25000"/>
                  </a:schemeClr>
                </a:solidFill>
                <a:cs typeface="微软雅黑 Light" panose="020B0502040204020203" charset="-122"/>
              </a:rPr>
              <a:t>LOG</a:t>
            </a:r>
            <a:r>
              <a:rPr kumimoji="1" lang="zh-CN" altLang="en-US" sz="900" dirty="0" smtClean="0">
                <a:solidFill>
                  <a:schemeClr val="tx1">
                    <a:lumMod val="75000"/>
                    <a:lumOff val="25000"/>
                  </a:schemeClr>
                </a:solidFill>
                <a:cs typeface="微软雅黑 Light" panose="020B0502040204020203" charset="-122"/>
              </a:rPr>
              <a:t>源文件和图片文件</a:t>
            </a:r>
            <a:endParaRPr kumimoji="1" lang="en-US" altLang="zh-CN" sz="900" dirty="0" smtClean="0">
              <a:solidFill>
                <a:schemeClr val="tx1">
                  <a:lumMod val="75000"/>
                  <a:lumOff val="25000"/>
                </a:schemeClr>
              </a:solidFill>
              <a:cs typeface="微软雅黑 Light" panose="020B0502040204020203" charset="-122"/>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3123" y="1591627"/>
            <a:ext cx="2128837"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969771"/>
            <a:ext cx="792480" cy="101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144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smtClean="0">
                <a:solidFill>
                  <a:srgbClr val="0056A7"/>
                </a:solidFill>
                <a:cs typeface="微软雅黑 Light" panose="020B0502040204020203" charset="-122"/>
                <a:sym typeface="+mn-ea"/>
              </a:rPr>
              <a:t>激情 ・ 高效 ・ 共</a:t>
            </a:r>
            <a:r>
              <a:rPr kumimoji="1" lang="zh-CN" altLang="en-US" dirty="0">
                <a:solidFill>
                  <a:srgbClr val="0056A7"/>
                </a:solidFill>
                <a:cs typeface="微软雅黑 Light" panose="020B0502040204020203" charset="-122"/>
                <a:sym typeface="+mn-ea"/>
              </a:rPr>
              <a:t>赢</a:t>
            </a:r>
          </a:p>
        </p:txBody>
      </p:sp>
      <p:sp>
        <p:nvSpPr>
          <p:cNvPr id="8" name="矩形 7"/>
          <p:cNvSpPr/>
          <p:nvPr/>
        </p:nvSpPr>
        <p:spPr>
          <a:xfrm>
            <a:off x="264225" y="4387064"/>
            <a:ext cx="1435786" cy="521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HUAFEN~1\AppData\Local\Temp\360zip$Temp\360$2\mimi-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835" y="4422815"/>
            <a:ext cx="1369176" cy="450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004098"/>
      </a:accent1>
      <a:accent2>
        <a:srgbClr val="E5005A"/>
      </a:accent2>
      <a:accent3>
        <a:srgbClr val="ABCD03"/>
      </a:accent3>
      <a:accent4>
        <a:srgbClr val="FFE100"/>
      </a:accent4>
      <a:accent5>
        <a:srgbClr val="007FFF"/>
      </a:accent5>
      <a:accent6>
        <a:srgbClr val="70AD47"/>
      </a:accent6>
      <a:hlink>
        <a:srgbClr val="004098"/>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316</Words>
  <Application>Microsoft Office PowerPoint</Application>
  <PresentationFormat>全屏显示(16:9)</PresentationFormat>
  <Paragraphs>45</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PBZ40-10Panel User Manual</vt:lpstr>
      <vt:lpstr>连接PBZ40-10</vt:lpstr>
      <vt:lpstr>预览LOG</vt:lpstr>
      <vt:lpstr>基础功能</vt:lpstr>
      <vt:lpstr>压力测试功能</vt:lpstr>
      <vt:lpstr>LOG功能</vt:lpstr>
      <vt:lpstr>激情 ・ 高效 ・ 共赢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YNDC1</dc:creator>
  <cp:lastModifiedBy>ShiHuaFeng施华锋</cp:lastModifiedBy>
  <cp:revision>19</cp:revision>
  <dcterms:created xsi:type="dcterms:W3CDTF">2017-06-09T08:17:10Z</dcterms:created>
  <dcterms:modified xsi:type="dcterms:W3CDTF">2022-03-02T06:57:32Z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