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301B8-F051-6A9C-B9C6-23610D2D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6D2B5-1F12-FD6C-DB35-6CDD1399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BE1D5-5C5E-4CF0-9E03-AC9248E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B505C-79AB-97E3-11C7-296F66FE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14C89-CC98-CF2A-DCD8-4F55B7EC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7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D7E88-1164-2C4E-00E7-F505BCFC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5F146A-55F5-E35F-995E-3A64B4EF5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5495C-BC6C-94C6-331D-B63DD28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B4420-E869-0729-5174-52C1EA5A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319F5-18A5-5BD4-6EB2-991AD43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99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804C17-BE52-C194-E950-DD1AB8A9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5FC76E-2E3E-EB5A-8AEA-09065033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0AD10-C53B-784F-D3D2-B35E355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13EAA-8421-28AA-B15C-118062C2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A24E9-F6E9-0FA2-D655-04D99791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1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233F2-B316-7785-689A-CC9236A8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4B8A9-71F2-0E60-72E1-D41E5CB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F9017-6C2B-85D2-2DCC-5BE36E93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F9ACF3-93DB-BA58-D391-89C7CA07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CA634-8A7B-1B4C-1CE0-254A83FD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07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B6EC-8438-7CA0-6032-26F54B6A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82D144-1014-4D0E-BA2E-879DD4C7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2BEF3-898D-6474-540A-A18F8FB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4D5B1-C45E-6C41-2562-3EBBF7C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5428-9E37-F417-8D60-24F9E23A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3B7C-30AA-CFF3-1D1E-61FB4C6F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64B2A-7BD7-1D2D-EB57-0BCD4F655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EE428A-DFDB-ABBD-6A44-377C2316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79F68-F0FA-9C77-98F9-2B7C6E2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775908-50E2-B4CF-8B2A-0BF2C3B3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0D5C3-D2A4-A611-547B-FD4142E7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49A7-C3B1-AD20-F605-8306D084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FFC54-D540-91F9-FD55-6F3A8209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FCE52-B8DB-7603-A03B-D60F2679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2A3878-0C47-8325-9C23-8E4D6308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A1B98B-B742-0E67-626E-18DA00B5E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29C604-4C0C-CAF7-8165-D74309DE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05FC77-9A16-74A5-B42C-823E863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6534D2-1D0A-EE91-7E43-CF88AB5B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35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2809-1979-8FCF-BFC5-610004F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6420B2-2A21-062A-5F48-6F433B6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9DEF5A-EE2C-1BBA-1ABC-1DDF48DD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8BF3A1-F2A7-5CCF-FFD6-6718384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644E1C-A680-597C-2D88-75063940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E2463-2A13-F4FD-3053-2A5AA518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651AC1-A1D1-CF32-A5DB-48015D54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62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91B74-770D-7375-0536-6C044DC1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50C67-5DB4-F0CE-F519-DD9EA984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461682-8F51-DE79-6EEC-ACDFF3C1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EEC26-5A2E-13A3-D423-724B19DB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0FFB3-E6A8-FF30-0B27-981417D2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4D145-99F9-B0A3-848F-42931F5C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0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07E33-E550-E567-0DF3-0D37E9D1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1098CF-B80F-617E-A082-31F50DCBB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F0E6C2-144C-BEC6-4D1D-920DE029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2712E-34CC-D735-C343-FB717AC1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9231E-7077-F9FC-208C-7899C134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5CEF9-0197-B03E-B073-E5F90C3D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5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9ACCA-4B92-96E7-F9E2-0CC1414B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E96DC-AD36-CA2E-E988-700718BE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EC388-48FD-E979-7D08-BFC856355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69C1-0BE3-480B-8C76-FFCEED045733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38AAD-F37F-5FEC-E3E2-6DBE1E9C3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73074-0E57-76F4-DAF0-DBBE39940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44F5-7D92-48FA-A3EE-51A74A22A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6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4D6491-3B13-133A-90B6-4481A437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13400" cy="423862"/>
          </a:xfrm>
        </p:spPr>
        <p:txBody>
          <a:bodyPr/>
          <a:lstStyle/>
          <a:p>
            <a:r>
              <a:rPr lang="es-MX" b="1" dirty="0"/>
              <a:t>Se muestran los paneles correctamente</a:t>
            </a:r>
          </a:p>
          <a:p>
            <a:endParaRPr lang="es-MX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BFC531-6A22-3D6C-B041-5589302D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862"/>
            <a:ext cx="12192000" cy="64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3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0349B-8177-F8A9-77F4-F640A682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4B1-760A-4117-4644-952F5E28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6B8D55-422C-2104-DE6B-F8FCF9BE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8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EFA5-8769-2AB4-780A-5987EFC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40A41-0028-7554-FDDA-2A0CE042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4FF02-8DD6-2F0D-5EBD-AC719503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E339B-3699-3F45-8ECA-E036633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3003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Eliminar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7FD32-3DAF-1BF4-2107-D1636AF2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134"/>
            <a:ext cx="12191999" cy="64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DFDA-3235-1AD5-D425-8B8C6975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F9A62-5697-370B-7D5C-DB384E7E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1AA56E-D3DF-F146-73ED-9010A7E3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9015-B386-D24E-20C3-D6F6DB59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BA76D-A217-93AE-D852-E9CFAE73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2BA9C1-CED6-2CD7-272F-781F2875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C13BC-5F37-9FA0-7404-370E433B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AC2CD-743B-3E8C-E0A9-D67DA2F7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AABC43-9B79-D3FE-32B2-13CDB5D1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D738D-F601-F42C-AEAF-FFB2F6AC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2644726" cy="520505"/>
          </a:xfrm>
        </p:spPr>
        <p:txBody>
          <a:bodyPr>
            <a:normAutofit/>
          </a:bodyPr>
          <a:lstStyle/>
          <a:p>
            <a:r>
              <a:rPr lang="es-MX" dirty="0"/>
              <a:t>Agregar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F9E4B-0503-9835-F035-750C0BC1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163"/>
            <a:ext cx="12191999" cy="6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7408-C18E-CB95-23E8-92B8A12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E6B20-F8EB-5F4E-40B6-A1A885E1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5F1165-8D19-0C4B-DA38-8A7C39A7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3C10D-6868-5E51-2D80-5C4A5049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F344F-C39E-C775-2ABD-7C2109DB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6BC5B-7052-5877-B2D8-6DC3B141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A8B47-2A7E-C066-6B66-80602E05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2433711" cy="562708"/>
          </a:xfrm>
        </p:spPr>
        <p:txBody>
          <a:bodyPr>
            <a:normAutofit fontScale="92500"/>
          </a:bodyPr>
          <a:lstStyle/>
          <a:p>
            <a:r>
              <a:rPr lang="es-MX" dirty="0"/>
              <a:t>Mostrar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023FBC-9FB2-635F-32B9-F8662A1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98"/>
            <a:ext cx="12192000" cy="64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952D-F0BD-2ECA-AD37-3445AAE6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179298" cy="534572"/>
          </a:xfrm>
        </p:spPr>
        <p:txBody>
          <a:bodyPr/>
          <a:lstStyle/>
          <a:p>
            <a:r>
              <a:rPr lang="es-MX" dirty="0"/>
              <a:t>Mostrar imágenes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14F5B3-11AA-EA02-10D0-84BB8490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501"/>
            <a:ext cx="12192000" cy="62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450B-2187-4F07-E874-1A4A2049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BCA75-4B13-FE4F-D665-E3E0A4B1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0C145B-532F-AE9C-E56D-F3866923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B0DB-BC1F-1C4F-88B9-F96D490C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F1360-501F-9F83-B0B4-0871A4F5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EA6065-A7DB-0505-38FD-59C4439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DBF27-C769-3E4A-73C7-A30FEE1B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78302"/>
          </a:xfrm>
        </p:spPr>
        <p:txBody>
          <a:bodyPr/>
          <a:lstStyle/>
          <a:p>
            <a:r>
              <a:rPr lang="es-MX" dirty="0"/>
              <a:t>Editar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8A6632-3E4B-16D9-1C7A-8993B31D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26"/>
            <a:ext cx="12192000" cy="6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50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Panorámica</PresentationFormat>
  <Paragraphs>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maurg rod gay</dc:creator>
  <cp:lastModifiedBy>maurg rod gay</cp:lastModifiedBy>
  <cp:revision>1</cp:revision>
  <dcterms:created xsi:type="dcterms:W3CDTF">2023-06-07T01:29:40Z</dcterms:created>
  <dcterms:modified xsi:type="dcterms:W3CDTF">2023-06-07T02:24:07Z</dcterms:modified>
</cp:coreProperties>
</file>