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1"/>
  </p:sldMasterIdLst>
  <p:sldIdLst>
    <p:sldId id="257" r:id="rId2"/>
    <p:sldId id="258" r:id="rId3"/>
    <p:sldId id="259" r:id="rId4"/>
    <p:sldId id="260" r:id="rId5"/>
    <p:sldId id="262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d cisse" userId="12018b32142ca27e" providerId="LiveId" clId="{531CFD77-9DC5-4EC3-911E-9C993FAFE25B}"/>
    <pc:docChg chg="undo custSel addSld delSld modSld">
      <pc:chgData name="maud cisse" userId="12018b32142ca27e" providerId="LiveId" clId="{531CFD77-9DC5-4EC3-911E-9C993FAFE25B}" dt="2020-02-16T21:10:53.377" v="1765" actId="20577"/>
      <pc:docMkLst>
        <pc:docMk/>
      </pc:docMkLst>
      <pc:sldChg chg="modSp add del mod">
        <pc:chgData name="maud cisse" userId="12018b32142ca27e" providerId="LiveId" clId="{531CFD77-9DC5-4EC3-911E-9C993FAFE25B}" dt="2020-02-06T09:47:55.720" v="1598" actId="2696"/>
        <pc:sldMkLst>
          <pc:docMk/>
          <pc:sldMk cId="2030094899" sldId="256"/>
        </pc:sldMkLst>
        <pc:spChg chg="mod">
          <ac:chgData name="maud cisse" userId="12018b32142ca27e" providerId="LiveId" clId="{531CFD77-9DC5-4EC3-911E-9C993FAFE25B}" dt="2020-02-06T01:33:34.409" v="1554" actId="2711"/>
          <ac:spMkLst>
            <pc:docMk/>
            <pc:sldMk cId="2030094899" sldId="256"/>
            <ac:spMk id="2" creationId="{3E306F14-4D46-49D4-84BA-9105884B645A}"/>
          </ac:spMkLst>
        </pc:spChg>
        <pc:spChg chg="mod">
          <ac:chgData name="maud cisse" userId="12018b32142ca27e" providerId="LiveId" clId="{531CFD77-9DC5-4EC3-911E-9C993FAFE25B}" dt="2020-02-06T01:33:41.472" v="1555" actId="2711"/>
          <ac:spMkLst>
            <pc:docMk/>
            <pc:sldMk cId="2030094899" sldId="256"/>
            <ac:spMk id="3" creationId="{5CE3BC41-26C0-47AD-9131-A14792BB61D2}"/>
          </ac:spMkLst>
        </pc:spChg>
      </pc:sldChg>
      <pc:sldChg chg="addSp delSp modSp add modAnim">
        <pc:chgData name="maud cisse" userId="12018b32142ca27e" providerId="LiveId" clId="{531CFD77-9DC5-4EC3-911E-9C993FAFE25B}" dt="2020-02-04T18:45:34.741" v="238"/>
        <pc:sldMkLst>
          <pc:docMk/>
          <pc:sldMk cId="1218927829" sldId="257"/>
        </pc:sldMkLst>
        <pc:spChg chg="mod">
          <ac:chgData name="maud cisse" userId="12018b32142ca27e" providerId="LiveId" clId="{531CFD77-9DC5-4EC3-911E-9C993FAFE25B}" dt="2020-02-04T18:22:17.035" v="108" actId="1076"/>
          <ac:spMkLst>
            <pc:docMk/>
            <pc:sldMk cId="1218927829" sldId="257"/>
            <ac:spMk id="2" creationId="{0DDECBF3-5138-4EEF-9580-619769440FD1}"/>
          </ac:spMkLst>
        </pc:spChg>
        <pc:spChg chg="del">
          <ac:chgData name="maud cisse" userId="12018b32142ca27e" providerId="LiveId" clId="{531CFD77-9DC5-4EC3-911E-9C993FAFE25B}" dt="2020-02-04T18:18:50.608" v="94"/>
          <ac:spMkLst>
            <pc:docMk/>
            <pc:sldMk cId="1218927829" sldId="257"/>
            <ac:spMk id="3" creationId="{48661FF6-3F6E-4E88-8987-9374C1E53A1B}"/>
          </ac:spMkLst>
        </pc:spChg>
        <pc:spChg chg="add del mod">
          <ac:chgData name="maud cisse" userId="12018b32142ca27e" providerId="LiveId" clId="{531CFD77-9DC5-4EC3-911E-9C993FAFE25B}" dt="2020-02-04T18:20:37.203" v="98"/>
          <ac:spMkLst>
            <pc:docMk/>
            <pc:sldMk cId="1218927829" sldId="257"/>
            <ac:spMk id="4" creationId="{35B24133-C120-433B-B28D-DD06B22E3C88}"/>
          </ac:spMkLst>
        </pc:spChg>
        <pc:spChg chg="add del mod">
          <ac:chgData name="maud cisse" userId="12018b32142ca27e" providerId="LiveId" clId="{531CFD77-9DC5-4EC3-911E-9C993FAFE25B}" dt="2020-02-04T18:21:00.783" v="101"/>
          <ac:spMkLst>
            <pc:docMk/>
            <pc:sldMk cId="1218927829" sldId="257"/>
            <ac:spMk id="5" creationId="{8BA6CEA9-3790-421D-BC48-A1837DAA22B2}"/>
          </ac:spMkLst>
        </pc:spChg>
        <pc:picChg chg="add del mod">
          <ac:chgData name="maud cisse" userId="12018b32142ca27e" providerId="LiveId" clId="{531CFD77-9DC5-4EC3-911E-9C993FAFE25B}" dt="2020-02-04T18:20:45.596" v="100"/>
          <ac:picMkLst>
            <pc:docMk/>
            <pc:sldMk cId="1218927829" sldId="257"/>
            <ac:picMk id="6" creationId="{A34CE0DD-424C-4923-8073-E4C9BB3C01A1}"/>
          </ac:picMkLst>
        </pc:picChg>
        <pc:picChg chg="add del mod">
          <ac:chgData name="maud cisse" userId="12018b32142ca27e" providerId="LiveId" clId="{531CFD77-9DC5-4EC3-911E-9C993FAFE25B}" dt="2020-02-04T18:20:33.604" v="97"/>
          <ac:picMkLst>
            <pc:docMk/>
            <pc:sldMk cId="1218927829" sldId="257"/>
            <ac:picMk id="1026" creationId="{8414B0D5-A563-471A-9808-BE88DDD0AC99}"/>
          </ac:picMkLst>
        </pc:picChg>
        <pc:picChg chg="add mod">
          <ac:chgData name="maud cisse" userId="12018b32142ca27e" providerId="LiveId" clId="{531CFD77-9DC5-4EC3-911E-9C993FAFE25B}" dt="2020-02-04T18:22:44.098" v="110" actId="1076"/>
          <ac:picMkLst>
            <pc:docMk/>
            <pc:sldMk cId="1218927829" sldId="257"/>
            <ac:picMk id="1028" creationId="{08D30459-8773-429F-954C-5F33DEB6101B}"/>
          </ac:picMkLst>
        </pc:picChg>
      </pc:sldChg>
      <pc:sldChg chg="addSp modSp add mod modTransition modAnim">
        <pc:chgData name="maud cisse" userId="12018b32142ca27e" providerId="LiveId" clId="{531CFD77-9DC5-4EC3-911E-9C993FAFE25B}" dt="2020-02-06T01:33:08.519" v="1553" actId="2711"/>
        <pc:sldMkLst>
          <pc:docMk/>
          <pc:sldMk cId="353904392" sldId="258"/>
        </pc:sldMkLst>
        <pc:spChg chg="add mod">
          <ac:chgData name="maud cisse" userId="12018b32142ca27e" providerId="LiveId" clId="{531CFD77-9DC5-4EC3-911E-9C993FAFE25B}" dt="2020-02-06T01:33:08.519" v="1553" actId="2711"/>
          <ac:spMkLst>
            <pc:docMk/>
            <pc:sldMk cId="353904392" sldId="258"/>
            <ac:spMk id="2" creationId="{C97E3BE4-9505-485E-9A24-F7965F6C310F}"/>
          </ac:spMkLst>
        </pc:spChg>
        <pc:picChg chg="add mod">
          <ac:chgData name="maud cisse" userId="12018b32142ca27e" providerId="LiveId" clId="{531CFD77-9DC5-4EC3-911E-9C993FAFE25B}" dt="2020-02-04T18:38:34.135" v="187" actId="14100"/>
          <ac:picMkLst>
            <pc:docMk/>
            <pc:sldMk cId="353904392" sldId="258"/>
            <ac:picMk id="3074" creationId="{86B7FECE-8D3A-4271-94B2-DBF2EE8E7C0A}"/>
          </ac:picMkLst>
        </pc:picChg>
        <pc:picChg chg="add mod">
          <ac:chgData name="maud cisse" userId="12018b32142ca27e" providerId="LiveId" clId="{531CFD77-9DC5-4EC3-911E-9C993FAFE25B}" dt="2020-02-04T18:38:40.135" v="188" actId="14100"/>
          <ac:picMkLst>
            <pc:docMk/>
            <pc:sldMk cId="353904392" sldId="258"/>
            <ac:picMk id="3076" creationId="{BB446EA5-78CD-49E7-968A-AFBAB692C4DD}"/>
          </ac:picMkLst>
        </pc:picChg>
        <pc:picChg chg="add mod">
          <ac:chgData name="maud cisse" userId="12018b32142ca27e" providerId="LiveId" clId="{531CFD77-9DC5-4EC3-911E-9C993FAFE25B}" dt="2020-02-04T18:38:45.153" v="189" actId="14100"/>
          <ac:picMkLst>
            <pc:docMk/>
            <pc:sldMk cId="353904392" sldId="258"/>
            <ac:picMk id="3078" creationId="{58C4ED40-3B58-4757-9846-BD20BDAC7AF6}"/>
          </ac:picMkLst>
        </pc:picChg>
      </pc:sldChg>
      <pc:sldChg chg="add del">
        <pc:chgData name="maud cisse" userId="12018b32142ca27e" providerId="LiveId" clId="{531CFD77-9DC5-4EC3-911E-9C993FAFE25B}" dt="2020-02-04T18:25:52.423" v="113" actId="2696"/>
        <pc:sldMkLst>
          <pc:docMk/>
          <pc:sldMk cId="2982736093" sldId="258"/>
        </pc:sldMkLst>
      </pc:sldChg>
      <pc:sldChg chg="add del">
        <pc:chgData name="maud cisse" userId="12018b32142ca27e" providerId="LiveId" clId="{531CFD77-9DC5-4EC3-911E-9C993FAFE25B}" dt="2020-02-04T18:26:15.522" v="115" actId="2696"/>
        <pc:sldMkLst>
          <pc:docMk/>
          <pc:sldMk cId="4145259684" sldId="258"/>
        </pc:sldMkLst>
      </pc:sldChg>
      <pc:sldChg chg="addSp delSp modSp add del">
        <pc:chgData name="maud cisse" userId="12018b32142ca27e" providerId="LiveId" clId="{531CFD77-9DC5-4EC3-911E-9C993FAFE25B}" dt="2020-02-04T18:26:56.733" v="119" actId="2696"/>
        <pc:sldMkLst>
          <pc:docMk/>
          <pc:sldMk cId="77958004" sldId="259"/>
        </pc:sldMkLst>
        <pc:spChg chg="del mod">
          <ac:chgData name="maud cisse" userId="12018b32142ca27e" providerId="LiveId" clId="{531CFD77-9DC5-4EC3-911E-9C993FAFE25B}" dt="2020-02-04T18:26:44.374" v="118"/>
          <ac:spMkLst>
            <pc:docMk/>
            <pc:sldMk cId="77958004" sldId="259"/>
            <ac:spMk id="4" creationId="{CF5102F5-0F8D-4504-9066-AA9173F24142}"/>
          </ac:spMkLst>
        </pc:spChg>
        <pc:picChg chg="add del mod">
          <ac:chgData name="maud cisse" userId="12018b32142ca27e" providerId="LiveId" clId="{531CFD77-9DC5-4EC3-911E-9C993FAFE25B}" dt="2020-02-04T18:26:44.374" v="118"/>
          <ac:picMkLst>
            <pc:docMk/>
            <pc:sldMk cId="77958004" sldId="259"/>
            <ac:picMk id="2050" creationId="{4639FD6B-47F3-4D78-91F0-5390A05A85DD}"/>
          </ac:picMkLst>
        </pc:picChg>
      </pc:sldChg>
      <pc:sldChg chg="addSp delSp modSp add modAnim">
        <pc:chgData name="maud cisse" userId="12018b32142ca27e" providerId="LiveId" clId="{531CFD77-9DC5-4EC3-911E-9C993FAFE25B}" dt="2020-02-04T18:46:01.500" v="240"/>
        <pc:sldMkLst>
          <pc:docMk/>
          <pc:sldMk cId="2124156070" sldId="259"/>
        </pc:sldMkLst>
        <pc:spChg chg="del">
          <ac:chgData name="maud cisse" userId="12018b32142ca27e" providerId="LiveId" clId="{531CFD77-9DC5-4EC3-911E-9C993FAFE25B}" dt="2020-02-04T18:43:49.716" v="224"/>
          <ac:spMkLst>
            <pc:docMk/>
            <pc:sldMk cId="2124156070" sldId="259"/>
            <ac:spMk id="2" creationId="{8538B3DD-7C3F-460E-BF6A-BC7B2C1678AD}"/>
          </ac:spMkLst>
        </pc:spChg>
        <pc:picChg chg="add mod">
          <ac:chgData name="maud cisse" userId="12018b32142ca27e" providerId="LiveId" clId="{531CFD77-9DC5-4EC3-911E-9C993FAFE25B}" dt="2020-02-04T18:44:41.247" v="230" actId="1076"/>
          <ac:picMkLst>
            <pc:docMk/>
            <pc:sldMk cId="2124156070" sldId="259"/>
            <ac:picMk id="4098" creationId="{77AE9501-14B9-4D5E-B84A-38E9E3372410}"/>
          </ac:picMkLst>
        </pc:picChg>
      </pc:sldChg>
      <pc:sldChg chg="addSp delSp modSp add mod modAnim">
        <pc:chgData name="maud cisse" userId="12018b32142ca27e" providerId="LiveId" clId="{531CFD77-9DC5-4EC3-911E-9C993FAFE25B}" dt="2020-02-16T19:34:38.416" v="1764" actId="14100"/>
        <pc:sldMkLst>
          <pc:docMk/>
          <pc:sldMk cId="2332892463" sldId="260"/>
        </pc:sldMkLst>
        <pc:spChg chg="add mod">
          <ac:chgData name="maud cisse" userId="12018b32142ca27e" providerId="LiveId" clId="{531CFD77-9DC5-4EC3-911E-9C993FAFE25B}" dt="2020-02-16T19:34:38.416" v="1764" actId="14100"/>
          <ac:spMkLst>
            <pc:docMk/>
            <pc:sldMk cId="2332892463" sldId="260"/>
            <ac:spMk id="8" creationId="{C28B032E-D65A-4CAE-9CA0-686B17D46E34}"/>
          </ac:spMkLst>
        </pc:spChg>
        <pc:spChg chg="add del mod">
          <ac:chgData name="maud cisse" userId="12018b32142ca27e" providerId="LiveId" clId="{531CFD77-9DC5-4EC3-911E-9C993FAFE25B}" dt="2020-02-04T19:04:07.602" v="267"/>
          <ac:spMkLst>
            <pc:docMk/>
            <pc:sldMk cId="2332892463" sldId="260"/>
            <ac:spMk id="9" creationId="{3F8EE7CD-032D-46B7-AB64-6DE5604495E9}"/>
          </ac:spMkLst>
        </pc:spChg>
        <pc:spChg chg="add del mod">
          <ac:chgData name="maud cisse" userId="12018b32142ca27e" providerId="LiveId" clId="{531CFD77-9DC5-4EC3-911E-9C993FAFE25B}" dt="2020-02-04T19:04:14.213" v="268"/>
          <ac:spMkLst>
            <pc:docMk/>
            <pc:sldMk cId="2332892463" sldId="260"/>
            <ac:spMk id="10" creationId="{4CEF20CB-595F-4F41-B209-3BEF93CC2526}"/>
          </ac:spMkLst>
        </pc:spChg>
        <pc:picChg chg="add del mod">
          <ac:chgData name="maud cisse" userId="12018b32142ca27e" providerId="LiveId" clId="{531CFD77-9DC5-4EC3-911E-9C993FAFE25B}" dt="2020-02-04T19:01:42.230" v="248"/>
          <ac:picMkLst>
            <pc:docMk/>
            <pc:sldMk cId="2332892463" sldId="260"/>
            <ac:picMk id="3" creationId="{CCD0E82A-7DD4-4E46-989E-4DF71472BC48}"/>
          </ac:picMkLst>
        </pc:picChg>
        <pc:picChg chg="add del mod">
          <ac:chgData name="maud cisse" userId="12018b32142ca27e" providerId="LiveId" clId="{531CFD77-9DC5-4EC3-911E-9C993FAFE25B}" dt="2020-02-04T19:02:35.694" v="257"/>
          <ac:picMkLst>
            <pc:docMk/>
            <pc:sldMk cId="2332892463" sldId="260"/>
            <ac:picMk id="5" creationId="{E160C554-D599-4751-92F1-A0EBE8EA9AFF}"/>
          </ac:picMkLst>
        </pc:picChg>
        <pc:picChg chg="add mod">
          <ac:chgData name="maud cisse" userId="12018b32142ca27e" providerId="LiveId" clId="{531CFD77-9DC5-4EC3-911E-9C993FAFE25B}" dt="2020-02-04T19:07:18.804" v="285" actId="1076"/>
          <ac:picMkLst>
            <pc:docMk/>
            <pc:sldMk cId="2332892463" sldId="260"/>
            <ac:picMk id="7" creationId="{96627A7F-BCF7-466A-BA32-9FAA0B0FF3B3}"/>
          </ac:picMkLst>
        </pc:picChg>
      </pc:sldChg>
      <pc:sldChg chg="add del">
        <pc:chgData name="maud cisse" userId="12018b32142ca27e" providerId="LiveId" clId="{531CFD77-9DC5-4EC3-911E-9C993FAFE25B}" dt="2020-02-04T18:43:40.348" v="223" actId="2696"/>
        <pc:sldMkLst>
          <pc:docMk/>
          <pc:sldMk cId="4196479438" sldId="260"/>
        </pc:sldMkLst>
      </pc:sldChg>
      <pc:sldChg chg="add del">
        <pc:chgData name="maud cisse" userId="12018b32142ca27e" providerId="LiveId" clId="{531CFD77-9DC5-4EC3-911E-9C993FAFE25B}" dt="2020-02-04T19:55:42.296" v="300" actId="2696"/>
        <pc:sldMkLst>
          <pc:docMk/>
          <pc:sldMk cId="1234390788" sldId="261"/>
        </pc:sldMkLst>
      </pc:sldChg>
      <pc:sldChg chg="addSp delSp modSp add modAnim">
        <pc:chgData name="maud cisse" userId="12018b32142ca27e" providerId="LiveId" clId="{531CFD77-9DC5-4EC3-911E-9C993FAFE25B}" dt="2020-02-16T21:10:53.377" v="1765" actId="20577"/>
        <pc:sldMkLst>
          <pc:docMk/>
          <pc:sldMk cId="1283636936" sldId="262"/>
        </pc:sldMkLst>
        <pc:spChg chg="mod">
          <ac:chgData name="maud cisse" userId="12018b32142ca27e" providerId="LiveId" clId="{531CFD77-9DC5-4EC3-911E-9C993FAFE25B}" dt="2020-02-06T01:34:24.978" v="1557" actId="2711"/>
          <ac:spMkLst>
            <pc:docMk/>
            <pc:sldMk cId="1283636936" sldId="262"/>
            <ac:spMk id="2" creationId="{B4357B3C-B9A7-4195-AF71-6273E67E66C6}"/>
          </ac:spMkLst>
        </pc:spChg>
        <pc:spChg chg="add mod">
          <ac:chgData name="maud cisse" userId="12018b32142ca27e" providerId="LiveId" clId="{531CFD77-9DC5-4EC3-911E-9C993FAFE25B}" dt="2020-02-16T21:10:53.377" v="1765" actId="20577"/>
          <ac:spMkLst>
            <pc:docMk/>
            <pc:sldMk cId="1283636936" sldId="262"/>
            <ac:spMk id="3" creationId="{4F4473F8-ADEC-4D66-8546-869A90BADDAE}"/>
          </ac:spMkLst>
        </pc:spChg>
        <pc:spChg chg="add del mod">
          <ac:chgData name="maud cisse" userId="12018b32142ca27e" providerId="LiveId" clId="{531CFD77-9DC5-4EC3-911E-9C993FAFE25B}" dt="2020-02-04T20:01:14.023" v="367" actId="11529"/>
          <ac:spMkLst>
            <pc:docMk/>
            <pc:sldMk cId="1283636936" sldId="262"/>
            <ac:spMk id="4" creationId="{574B3179-FC5B-4231-9B72-80B384AA0245}"/>
          </ac:spMkLst>
        </pc:spChg>
        <pc:spChg chg="add del mod">
          <ac:chgData name="maud cisse" userId="12018b32142ca27e" providerId="LiveId" clId="{531CFD77-9DC5-4EC3-911E-9C993FAFE25B}" dt="2020-02-04T20:01:09.172" v="364" actId="11529"/>
          <ac:spMkLst>
            <pc:docMk/>
            <pc:sldMk cId="1283636936" sldId="262"/>
            <ac:spMk id="5" creationId="{0465BFEC-CD51-47A9-A65F-1B0D8C03A465}"/>
          </ac:spMkLst>
        </pc:spChg>
      </pc:sldChg>
      <pc:sldChg chg="addSp delSp modSp add modAnim">
        <pc:chgData name="maud cisse" userId="12018b32142ca27e" providerId="LiveId" clId="{531CFD77-9DC5-4EC3-911E-9C993FAFE25B}" dt="2020-02-05T02:13:11.628" v="1542" actId="313"/>
        <pc:sldMkLst>
          <pc:docMk/>
          <pc:sldMk cId="3302978224" sldId="263"/>
        </pc:sldMkLst>
        <pc:spChg chg="mod">
          <ac:chgData name="maud cisse" userId="12018b32142ca27e" providerId="LiveId" clId="{531CFD77-9DC5-4EC3-911E-9C993FAFE25B}" dt="2020-02-05T02:13:11.628" v="1542" actId="313"/>
          <ac:spMkLst>
            <pc:docMk/>
            <pc:sldMk cId="3302978224" sldId="263"/>
            <ac:spMk id="2" creationId="{D6F8BFB2-A3AB-4F62-9B61-3DE3AD8904DC}"/>
          </ac:spMkLst>
        </pc:spChg>
        <pc:spChg chg="mod">
          <ac:chgData name="maud cisse" userId="12018b32142ca27e" providerId="LiveId" clId="{531CFD77-9DC5-4EC3-911E-9C993FAFE25B}" dt="2020-02-05T02:10:27.389" v="1488" actId="27636"/>
          <ac:spMkLst>
            <pc:docMk/>
            <pc:sldMk cId="3302978224" sldId="263"/>
            <ac:spMk id="3" creationId="{87626DAE-6D63-46DB-BE3F-1E25112DE1FA}"/>
          </ac:spMkLst>
        </pc:spChg>
        <pc:picChg chg="add del mod">
          <ac:chgData name="maud cisse" userId="12018b32142ca27e" providerId="LiveId" clId="{531CFD77-9DC5-4EC3-911E-9C993FAFE25B}" dt="2020-02-05T02:03:52.317" v="1472"/>
          <ac:picMkLst>
            <pc:docMk/>
            <pc:sldMk cId="3302978224" sldId="263"/>
            <ac:picMk id="5" creationId="{FBD07A92-C618-47AE-923A-92FEF0E07E14}"/>
          </ac:picMkLst>
        </pc:picChg>
      </pc:sldChg>
      <pc:sldChg chg="add del">
        <pc:chgData name="maud cisse" userId="12018b32142ca27e" providerId="LiveId" clId="{531CFD77-9DC5-4EC3-911E-9C993FAFE25B}" dt="2020-02-06T01:29:46.609" v="1544" actId="2696"/>
        <pc:sldMkLst>
          <pc:docMk/>
          <pc:sldMk cId="863128391" sldId="264"/>
        </pc:sldMkLst>
      </pc:sldChg>
      <pc:sldChg chg="add del">
        <pc:chgData name="maud cisse" userId="12018b32142ca27e" providerId="LiveId" clId="{531CFD77-9DC5-4EC3-911E-9C993FAFE25B}" dt="2020-02-06T01:30:08.687" v="1546" actId="2696"/>
        <pc:sldMkLst>
          <pc:docMk/>
          <pc:sldMk cId="1009656404" sldId="264"/>
        </pc:sldMkLst>
      </pc:sldChg>
      <pc:sldChg chg="modSp add mod modAnim">
        <pc:chgData name="maud cisse" userId="12018b32142ca27e" providerId="LiveId" clId="{531CFD77-9DC5-4EC3-911E-9C993FAFE25B}" dt="2020-02-06T01:37:42.780" v="1597"/>
        <pc:sldMkLst>
          <pc:docMk/>
          <pc:sldMk cId="1092940586" sldId="264"/>
        </pc:sldMkLst>
        <pc:spChg chg="mod">
          <ac:chgData name="maud cisse" userId="12018b32142ca27e" providerId="LiveId" clId="{531CFD77-9DC5-4EC3-911E-9C993FAFE25B}" dt="2020-02-06T01:37:16.460" v="1585" actId="1076"/>
          <ac:spMkLst>
            <pc:docMk/>
            <pc:sldMk cId="1092940586" sldId="264"/>
            <ac:spMk id="2" creationId="{94A04915-506A-4368-B9CA-963C96CCEC2A}"/>
          </ac:spMkLst>
        </pc:spChg>
      </pc:sldChg>
      <pc:sldChg chg="delSp modSp add mod modAnim">
        <pc:chgData name="maud cisse" userId="12018b32142ca27e" providerId="LiveId" clId="{531CFD77-9DC5-4EC3-911E-9C993FAFE25B}" dt="2020-02-16T16:48:18.825" v="1749"/>
        <pc:sldMkLst>
          <pc:docMk/>
          <pc:sldMk cId="3642089805" sldId="265"/>
        </pc:sldMkLst>
        <pc:spChg chg="del">
          <ac:chgData name="maud cisse" userId="12018b32142ca27e" providerId="LiveId" clId="{531CFD77-9DC5-4EC3-911E-9C993FAFE25B}" dt="2020-02-16T16:48:03.194" v="1747"/>
          <ac:spMkLst>
            <pc:docMk/>
            <pc:sldMk cId="3642089805" sldId="265"/>
            <ac:spMk id="2" creationId="{A0995167-97A3-4596-AB38-157219DFE693}"/>
          </ac:spMkLst>
        </pc:spChg>
        <pc:spChg chg="mod">
          <ac:chgData name="maud cisse" userId="12018b32142ca27e" providerId="LiveId" clId="{531CFD77-9DC5-4EC3-911E-9C993FAFE25B}" dt="2020-02-16T16:47:52.215" v="1746" actId="2711"/>
          <ac:spMkLst>
            <pc:docMk/>
            <pc:sldMk cId="3642089805" sldId="265"/>
            <ac:spMk id="3" creationId="{D363A939-1F6A-4DF2-BE53-22602137D2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BE22A49-29FE-4B93-9031-7CF8E9322BBB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3E69479-40C8-4BFD-A081-300E606BC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3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2A49-29FE-4B93-9031-7CF8E9322BBB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9479-40C8-4BFD-A081-300E606BC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41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E22A49-29FE-4B93-9031-7CF8E9322BBB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E69479-40C8-4BFD-A081-300E606BC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905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E22A49-29FE-4B93-9031-7CF8E9322BBB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E69479-40C8-4BFD-A081-300E606BCDC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4889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E22A49-29FE-4B93-9031-7CF8E9322BBB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E69479-40C8-4BFD-A081-300E606BC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994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2A49-29FE-4B93-9031-7CF8E9322BBB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9479-40C8-4BFD-A081-300E606BC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07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2A49-29FE-4B93-9031-7CF8E9322BBB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9479-40C8-4BFD-A081-300E606BC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868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2A49-29FE-4B93-9031-7CF8E9322BBB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9479-40C8-4BFD-A081-300E606BC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459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E22A49-29FE-4B93-9031-7CF8E9322BBB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E69479-40C8-4BFD-A081-300E606BC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14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2A49-29FE-4B93-9031-7CF8E9322BBB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9479-40C8-4BFD-A081-300E606BC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7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E22A49-29FE-4B93-9031-7CF8E9322BBB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E69479-40C8-4BFD-A081-300E606BC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9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2A49-29FE-4B93-9031-7CF8E9322BBB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9479-40C8-4BFD-A081-300E606BC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69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2A49-29FE-4B93-9031-7CF8E9322BBB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9479-40C8-4BFD-A081-300E606BC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4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2A49-29FE-4B93-9031-7CF8E9322BBB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9479-40C8-4BFD-A081-300E606BC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76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2A49-29FE-4B93-9031-7CF8E9322BBB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9479-40C8-4BFD-A081-300E606BC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62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2A49-29FE-4B93-9031-7CF8E9322BBB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9479-40C8-4BFD-A081-300E606BC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74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2A49-29FE-4B93-9031-7CF8E9322BBB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9479-40C8-4BFD-A081-300E606BC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3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22A49-29FE-4B93-9031-7CF8E9322BBB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69479-40C8-4BFD-A081-300E606BC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8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4" r:id="rId13"/>
    <p:sldLayoutId id="2147483965" r:id="rId14"/>
    <p:sldLayoutId id="2147483966" r:id="rId15"/>
    <p:sldLayoutId id="2147483967" r:id="rId16"/>
    <p:sldLayoutId id="214748396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ud-cisse.github.io/OpenclassroomProject1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igsaw.w3.org/css-validator/" TargetMode="External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ECBF3-5138-4EEF-9580-61976944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265" y="1109813"/>
            <a:ext cx="8610600" cy="1293028"/>
          </a:xfrm>
        </p:spPr>
        <p:txBody>
          <a:bodyPr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Mon parcours</a:t>
            </a:r>
          </a:p>
        </p:txBody>
      </p:sp>
      <p:pic>
        <p:nvPicPr>
          <p:cNvPr id="1028" name="Picture 4" descr="Résultat de recherche d'images pour &quot;engie&quot;&quot;">
            <a:extLst>
              <a:ext uri="{FF2B5EF4-FFF2-40B4-BE49-F238E27FC236}">
                <a16:creationId xmlns:a16="http://schemas.microsoft.com/office/drawing/2014/main" id="{08D30459-8773-429F-954C-5F33DEB610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265" y="2260601"/>
            <a:ext cx="8314230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92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E3BE4-9505-485E-9A24-F7965F6C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640" y="86597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Mes expériences professionnels</a:t>
            </a:r>
          </a:p>
        </p:txBody>
      </p:sp>
      <p:pic>
        <p:nvPicPr>
          <p:cNvPr id="3074" name="Picture 2" descr="Résultat de recherche d'images pour &quot;canal+&quot;&quot;">
            <a:extLst>
              <a:ext uri="{FF2B5EF4-FFF2-40B4-BE49-F238E27FC236}">
                <a16:creationId xmlns:a16="http://schemas.microsoft.com/office/drawing/2014/main" id="{86B7FECE-8D3A-4271-94B2-DBF2EE8E7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09" y="2856406"/>
            <a:ext cx="3296996" cy="239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ésultat de recherche d'images pour &quot;missguided&quot;">
            <a:extLst>
              <a:ext uri="{FF2B5EF4-FFF2-40B4-BE49-F238E27FC236}">
                <a16:creationId xmlns:a16="http://schemas.microsoft.com/office/drawing/2014/main" id="{BB446EA5-78CD-49E7-968A-AFBAB692C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762" y="3236575"/>
            <a:ext cx="2916238" cy="201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ésultat de recherche d'images pour &quot;renault logo&quot;">
            <a:extLst>
              <a:ext uri="{FF2B5EF4-FFF2-40B4-BE49-F238E27FC236}">
                <a16:creationId xmlns:a16="http://schemas.microsoft.com/office/drawing/2014/main" id="{58C4ED40-3B58-4757-9846-BD20BDAC7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658" y="3236574"/>
            <a:ext cx="3495181" cy="195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0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7AE9501-14B9-4D5E-B84A-38E9E3372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129" y="586278"/>
            <a:ext cx="4313871" cy="610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15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6627A7F-BCF7-466A-BA32-9FAA0B0FF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760" y="892810"/>
            <a:ext cx="7291295" cy="3873500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C28B032E-D65A-4CAE-9CA0-686B17D4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78400"/>
            <a:ext cx="6248400" cy="1879600"/>
          </a:xfrm>
        </p:spPr>
        <p:txBody>
          <a:bodyPr>
            <a:normAutofit fontScale="90000"/>
          </a:bodyPr>
          <a:lstStyle/>
          <a:p>
            <a:pPr algn="ctr"/>
            <a:b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Lien du cv site web</a:t>
            </a:r>
            <a:b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23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https://maud-cisse.github.io/OpenclassroomProject1/</a:t>
            </a:r>
            <a:br>
              <a:rPr lang="fr-FR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89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57B3C-B9A7-4195-AF71-6273E67E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8160" y="1005840"/>
            <a:ext cx="9204960" cy="1148080"/>
          </a:xfrm>
        </p:spPr>
        <p:txBody>
          <a:bodyPr>
            <a:noAutofit/>
          </a:bodyPr>
          <a:lstStyle/>
          <a:p>
            <a:pPr algn="ctr"/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Pourquoi utiliser du html et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pour un site ?</a:t>
            </a:r>
            <a:b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4473F8-ADEC-4D66-8546-869A90BAD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07920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HTML5 et CSS3 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sont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des langages qui permettent de créer des sites web.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 HTML permet de créer, gérer et organiser le contenu de la page web.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 CSS permet de gérer l’apparence de la page web.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Ces langages sont reconnus et accepter par tous les navigateurs.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Grace au CSS  le site web peut </a:t>
            </a:r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être responsive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c’est-à-dire s’adapter à différents tailles d’écrans. </a:t>
            </a:r>
          </a:p>
        </p:txBody>
      </p:sp>
    </p:spTree>
    <p:extLst>
      <p:ext uri="{BB962C8B-B14F-4D97-AF65-F5344CB8AC3E}">
        <p14:creationId xmlns:p14="http://schemas.microsoft.com/office/powerpoint/2010/main" val="128363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3A939-1F6A-4DF2-BE53-22602137D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Les sites en HTML et CSS peuvent être contrôler. Grace au W3C qui à mis en place un validateur de code :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HTML :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https://validator.w3.org/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CSS :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http://jigsaw.w3.org/css-validator/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208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8BFB2-A3AB-4F62-9B61-3DE3AD890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57" y="76437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latin typeface="Segoe UI" panose="020B0502040204020203" pitchFamily="34" charset="0"/>
                <a:cs typeface="Segoe UI" panose="020B0502040204020203" pitchFamily="34" charset="0"/>
              </a:rPr>
              <a:t>Pourquoi MOI</a:t>
            </a:r>
            <a:r>
              <a:rPr lang="fr-FR" sz="3200" dirty="0">
                <a:latin typeface="Segoe UI" panose="020B0502040204020203" pitchFamily="34" charset="0"/>
                <a:cs typeface="Segoe UI" panose="020B0502040204020203" pitchFamily="34" charset="0"/>
              </a:rPr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26DAE-6D63-46DB-BE3F-1E25112DE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7" y="2390503"/>
            <a:ext cx="10820400" cy="4024125"/>
          </a:xfrm>
        </p:spPr>
        <p:txBody>
          <a:bodyPr>
            <a:norm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J’ai réaliser une formation dans le but de créer des sites web de qualités</a:t>
            </a:r>
          </a:p>
          <a:p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J’ai développer mes compétences de développeur dans différentes entreprises </a:t>
            </a:r>
          </a:p>
          <a:p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J’ai acquérir de l’expérience dans le domaine du développement</a:t>
            </a:r>
          </a:p>
          <a:p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J’aime m’investir à 100% dans chaque projet que je réalise</a:t>
            </a:r>
          </a:p>
          <a:p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Je suis à l’écoute de chaque demandes et attentes de mon client </a:t>
            </a:r>
          </a:p>
          <a:p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297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04915-506A-4368-B9CA-963C96CC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900" y="1991360"/>
            <a:ext cx="8966200" cy="2256874"/>
          </a:xfrm>
        </p:spPr>
        <p:txBody>
          <a:bodyPr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Merci de votre écoute</a:t>
            </a:r>
          </a:p>
        </p:txBody>
      </p:sp>
    </p:spTree>
    <p:extLst>
      <p:ext uri="{BB962C8B-B14F-4D97-AF65-F5344CB8AC3E}">
        <p14:creationId xmlns:p14="http://schemas.microsoft.com/office/powerpoint/2010/main" val="109294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raînée de condensation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1037</TotalTime>
  <Words>214</Words>
  <Application>Microsoft Office PowerPoint</Application>
  <PresentationFormat>Grand écran</PresentationFormat>
  <Paragraphs>32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Segoe UI</vt:lpstr>
      <vt:lpstr>Traînée de condensation</vt:lpstr>
      <vt:lpstr>Mon parcours</vt:lpstr>
      <vt:lpstr>Mes expériences professionnels</vt:lpstr>
      <vt:lpstr>Présentation PowerPoint</vt:lpstr>
      <vt:lpstr>  Lien du cv site web https://maud-cisse.github.io/OpenclassroomProject1/  </vt:lpstr>
      <vt:lpstr>Pourquoi utiliser du html et css pour un site ? </vt:lpstr>
      <vt:lpstr>Présentation PowerPoint</vt:lpstr>
      <vt:lpstr>Pourquoi MOI ?</vt:lpstr>
      <vt:lpstr>Merci de votre écoute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maud cisse</dc:creator>
  <cp:lastModifiedBy>maud cisse</cp:lastModifiedBy>
  <cp:revision>21</cp:revision>
  <dcterms:created xsi:type="dcterms:W3CDTF">2020-02-04T17:42:10Z</dcterms:created>
  <dcterms:modified xsi:type="dcterms:W3CDTF">2020-02-16T21:10:56Z</dcterms:modified>
</cp:coreProperties>
</file>