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CDE64-05AD-4CD1-6B70-65082683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4D33AD-E2AF-8DF5-6A52-E07444C1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4B3E42-B422-05E1-3965-1EBC2EC8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607C72-AB9C-4885-65A7-2DC83A9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690079-98BC-E55A-D4AE-FE3BE361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B5746-0C43-63E4-35BB-B6A39CB2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B7FD3EF-FC1A-50EB-5042-B7BD7CCB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8B68C5-0F99-174C-B30C-D0330D4D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3F2ECE-416F-0BC4-170F-CEB4B7C5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57FEFC-791E-5905-32FA-7B652F04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D9584E7-A715-2493-B612-9DAE171C9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FAF431-F1A9-4EFA-BDCE-521117BC7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041AE-7943-AC29-25B8-B29FFEA5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0F1BA4-45ED-B867-D553-D7B4E1A5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E4D77F-1507-35E4-9816-B082B160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6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7EF16-467E-8118-B4F8-72F7F05D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C71ED1-26A7-35BE-65C6-211C0512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DB73CF-62E9-B87B-11F1-4E3649DE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AD63A7-7F32-896E-BEAA-AB39891F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60A657-8DE1-94E5-C8C2-F2894C3E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9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656E7-628F-3B18-48C3-BAFED2B4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8E7064-D3A8-813A-6F9C-7BA9EFCD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D3AFEB-CD7F-6ABC-F9E6-A8A90F7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62FD99-7710-F626-CDEE-1DCACE50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B14C27-8C98-8D84-E4BA-6CBE4CD3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2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06B50-3D1C-09C2-B364-7ED89E84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FEA47-354E-8A2C-8D56-4FFE3A4B3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F0E31D5-C028-B94F-D1CB-4AAF0612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1C1588-C83A-8C3C-A039-B6F739CC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A372B5-81D3-3554-D8B3-CF3D408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F4519-9B87-F432-0195-781BD9C7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959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EBB44-101D-96F5-A43E-5BE7799D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722B0A-7345-0957-85C1-4AA59CC2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D119F-6544-CA12-5D30-3E8B3BE3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DB23BB1-5A42-35A9-EAF3-B1B453605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81C17B1-5C8E-AFC0-1822-3D1742A8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5ACFF91-D6C0-5DE0-9E1F-51D07F25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8DDCE6-B195-8539-0858-9ED72AC0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966B6A-4A5D-1E9B-757B-056B731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AD225-E644-65F3-EA06-93E1859E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F8EBFA-6A4B-9449-A225-09B90795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8BA281-7AE7-33FF-9D98-A803AC3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F482A4-04A6-87B0-AE93-6A4A7179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6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1EB2532-DFA4-5034-4858-C2DC9B5E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165F43D-1683-88B6-3E9C-4C9CD67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0451B0-E267-4F71-7904-616BA464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7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FA1E3-B92A-472A-53B6-8C533169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D141F9-329E-7215-3F25-AC42E431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53A46D-97F3-3919-CCC8-EA965B022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8007AD-26CF-DC40-83EA-47C5BB6E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FF1FF9-B907-3614-14B3-FEEE9983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3CC11A-A57A-0A16-2EE0-332C0CB1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D7C75-D6EA-9497-E1AB-65DF95B3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1DFB64B-A821-DCFA-8CCB-58978A0F2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DDC5DA-1E3F-4A45-5EFA-37E21438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9C7F98-87DF-88E9-EFE1-387EA8A6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F4A969-D5BC-A6B5-A8D1-67F227F6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73CB1E-F1AC-3447-9899-37F7761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5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01BC38-3370-2C4A-B721-00A82D6F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CFE482-8D67-A6BA-C11B-A03FBFC3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26575C-3EAA-4CA5-45A8-74A563A09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52B8-2A95-4095-974F-565A0EF3FB27}" type="datetimeFigureOut">
              <a:rPr lang="nl-BE" smtClean="0"/>
              <a:t>11/05/2022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E47B80-A6F0-1B76-6D2D-69FA78F1D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EB16DD-AD7F-B13B-16C1-BF3E171D6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2210-CD6F-4251-B9FC-A5920DF9BD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44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AB8A38E-F6B8-ACF4-2C8A-9F40320FD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" b="8053"/>
          <a:stretch/>
        </p:blipFill>
        <p:spPr>
          <a:xfrm>
            <a:off x="2001514" y="90167"/>
            <a:ext cx="8473446" cy="604647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EF338C-29FA-DB3B-D720-2F5B0CB9046A}"/>
              </a:ext>
            </a:extLst>
          </p:cNvPr>
          <p:cNvSpPr txBox="1"/>
          <p:nvPr/>
        </p:nvSpPr>
        <p:spPr>
          <a:xfrm>
            <a:off x="1869440" y="14224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AU 01</a:t>
            </a:r>
            <a:endParaRPr lang="nl-BE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197B9B9-745A-CDB2-EEBB-9E7D455876A6}"/>
              </a:ext>
            </a:extLst>
          </p:cNvPr>
          <p:cNvSpPr txBox="1"/>
          <p:nvPr/>
        </p:nvSpPr>
        <p:spPr>
          <a:xfrm>
            <a:off x="1869440" y="324433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AU 04</a:t>
            </a:r>
            <a:endParaRPr lang="nl-BE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1DA5E12-30DA-D30A-4D99-2BDE6002D92C}"/>
              </a:ext>
            </a:extLst>
          </p:cNvPr>
          <p:cNvSpPr txBox="1"/>
          <p:nvPr/>
        </p:nvSpPr>
        <p:spPr>
          <a:xfrm>
            <a:off x="1869440" y="476833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AU 15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8013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1B6980B-C195-A9D8-A5AB-D1CBD883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61" y="1005840"/>
            <a:ext cx="6894831" cy="517112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ABE6A04-515C-9D9F-A9C4-0D505E41E6BC}"/>
              </a:ext>
            </a:extLst>
          </p:cNvPr>
          <p:cNvSpPr txBox="1"/>
          <p:nvPr/>
        </p:nvSpPr>
        <p:spPr>
          <a:xfrm>
            <a:off x="1828800" y="23876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AU 06</a:t>
            </a:r>
            <a:endParaRPr lang="nl-BE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0360A45-AB88-F555-DA70-F8A6873DB6ED}"/>
              </a:ext>
            </a:extLst>
          </p:cNvPr>
          <p:cNvSpPr txBox="1"/>
          <p:nvPr/>
        </p:nvSpPr>
        <p:spPr>
          <a:xfrm>
            <a:off x="1828800" y="438912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AU 12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3642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7A260A18-134E-EADC-71A0-CA3D6B35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97" y="99203"/>
            <a:ext cx="8178806" cy="613410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5BC8AD4-6609-481F-FE3A-F3E9083DDFA2}"/>
              </a:ext>
            </a:extLst>
          </p:cNvPr>
          <p:cNvSpPr txBox="1"/>
          <p:nvPr/>
        </p:nvSpPr>
        <p:spPr>
          <a:xfrm>
            <a:off x="8868585" y="5864275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F45-60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BD2B098C-7607-5340-8EBD-0CB56D5A6B72}"/>
              </a:ext>
            </a:extLst>
          </p:cNvPr>
          <p:cNvSpPr txBox="1"/>
          <p:nvPr/>
        </p:nvSpPr>
        <p:spPr>
          <a:xfrm>
            <a:off x="7852585" y="5864274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F15-45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5591AAC-020C-5DA4-979C-11BDD3B56156}"/>
              </a:ext>
            </a:extLst>
          </p:cNvPr>
          <p:cNvSpPr txBox="1"/>
          <p:nvPr/>
        </p:nvSpPr>
        <p:spPr>
          <a:xfrm>
            <a:off x="6396228" y="5864275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F45-60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9A725AB8-E396-F4F4-AF1B-9C22691BFBDC}"/>
              </a:ext>
            </a:extLst>
          </p:cNvPr>
          <p:cNvSpPr txBox="1"/>
          <p:nvPr/>
        </p:nvSpPr>
        <p:spPr>
          <a:xfrm>
            <a:off x="5380228" y="5864274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F15-45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FB18296-394C-D4F2-B5B8-2E31A92FB72D}"/>
              </a:ext>
            </a:extLst>
          </p:cNvPr>
          <p:cNvSpPr txBox="1"/>
          <p:nvPr/>
        </p:nvSpPr>
        <p:spPr>
          <a:xfrm>
            <a:off x="3983424" y="5864275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F45-60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CA2DECB-B7B6-DD8D-4694-264C245C5BF3}"/>
              </a:ext>
            </a:extLst>
          </p:cNvPr>
          <p:cNvSpPr txBox="1"/>
          <p:nvPr/>
        </p:nvSpPr>
        <p:spPr>
          <a:xfrm>
            <a:off x="2967424" y="5864274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F15-45</a:t>
            </a:r>
          </a:p>
        </p:txBody>
      </p:sp>
    </p:spTree>
    <p:extLst>
      <p:ext uri="{BB962C8B-B14F-4D97-AF65-F5344CB8AC3E}">
        <p14:creationId xmlns:p14="http://schemas.microsoft.com/office/powerpoint/2010/main" val="205510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F608-EFB1-E43A-9008-D7276038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A0C35B8E-EC4E-459A-E94F-0BCA8C90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8"/>
          <a:stretch/>
        </p:blipFill>
        <p:spPr>
          <a:xfrm>
            <a:off x="1986068" y="1764665"/>
            <a:ext cx="5801784" cy="4016375"/>
          </a:xfr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10F0341-4865-15CE-AF54-1606262107D1}"/>
              </a:ext>
            </a:extLst>
          </p:cNvPr>
          <p:cNvSpPr txBox="1"/>
          <p:nvPr/>
        </p:nvSpPr>
        <p:spPr>
          <a:xfrm>
            <a:off x="6467348" y="5864275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F45-60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3121AB8-B7D7-39EF-CE95-284DDCA2C448}"/>
              </a:ext>
            </a:extLst>
          </p:cNvPr>
          <p:cNvSpPr txBox="1"/>
          <p:nvPr/>
        </p:nvSpPr>
        <p:spPr>
          <a:xfrm>
            <a:off x="5380228" y="5864274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F15-45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54D8449-43F2-C563-5CFB-B347C3FC0FC5}"/>
              </a:ext>
            </a:extLst>
          </p:cNvPr>
          <p:cNvSpPr txBox="1"/>
          <p:nvPr/>
        </p:nvSpPr>
        <p:spPr>
          <a:xfrm>
            <a:off x="3983424" y="5864275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F45-60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98D73B5-9A3F-27CB-CC15-E756CD22E638}"/>
              </a:ext>
            </a:extLst>
          </p:cNvPr>
          <p:cNvSpPr txBox="1"/>
          <p:nvPr/>
        </p:nvSpPr>
        <p:spPr>
          <a:xfrm>
            <a:off x="2743904" y="5864274"/>
            <a:ext cx="101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F15-45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2D1B4A2-A857-177E-44D3-1F409B015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3" t="45754" r="558" b="46627"/>
          <a:stretch/>
        </p:blipFill>
        <p:spPr>
          <a:xfrm>
            <a:off x="5826972" y="5121617"/>
            <a:ext cx="1971040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73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</Words>
  <Application>Microsoft Office PowerPoint</Application>
  <PresentationFormat>Breedbeeld</PresentationFormat>
  <Paragraphs>15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Maud Beeckmans</dc:creator>
  <cp:lastModifiedBy>Maud Beeckmans</cp:lastModifiedBy>
  <cp:revision>8</cp:revision>
  <dcterms:created xsi:type="dcterms:W3CDTF">2022-05-09T13:30:18Z</dcterms:created>
  <dcterms:modified xsi:type="dcterms:W3CDTF">2022-05-11T22:04:56Z</dcterms:modified>
</cp:coreProperties>
</file>