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97" r:id="rId6"/>
    <p:sldId id="304" r:id="rId7"/>
    <p:sldId id="306" r:id="rId8"/>
    <p:sldId id="307" r:id="rId9"/>
    <p:sldId id="299" r:id="rId10"/>
    <p:sldId id="308" r:id="rId11"/>
    <p:sldId id="309" r:id="rId12"/>
    <p:sldId id="310" r:id="rId13"/>
    <p:sldId id="298" r:id="rId14"/>
    <p:sldId id="311" r:id="rId15"/>
    <p:sldId id="305" r:id="rId16"/>
    <p:sldId id="300" r:id="rId17"/>
    <p:sldId id="312" r:id="rId18"/>
  </p:sldIdLst>
  <p:sldSz cx="9144000" cy="5143500" type="screen16x9"/>
  <p:notesSz cx="6858000" cy="9144000"/>
  <p:embeddedFontLst>
    <p:embeddedFont>
      <p:font typeface="Barlow" pitchFamily="2" charset="77"/>
      <p:regular r:id="rId20"/>
      <p:bold r:id="rId21"/>
      <p:italic r:id="rId22"/>
      <p:boldItalic r:id="rId23"/>
    </p:embeddedFont>
    <p:embeddedFont>
      <p:font typeface="Bebas Neue" panose="020B0606020202050201" pitchFamily="34" charset="77"/>
      <p:regular r:id="rId24"/>
    </p:embeddedFont>
    <p:embeddedFont>
      <p:font typeface="Raleway Black" panose="020F0502020204030204" pitchFamily="34" charset="0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263D31-AF2E-4655-8AD8-B99BF6B1DB8B}">
  <a:tblStyle styleId="{B1263D31-AF2E-4655-8AD8-B99BF6B1DB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752EF3-3132-4591-83C3-565B606722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4"/>
    <p:restoredTop sz="94727"/>
  </p:normalViewPr>
  <p:slideViewPr>
    <p:cSldViewPr snapToGrid="0">
      <p:cViewPr>
        <p:scale>
          <a:sx n="110" d="100"/>
          <a:sy n="110" d="100"/>
        </p:scale>
        <p:origin x="1416" y="2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38F7412A-0F1A-4A4A-037F-6C18AA0D0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6B4340A8-DEC7-DD53-D922-5169A8C074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7B9E5315-013F-FCBD-DA09-3ACE693543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627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C2B1C7EF-304B-99D2-FAE1-2FDDF2DA9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ACE1675E-3CC6-D8A1-6D8E-AAB9A4C0AE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EA0AFE69-13D4-6B15-34AE-EFB8FF579E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7737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B1ECF576-8FFE-09D5-C565-6BFE94455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B7C3E7E0-69B0-0759-920E-C5CD40B5AB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52DFE46D-AD28-BEB3-7FC9-4FFBCE1F0D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784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62FE7553-2044-50CA-DC3D-94599780B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29336210-8C86-76B8-B24D-A8753A0D3D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43704EB7-3999-D2AB-6891-1F5CEF4FEF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542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8B082864-02E3-976F-F76D-7DBACFCC9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A1ED3274-EEEE-BAFD-D438-B97DE71C88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54405883-8328-C752-FB23-22B6E48D1A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082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DD5FAEFD-DAC4-BAAC-8317-38F19A26A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7C1DFA95-544A-3DCE-22BB-8AFBEFD04A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AC0D763F-35E3-4048-486D-686D26F8EB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013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2F081D6B-99C4-5D0B-E7A1-81F77649A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F43F05E8-4ECB-792B-33A6-84D5461CC0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B4F7C355-7666-CBC0-7B02-D088C737BD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1359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C99CC23B-53DA-E728-5B53-021F6D17D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79E1A1CD-9B09-6E6E-8557-D8E41C5C64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579BE4E7-077D-DFEB-30FD-E5037D137A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841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978DE00E-FC5D-51D9-E857-1C1A8A98F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AA67895D-B61A-DF2D-5456-DF032C3378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BFE28836-FB8C-A116-D37D-828830D4C0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548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26C44793-D7E7-3AA0-F68B-42482F6AC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CEA3F15B-285D-ABB9-B113-59EBA85216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BEE42466-5D56-CCD9-ACA7-FD5A08C306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800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EE6B591B-937E-E135-818D-7E70F51A8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3266FED5-A2D8-7D1F-1DA5-B927F9FC98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607A3AC8-DEA4-64F7-D520-E9CFB5DAE9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56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8D72640F-E922-CE2A-635C-4C6AF9189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32C9E959-FD30-027C-5EB0-44A1214212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27F4F956-0EB8-A0B9-0AF8-3D49D7C76B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8839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DDF6EFDE-8E0B-1333-D11E-8CCBD4319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CE8553D9-EB69-6D67-F9A3-7E5CD556D5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F8D4E7FF-51FE-1872-D050-3101C08495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79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08175" y="1297125"/>
            <a:ext cx="4116600" cy="23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08175" y="3573550"/>
            <a:ext cx="4116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21825" y="-317375"/>
            <a:ext cx="9782559" cy="6309767"/>
            <a:chOff x="-221825" y="-317375"/>
            <a:chExt cx="9782559" cy="6309767"/>
          </a:xfrm>
        </p:grpSpPr>
        <p:sp>
          <p:nvSpPr>
            <p:cNvPr id="13" name="Google Shape;13;p2"/>
            <p:cNvSpPr/>
            <p:nvPr/>
          </p:nvSpPr>
          <p:spPr>
            <a:xfrm>
              <a:off x="-221825" y="-317375"/>
              <a:ext cx="6132850" cy="1378750"/>
            </a:xfrm>
            <a:custGeom>
              <a:avLst/>
              <a:gdLst/>
              <a:ahLst/>
              <a:cxnLst/>
              <a:rect l="l" t="t" r="r" b="b"/>
              <a:pathLst>
                <a:path w="245314" h="55150" extrusionOk="0">
                  <a:moveTo>
                    <a:pt x="0" y="55150"/>
                  </a:moveTo>
                  <a:cubicBezTo>
                    <a:pt x="13621" y="49245"/>
                    <a:pt x="43101" y="24003"/>
                    <a:pt x="81725" y="19717"/>
                  </a:cubicBezTo>
                  <a:cubicBezTo>
                    <a:pt x="120349" y="15431"/>
                    <a:pt x="205549" y="32718"/>
                    <a:pt x="231743" y="29432"/>
                  </a:cubicBezTo>
                  <a:cubicBezTo>
                    <a:pt x="257937" y="26146"/>
                    <a:pt x="237696" y="4905"/>
                    <a:pt x="23888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" name="Google Shape;14;p2"/>
            <p:cNvSpPr/>
            <p:nvPr/>
          </p:nvSpPr>
          <p:spPr>
            <a:xfrm rot="-879311">
              <a:off x="4101747" y="3879125"/>
              <a:ext cx="5361689" cy="1458736"/>
            </a:xfrm>
            <a:custGeom>
              <a:avLst/>
              <a:gdLst/>
              <a:ahLst/>
              <a:cxnLst/>
              <a:rect l="l" t="t" r="r" b="b"/>
              <a:pathLst>
                <a:path w="282607" h="71657" extrusionOk="0">
                  <a:moveTo>
                    <a:pt x="0" y="68580"/>
                  </a:moveTo>
                  <a:cubicBezTo>
                    <a:pt x="17669" y="60674"/>
                    <a:pt x="69151" y="20669"/>
                    <a:pt x="106013" y="21145"/>
                  </a:cubicBezTo>
                  <a:cubicBezTo>
                    <a:pt x="142875" y="21621"/>
                    <a:pt x="191739" y="74961"/>
                    <a:pt x="221171" y="71437"/>
                  </a:cubicBezTo>
                  <a:cubicBezTo>
                    <a:pt x="250603" y="67913"/>
                    <a:pt x="272368" y="11906"/>
                    <a:pt x="28260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5" name="Google Shape;15;p2"/>
          <p:cNvGrpSpPr/>
          <p:nvPr/>
        </p:nvGrpSpPr>
        <p:grpSpPr>
          <a:xfrm rot="-3900959">
            <a:off x="8337923" y="3845453"/>
            <a:ext cx="650278" cy="335728"/>
            <a:chOff x="2913850" y="4730325"/>
            <a:chExt cx="650225" cy="335700"/>
          </a:xfrm>
        </p:grpSpPr>
        <p:sp>
          <p:nvSpPr>
            <p:cNvPr id="16" name="Google Shape;16;p2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5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25"/>
          <p:cNvGrpSpPr/>
          <p:nvPr/>
        </p:nvGrpSpPr>
        <p:grpSpPr>
          <a:xfrm>
            <a:off x="220925" y="-125875"/>
            <a:ext cx="9139200" cy="5407433"/>
            <a:chOff x="220925" y="-125875"/>
            <a:chExt cx="9139200" cy="5407433"/>
          </a:xfrm>
        </p:grpSpPr>
        <p:sp>
          <p:nvSpPr>
            <p:cNvPr id="302" name="Google Shape;302;p25"/>
            <p:cNvSpPr/>
            <p:nvPr/>
          </p:nvSpPr>
          <p:spPr>
            <a:xfrm>
              <a:off x="220925" y="4786433"/>
              <a:ext cx="6383350" cy="495125"/>
            </a:xfrm>
            <a:custGeom>
              <a:avLst/>
              <a:gdLst/>
              <a:ahLst/>
              <a:cxnLst/>
              <a:rect l="l" t="t" r="r" b="b"/>
              <a:pathLst>
                <a:path w="255334" h="19805" extrusionOk="0">
                  <a:moveTo>
                    <a:pt x="0" y="19805"/>
                  </a:moveTo>
                  <a:cubicBezTo>
                    <a:pt x="5729" y="16532"/>
                    <a:pt x="21974" y="1474"/>
                    <a:pt x="34372" y="164"/>
                  </a:cubicBezTo>
                  <a:cubicBezTo>
                    <a:pt x="46771" y="-1145"/>
                    <a:pt x="63793" y="11334"/>
                    <a:pt x="74391" y="11948"/>
                  </a:cubicBezTo>
                  <a:cubicBezTo>
                    <a:pt x="84989" y="12562"/>
                    <a:pt x="87117" y="3478"/>
                    <a:pt x="97960" y="3846"/>
                  </a:cubicBezTo>
                  <a:cubicBezTo>
                    <a:pt x="108804" y="4214"/>
                    <a:pt x="118952" y="14240"/>
                    <a:pt x="139452" y="14158"/>
                  </a:cubicBezTo>
                  <a:cubicBezTo>
                    <a:pt x="159952" y="14076"/>
                    <a:pt x="201648" y="2578"/>
                    <a:pt x="220962" y="3355"/>
                  </a:cubicBezTo>
                  <a:cubicBezTo>
                    <a:pt x="240276" y="4133"/>
                    <a:pt x="249605" y="16245"/>
                    <a:pt x="255334" y="1882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3" name="Google Shape;303;p25"/>
            <p:cNvSpPr/>
            <p:nvPr/>
          </p:nvSpPr>
          <p:spPr>
            <a:xfrm>
              <a:off x="5352125" y="-125875"/>
              <a:ext cx="4008000" cy="908400"/>
            </a:xfrm>
            <a:custGeom>
              <a:avLst/>
              <a:gdLst/>
              <a:ahLst/>
              <a:cxnLst/>
              <a:rect l="l" t="t" r="r" b="b"/>
              <a:pathLst>
                <a:path w="160320" h="36336" extrusionOk="0">
                  <a:moveTo>
                    <a:pt x="0" y="0"/>
                  </a:moveTo>
                  <a:cubicBezTo>
                    <a:pt x="11335" y="3601"/>
                    <a:pt x="43087" y="19396"/>
                    <a:pt x="68007" y="21605"/>
                  </a:cubicBezTo>
                  <a:cubicBezTo>
                    <a:pt x="92927" y="23815"/>
                    <a:pt x="134133" y="10802"/>
                    <a:pt x="149518" y="13257"/>
                  </a:cubicBezTo>
                  <a:cubicBezTo>
                    <a:pt x="164904" y="15712"/>
                    <a:pt x="158520" y="32490"/>
                    <a:pt x="160320" y="3633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4" name="Google Shape;304;p25"/>
          <p:cNvGrpSpPr/>
          <p:nvPr/>
        </p:nvGrpSpPr>
        <p:grpSpPr>
          <a:xfrm rot="-9257288">
            <a:off x="-71354" y="4483577"/>
            <a:ext cx="650306" cy="335742"/>
            <a:chOff x="2913850" y="4730325"/>
            <a:chExt cx="650225" cy="335700"/>
          </a:xfrm>
        </p:grpSpPr>
        <p:sp>
          <p:nvSpPr>
            <p:cNvPr id="305" name="Google Shape;305;p25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956375" y="2206350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 rot="2079948">
            <a:off x="8534124" y="1825823"/>
            <a:ext cx="650238" cy="335707"/>
            <a:chOff x="2913850" y="4730325"/>
            <a:chExt cx="650225" cy="335700"/>
          </a:xfrm>
        </p:grpSpPr>
        <p:sp>
          <p:nvSpPr>
            <p:cNvPr id="24" name="Google Shape;24;p3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3"/>
          <p:cNvGrpSpPr/>
          <p:nvPr/>
        </p:nvGrpSpPr>
        <p:grpSpPr>
          <a:xfrm>
            <a:off x="-59500" y="-190850"/>
            <a:ext cx="10690836" cy="5533817"/>
            <a:chOff x="-59500" y="-190850"/>
            <a:chExt cx="10690836" cy="5533817"/>
          </a:xfrm>
        </p:grpSpPr>
        <p:sp>
          <p:nvSpPr>
            <p:cNvPr id="27" name="Google Shape;27;p3"/>
            <p:cNvSpPr/>
            <p:nvPr/>
          </p:nvSpPr>
          <p:spPr>
            <a:xfrm>
              <a:off x="7023175" y="-190850"/>
              <a:ext cx="3608161" cy="2034136"/>
            </a:xfrm>
            <a:custGeom>
              <a:avLst/>
              <a:gdLst/>
              <a:ahLst/>
              <a:cxnLst/>
              <a:rect l="l" t="t" r="r" b="b"/>
              <a:pathLst>
                <a:path w="140875" h="75724" extrusionOk="0">
                  <a:moveTo>
                    <a:pt x="0" y="0"/>
                  </a:moveTo>
                  <a:cubicBezTo>
                    <a:pt x="8715" y="2286"/>
                    <a:pt x="39529" y="2477"/>
                    <a:pt x="52292" y="13716"/>
                  </a:cubicBezTo>
                  <a:cubicBezTo>
                    <a:pt x="65056" y="24956"/>
                    <a:pt x="65008" y="59817"/>
                    <a:pt x="76581" y="67437"/>
                  </a:cubicBezTo>
                  <a:cubicBezTo>
                    <a:pt x="88154" y="75057"/>
                    <a:pt x="111013" y="58055"/>
                    <a:pt x="121729" y="59436"/>
                  </a:cubicBezTo>
                  <a:cubicBezTo>
                    <a:pt x="132445" y="60817"/>
                    <a:pt x="137684" y="73009"/>
                    <a:pt x="140875" y="7572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3"/>
            <p:cNvSpPr/>
            <p:nvPr/>
          </p:nvSpPr>
          <p:spPr>
            <a:xfrm>
              <a:off x="-59500" y="4532042"/>
              <a:ext cx="5235600" cy="810925"/>
            </a:xfrm>
            <a:custGeom>
              <a:avLst/>
              <a:gdLst/>
              <a:ahLst/>
              <a:cxnLst/>
              <a:rect l="l" t="t" r="r" b="b"/>
              <a:pathLst>
                <a:path w="209424" h="32437" extrusionOk="0">
                  <a:moveTo>
                    <a:pt x="0" y="2181"/>
                  </a:moveTo>
                  <a:cubicBezTo>
                    <a:pt x="8551" y="2093"/>
                    <a:pt x="35694" y="-2116"/>
                    <a:pt x="51304" y="1655"/>
                  </a:cubicBezTo>
                  <a:cubicBezTo>
                    <a:pt x="66914" y="5426"/>
                    <a:pt x="72220" y="22439"/>
                    <a:pt x="93662" y="24807"/>
                  </a:cubicBezTo>
                  <a:cubicBezTo>
                    <a:pt x="115104" y="27175"/>
                    <a:pt x="160663" y="14590"/>
                    <a:pt x="179957" y="15862"/>
                  </a:cubicBezTo>
                  <a:cubicBezTo>
                    <a:pt x="199251" y="17134"/>
                    <a:pt x="204513" y="29675"/>
                    <a:pt x="209424" y="3243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" name="Google Shape;29;p3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7"/>
          <p:cNvGrpSpPr/>
          <p:nvPr/>
        </p:nvGrpSpPr>
        <p:grpSpPr>
          <a:xfrm flipH="1">
            <a:off x="-800" y="-2450"/>
            <a:ext cx="9144775" cy="5143500"/>
            <a:chOff x="-800" y="-2450"/>
            <a:chExt cx="9144775" cy="5143500"/>
          </a:xfrm>
        </p:grpSpPr>
        <p:pic>
          <p:nvPicPr>
            <p:cNvPr id="70" name="Google Shape;70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00" y="-2442"/>
              <a:ext cx="9144001" cy="5143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7"/>
            <p:cNvSpPr/>
            <p:nvPr/>
          </p:nvSpPr>
          <p:spPr>
            <a:xfrm>
              <a:off x="-25" y="-2450"/>
              <a:ext cx="9144000" cy="5143500"/>
            </a:xfrm>
            <a:prstGeom prst="rect">
              <a:avLst/>
            </a:prstGeom>
            <a:solidFill>
              <a:srgbClr val="EDEDED">
                <a:alpha val="862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15100" y="949450"/>
            <a:ext cx="3541800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715100" y="2052250"/>
            <a:ext cx="3541800" cy="17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>
            <a:spLocks noGrp="1"/>
          </p:cNvSpPr>
          <p:nvPr>
            <p:ph type="pic" idx="2"/>
          </p:nvPr>
        </p:nvSpPr>
        <p:spPr>
          <a:xfrm>
            <a:off x="4884550" y="775076"/>
            <a:ext cx="3262800" cy="36129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7"/>
          <p:cNvGrpSpPr/>
          <p:nvPr/>
        </p:nvGrpSpPr>
        <p:grpSpPr>
          <a:xfrm>
            <a:off x="-349875" y="-45725"/>
            <a:ext cx="9814550" cy="5293800"/>
            <a:chOff x="-349875" y="-45725"/>
            <a:chExt cx="9814550" cy="5293800"/>
          </a:xfrm>
        </p:grpSpPr>
        <p:sp>
          <p:nvSpPr>
            <p:cNvPr id="77" name="Google Shape;77;p7"/>
            <p:cNvSpPr/>
            <p:nvPr/>
          </p:nvSpPr>
          <p:spPr>
            <a:xfrm>
              <a:off x="6585750" y="-45725"/>
              <a:ext cx="2878925" cy="2100275"/>
            </a:xfrm>
            <a:custGeom>
              <a:avLst/>
              <a:gdLst/>
              <a:ahLst/>
              <a:cxnLst/>
              <a:rect l="l" t="t" r="r" b="b"/>
              <a:pathLst>
                <a:path w="115157" h="84011" extrusionOk="0">
                  <a:moveTo>
                    <a:pt x="0" y="0"/>
                  </a:moveTo>
                  <a:cubicBezTo>
                    <a:pt x="5667" y="4001"/>
                    <a:pt x="18288" y="22289"/>
                    <a:pt x="34004" y="24003"/>
                  </a:cubicBezTo>
                  <a:cubicBezTo>
                    <a:pt x="49720" y="25718"/>
                    <a:pt x="80772" y="286"/>
                    <a:pt x="94297" y="10287"/>
                  </a:cubicBezTo>
                  <a:cubicBezTo>
                    <a:pt x="107823" y="20288"/>
                    <a:pt x="111680" y="71724"/>
                    <a:pt x="115157" y="840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" name="Google Shape;78;p7"/>
            <p:cNvSpPr/>
            <p:nvPr/>
          </p:nvSpPr>
          <p:spPr>
            <a:xfrm>
              <a:off x="-349875" y="4169375"/>
              <a:ext cx="5022050" cy="1078700"/>
            </a:xfrm>
            <a:custGeom>
              <a:avLst/>
              <a:gdLst/>
              <a:ahLst/>
              <a:cxnLst/>
              <a:rect l="l" t="t" r="r" b="b"/>
              <a:pathLst>
                <a:path w="200882" h="43148" extrusionOk="0">
                  <a:moveTo>
                    <a:pt x="0" y="0"/>
                  </a:moveTo>
                  <a:cubicBezTo>
                    <a:pt x="7096" y="4667"/>
                    <a:pt x="20574" y="25431"/>
                    <a:pt x="42577" y="28003"/>
                  </a:cubicBezTo>
                  <a:cubicBezTo>
                    <a:pt x="64580" y="30575"/>
                    <a:pt x="105632" y="12906"/>
                    <a:pt x="132016" y="15430"/>
                  </a:cubicBezTo>
                  <a:cubicBezTo>
                    <a:pt x="158400" y="17954"/>
                    <a:pt x="189404" y="38528"/>
                    <a:pt x="200882" y="431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9" name="Google Shape;79;p7"/>
          <p:cNvGrpSpPr/>
          <p:nvPr/>
        </p:nvGrpSpPr>
        <p:grpSpPr>
          <a:xfrm rot="-1917845">
            <a:off x="2617462" y="4868675"/>
            <a:ext cx="650240" cy="335708"/>
            <a:chOff x="2913850" y="4730325"/>
            <a:chExt cx="650225" cy="335700"/>
          </a:xfrm>
        </p:grpSpPr>
        <p:sp>
          <p:nvSpPr>
            <p:cNvPr id="80" name="Google Shape;80;p7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9006438">
            <a:off x="7738232" y="4349652"/>
            <a:ext cx="650255" cy="335715"/>
            <a:chOff x="2913850" y="4730325"/>
            <a:chExt cx="650225" cy="335700"/>
          </a:xfrm>
        </p:grpSpPr>
        <p:sp>
          <p:nvSpPr>
            <p:cNvPr id="86" name="Google Shape;86;p8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-343202" y="-286975"/>
            <a:ext cx="9629677" cy="5506468"/>
            <a:chOff x="-343202" y="-286975"/>
            <a:chExt cx="9629677" cy="5506468"/>
          </a:xfrm>
        </p:grpSpPr>
        <p:sp>
          <p:nvSpPr>
            <p:cNvPr id="89" name="Google Shape;89;p8"/>
            <p:cNvSpPr/>
            <p:nvPr/>
          </p:nvSpPr>
          <p:spPr>
            <a:xfrm>
              <a:off x="-343202" y="-286975"/>
              <a:ext cx="4565975" cy="1432875"/>
            </a:xfrm>
            <a:custGeom>
              <a:avLst/>
              <a:gdLst/>
              <a:ahLst/>
              <a:cxnLst/>
              <a:rect l="l" t="t" r="r" b="b"/>
              <a:pathLst>
                <a:path w="182639" h="57315" extrusionOk="0">
                  <a:moveTo>
                    <a:pt x="2433" y="24060"/>
                  </a:moveTo>
                  <a:cubicBezTo>
                    <a:pt x="2597" y="24510"/>
                    <a:pt x="-3705" y="21237"/>
                    <a:pt x="3415" y="26761"/>
                  </a:cubicBezTo>
                  <a:cubicBezTo>
                    <a:pt x="10535" y="32285"/>
                    <a:pt x="31199" y="58965"/>
                    <a:pt x="45152" y="57205"/>
                  </a:cubicBezTo>
                  <a:cubicBezTo>
                    <a:pt x="59105" y="55446"/>
                    <a:pt x="74737" y="22915"/>
                    <a:pt x="87135" y="16204"/>
                  </a:cubicBezTo>
                  <a:cubicBezTo>
                    <a:pt x="99533" y="9493"/>
                    <a:pt x="111890" y="18290"/>
                    <a:pt x="119542" y="16940"/>
                  </a:cubicBezTo>
                  <a:cubicBezTo>
                    <a:pt x="127194" y="15590"/>
                    <a:pt x="126131" y="8307"/>
                    <a:pt x="133046" y="8102"/>
                  </a:cubicBezTo>
                  <a:cubicBezTo>
                    <a:pt x="139961" y="7898"/>
                    <a:pt x="152769" y="17063"/>
                    <a:pt x="161034" y="15713"/>
                  </a:cubicBezTo>
                  <a:cubicBezTo>
                    <a:pt x="169300" y="14363"/>
                    <a:pt x="179038" y="2619"/>
                    <a:pt x="182639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0" name="Google Shape;90;p8"/>
            <p:cNvSpPr/>
            <p:nvPr/>
          </p:nvSpPr>
          <p:spPr>
            <a:xfrm>
              <a:off x="6567425" y="4100443"/>
              <a:ext cx="2719050" cy="1119050"/>
            </a:xfrm>
            <a:custGeom>
              <a:avLst/>
              <a:gdLst/>
              <a:ahLst/>
              <a:cxnLst/>
              <a:rect l="l" t="t" r="r" b="b"/>
              <a:pathLst>
                <a:path w="108762" h="44762" extrusionOk="0">
                  <a:moveTo>
                    <a:pt x="0" y="44762"/>
                  </a:moveTo>
                  <a:cubicBezTo>
                    <a:pt x="3478" y="40670"/>
                    <a:pt x="9698" y="21643"/>
                    <a:pt x="20869" y="20211"/>
                  </a:cubicBezTo>
                  <a:cubicBezTo>
                    <a:pt x="32040" y="18779"/>
                    <a:pt x="55036" y="39524"/>
                    <a:pt x="67025" y="36169"/>
                  </a:cubicBezTo>
                  <a:cubicBezTo>
                    <a:pt x="79014" y="32814"/>
                    <a:pt x="85848" y="1348"/>
                    <a:pt x="92804" y="79"/>
                  </a:cubicBezTo>
                  <a:cubicBezTo>
                    <a:pt x="99760" y="-1189"/>
                    <a:pt x="106102" y="23812"/>
                    <a:pt x="108762" y="2855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1" name="Google Shape;91;p8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2201850" y="1768999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2201925" y="2612051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6" name="Google Shape;96;p9"/>
          <p:cNvGrpSpPr/>
          <p:nvPr/>
        </p:nvGrpSpPr>
        <p:grpSpPr>
          <a:xfrm rot="9006438">
            <a:off x="450582" y="286402"/>
            <a:ext cx="650255" cy="335715"/>
            <a:chOff x="2913850" y="4730325"/>
            <a:chExt cx="650225" cy="335700"/>
          </a:xfrm>
        </p:grpSpPr>
        <p:sp>
          <p:nvSpPr>
            <p:cNvPr id="97" name="Google Shape;97;p9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9"/>
          <p:cNvGrpSpPr/>
          <p:nvPr/>
        </p:nvGrpSpPr>
        <p:grpSpPr>
          <a:xfrm>
            <a:off x="-509475" y="-214175"/>
            <a:ext cx="9998500" cy="5608975"/>
            <a:chOff x="-509475" y="-214175"/>
            <a:chExt cx="9998500" cy="5608975"/>
          </a:xfrm>
        </p:grpSpPr>
        <p:sp>
          <p:nvSpPr>
            <p:cNvPr id="100" name="Google Shape;100;p9"/>
            <p:cNvSpPr/>
            <p:nvPr/>
          </p:nvSpPr>
          <p:spPr>
            <a:xfrm>
              <a:off x="-509475" y="-214175"/>
              <a:ext cx="3443325" cy="1425250"/>
            </a:xfrm>
            <a:custGeom>
              <a:avLst/>
              <a:gdLst/>
              <a:ahLst/>
              <a:cxnLst/>
              <a:rect l="l" t="t" r="r" b="b"/>
              <a:pathLst>
                <a:path w="137733" h="57010" extrusionOk="0">
                  <a:moveTo>
                    <a:pt x="0" y="29461"/>
                  </a:moveTo>
                  <a:cubicBezTo>
                    <a:pt x="7365" y="34044"/>
                    <a:pt x="32080" y="57777"/>
                    <a:pt x="44192" y="56959"/>
                  </a:cubicBezTo>
                  <a:cubicBezTo>
                    <a:pt x="56304" y="56141"/>
                    <a:pt x="64447" y="29871"/>
                    <a:pt x="72672" y="24551"/>
                  </a:cubicBezTo>
                  <a:cubicBezTo>
                    <a:pt x="80897" y="19232"/>
                    <a:pt x="88139" y="29052"/>
                    <a:pt x="93540" y="25042"/>
                  </a:cubicBezTo>
                  <a:cubicBezTo>
                    <a:pt x="98941" y="21032"/>
                    <a:pt x="101070" y="2537"/>
                    <a:pt x="105080" y="491"/>
                  </a:cubicBezTo>
                  <a:cubicBezTo>
                    <a:pt x="109090" y="-1555"/>
                    <a:pt x="112159" y="12848"/>
                    <a:pt x="117601" y="12766"/>
                  </a:cubicBezTo>
                  <a:cubicBezTo>
                    <a:pt x="123043" y="12684"/>
                    <a:pt x="134378" y="2128"/>
                    <a:pt x="13773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" name="Google Shape;101;p9"/>
            <p:cNvSpPr/>
            <p:nvPr/>
          </p:nvSpPr>
          <p:spPr>
            <a:xfrm>
              <a:off x="5720400" y="3240425"/>
              <a:ext cx="3768625" cy="2154375"/>
            </a:xfrm>
            <a:custGeom>
              <a:avLst/>
              <a:gdLst/>
              <a:ahLst/>
              <a:cxnLst/>
              <a:rect l="l" t="t" r="r" b="b"/>
              <a:pathLst>
                <a:path w="150745" h="86175" extrusionOk="0">
                  <a:moveTo>
                    <a:pt x="0" y="86175"/>
                  </a:moveTo>
                  <a:cubicBezTo>
                    <a:pt x="6302" y="82101"/>
                    <a:pt x="27580" y="63981"/>
                    <a:pt x="37810" y="61730"/>
                  </a:cubicBezTo>
                  <a:cubicBezTo>
                    <a:pt x="48040" y="59480"/>
                    <a:pt x="52786" y="72649"/>
                    <a:pt x="61379" y="72672"/>
                  </a:cubicBezTo>
                  <a:cubicBezTo>
                    <a:pt x="69972" y="72695"/>
                    <a:pt x="80488" y="61870"/>
                    <a:pt x="89367" y="61870"/>
                  </a:cubicBezTo>
                  <a:cubicBezTo>
                    <a:pt x="98246" y="61870"/>
                    <a:pt x="104425" y="82984"/>
                    <a:pt x="114655" y="72672"/>
                  </a:cubicBezTo>
                  <a:cubicBezTo>
                    <a:pt x="124885" y="62360"/>
                    <a:pt x="144730" y="12112"/>
                    <a:pt x="15074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" name="Google Shape;102;p9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0"/>
          <p:cNvGrpSpPr/>
          <p:nvPr/>
        </p:nvGrpSpPr>
        <p:grpSpPr>
          <a:xfrm>
            <a:off x="-319200" y="-64013"/>
            <a:ext cx="9593425" cy="5228933"/>
            <a:chOff x="-319200" y="-64013"/>
            <a:chExt cx="9593425" cy="5228933"/>
          </a:xfrm>
        </p:grpSpPr>
        <p:sp>
          <p:nvSpPr>
            <p:cNvPr id="108" name="Google Shape;108;p10"/>
            <p:cNvSpPr/>
            <p:nvPr/>
          </p:nvSpPr>
          <p:spPr>
            <a:xfrm>
              <a:off x="3952725" y="-64013"/>
              <a:ext cx="5321500" cy="1198425"/>
            </a:xfrm>
            <a:custGeom>
              <a:avLst/>
              <a:gdLst/>
              <a:ahLst/>
              <a:cxnLst/>
              <a:rect l="l" t="t" r="r" b="b"/>
              <a:pathLst>
                <a:path w="212860" h="47937" extrusionOk="0">
                  <a:moveTo>
                    <a:pt x="0" y="1208"/>
                  </a:moveTo>
                  <a:cubicBezTo>
                    <a:pt x="7938" y="4113"/>
                    <a:pt x="33021" y="17331"/>
                    <a:pt x="47629" y="18640"/>
                  </a:cubicBezTo>
                  <a:cubicBezTo>
                    <a:pt x="62237" y="19950"/>
                    <a:pt x="75536" y="9556"/>
                    <a:pt x="87648" y="9065"/>
                  </a:cubicBezTo>
                  <a:cubicBezTo>
                    <a:pt x="99760" y="8574"/>
                    <a:pt x="109744" y="17043"/>
                    <a:pt x="120301" y="15693"/>
                  </a:cubicBezTo>
                  <a:cubicBezTo>
                    <a:pt x="130858" y="14343"/>
                    <a:pt x="140147" y="-4397"/>
                    <a:pt x="150990" y="963"/>
                  </a:cubicBezTo>
                  <a:cubicBezTo>
                    <a:pt x="161834" y="6324"/>
                    <a:pt x="175050" y="46547"/>
                    <a:pt x="185362" y="47856"/>
                  </a:cubicBezTo>
                  <a:cubicBezTo>
                    <a:pt x="195674" y="49165"/>
                    <a:pt x="208277" y="15325"/>
                    <a:pt x="212860" y="881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" name="Google Shape;109;p10"/>
            <p:cNvSpPr/>
            <p:nvPr/>
          </p:nvSpPr>
          <p:spPr>
            <a:xfrm>
              <a:off x="-319200" y="2856220"/>
              <a:ext cx="1978550" cy="2308700"/>
            </a:xfrm>
            <a:custGeom>
              <a:avLst/>
              <a:gdLst/>
              <a:ahLst/>
              <a:cxnLst/>
              <a:rect l="l" t="t" r="r" b="b"/>
              <a:pathLst>
                <a:path w="79142" h="92348" extrusionOk="0">
                  <a:moveTo>
                    <a:pt x="0" y="7400"/>
                  </a:moveTo>
                  <a:cubicBezTo>
                    <a:pt x="8511" y="6786"/>
                    <a:pt x="46033" y="-6063"/>
                    <a:pt x="51066" y="3717"/>
                  </a:cubicBezTo>
                  <a:cubicBezTo>
                    <a:pt x="56099" y="13497"/>
                    <a:pt x="26393" y="55480"/>
                    <a:pt x="30198" y="66078"/>
                  </a:cubicBezTo>
                  <a:cubicBezTo>
                    <a:pt x="34004" y="76676"/>
                    <a:pt x="65797" y="62927"/>
                    <a:pt x="73899" y="67305"/>
                  </a:cubicBezTo>
                  <a:cubicBezTo>
                    <a:pt x="82001" y="71683"/>
                    <a:pt x="77991" y="88174"/>
                    <a:pt x="78809" y="923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0" name="Google Shape;110;p10"/>
          <p:cNvGrpSpPr/>
          <p:nvPr/>
        </p:nvGrpSpPr>
        <p:grpSpPr>
          <a:xfrm rot="9006438">
            <a:off x="8313107" y="280252"/>
            <a:ext cx="650255" cy="335715"/>
            <a:chOff x="2913850" y="4730325"/>
            <a:chExt cx="650225" cy="335700"/>
          </a:xfrm>
        </p:grpSpPr>
        <p:sp>
          <p:nvSpPr>
            <p:cNvPr id="111" name="Google Shape;111;p10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3"/>
          <p:cNvGrpSpPr/>
          <p:nvPr/>
        </p:nvGrpSpPr>
        <p:grpSpPr>
          <a:xfrm rot="10800000" flipH="1">
            <a:off x="-800" y="-2450"/>
            <a:ext cx="9144775" cy="5143500"/>
            <a:chOff x="-800" y="-2450"/>
            <a:chExt cx="9144775" cy="5143500"/>
          </a:xfrm>
        </p:grpSpPr>
        <p:pic>
          <p:nvPicPr>
            <p:cNvPr id="128" name="Google Shape;12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00" y="-2442"/>
              <a:ext cx="9144001" cy="5143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3"/>
            <p:cNvSpPr/>
            <p:nvPr/>
          </p:nvSpPr>
          <p:spPr>
            <a:xfrm>
              <a:off x="-25" y="-2450"/>
              <a:ext cx="9144000" cy="5143500"/>
            </a:xfrm>
            <a:prstGeom prst="rect">
              <a:avLst/>
            </a:prstGeom>
            <a:solidFill>
              <a:srgbClr val="EDEDED">
                <a:alpha val="862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0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8877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530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28877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530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28877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"/>
          </p:nvPr>
        </p:nvSpPr>
        <p:spPr>
          <a:xfrm>
            <a:off x="72000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8"/>
          </p:nvPr>
        </p:nvSpPr>
        <p:spPr>
          <a:xfrm>
            <a:off x="3419275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9"/>
          </p:nvPr>
        </p:nvSpPr>
        <p:spPr>
          <a:xfrm>
            <a:off x="611855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3"/>
          </p:nvPr>
        </p:nvSpPr>
        <p:spPr>
          <a:xfrm>
            <a:off x="720000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4"/>
          </p:nvPr>
        </p:nvSpPr>
        <p:spPr>
          <a:xfrm>
            <a:off x="3419275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5"/>
          </p:nvPr>
        </p:nvSpPr>
        <p:spPr>
          <a:xfrm>
            <a:off x="6118550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3" name="Google Shape;143;p13"/>
          <p:cNvGrpSpPr/>
          <p:nvPr/>
        </p:nvGrpSpPr>
        <p:grpSpPr>
          <a:xfrm>
            <a:off x="-365125" y="-45725"/>
            <a:ext cx="9829800" cy="5240425"/>
            <a:chOff x="-365125" y="-45725"/>
            <a:chExt cx="9829800" cy="5240425"/>
          </a:xfrm>
        </p:grpSpPr>
        <p:sp>
          <p:nvSpPr>
            <p:cNvPr id="144" name="Google Shape;144;p13"/>
            <p:cNvSpPr/>
            <p:nvPr/>
          </p:nvSpPr>
          <p:spPr>
            <a:xfrm>
              <a:off x="6585750" y="-45725"/>
              <a:ext cx="2878925" cy="2100275"/>
            </a:xfrm>
            <a:custGeom>
              <a:avLst/>
              <a:gdLst/>
              <a:ahLst/>
              <a:cxnLst/>
              <a:rect l="l" t="t" r="r" b="b"/>
              <a:pathLst>
                <a:path w="115157" h="84011" extrusionOk="0">
                  <a:moveTo>
                    <a:pt x="0" y="0"/>
                  </a:moveTo>
                  <a:cubicBezTo>
                    <a:pt x="5667" y="4001"/>
                    <a:pt x="18288" y="22289"/>
                    <a:pt x="34004" y="24003"/>
                  </a:cubicBezTo>
                  <a:cubicBezTo>
                    <a:pt x="49720" y="25718"/>
                    <a:pt x="80772" y="286"/>
                    <a:pt x="94297" y="10287"/>
                  </a:cubicBezTo>
                  <a:cubicBezTo>
                    <a:pt x="107823" y="20288"/>
                    <a:pt x="111680" y="71724"/>
                    <a:pt x="115157" y="840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5" name="Google Shape;145;p13"/>
            <p:cNvSpPr/>
            <p:nvPr/>
          </p:nvSpPr>
          <p:spPr>
            <a:xfrm>
              <a:off x="-365125" y="4116000"/>
              <a:ext cx="5022050" cy="1078700"/>
            </a:xfrm>
            <a:custGeom>
              <a:avLst/>
              <a:gdLst/>
              <a:ahLst/>
              <a:cxnLst/>
              <a:rect l="l" t="t" r="r" b="b"/>
              <a:pathLst>
                <a:path w="200882" h="43148" extrusionOk="0">
                  <a:moveTo>
                    <a:pt x="0" y="0"/>
                  </a:moveTo>
                  <a:cubicBezTo>
                    <a:pt x="7096" y="4667"/>
                    <a:pt x="20574" y="25431"/>
                    <a:pt x="42577" y="28003"/>
                  </a:cubicBezTo>
                  <a:cubicBezTo>
                    <a:pt x="64580" y="30575"/>
                    <a:pt x="105632" y="12906"/>
                    <a:pt x="132016" y="15430"/>
                  </a:cubicBezTo>
                  <a:cubicBezTo>
                    <a:pt x="158400" y="17954"/>
                    <a:pt x="189404" y="38528"/>
                    <a:pt x="200882" y="431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6" name="Google Shape;146;p13"/>
          <p:cNvGrpSpPr/>
          <p:nvPr/>
        </p:nvGrpSpPr>
        <p:grpSpPr>
          <a:xfrm rot="-9825570" flipH="1">
            <a:off x="8347126" y="444314"/>
            <a:ext cx="650295" cy="335736"/>
            <a:chOff x="2913850" y="4730325"/>
            <a:chExt cx="650225" cy="335700"/>
          </a:xfrm>
        </p:grpSpPr>
        <p:sp>
          <p:nvSpPr>
            <p:cNvPr id="147" name="Google Shape;147;p13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3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4"/>
          <p:cNvGrpSpPr/>
          <p:nvPr/>
        </p:nvGrpSpPr>
        <p:grpSpPr>
          <a:xfrm flipH="1">
            <a:off x="-349875" y="-217600"/>
            <a:ext cx="9814550" cy="5514775"/>
            <a:chOff x="-349875" y="-217600"/>
            <a:chExt cx="9814550" cy="5514775"/>
          </a:xfrm>
        </p:grpSpPr>
        <p:sp>
          <p:nvSpPr>
            <p:cNvPr id="292" name="Google Shape;292;p24"/>
            <p:cNvSpPr/>
            <p:nvPr/>
          </p:nvSpPr>
          <p:spPr>
            <a:xfrm>
              <a:off x="6585750" y="-217600"/>
              <a:ext cx="2878925" cy="2100275"/>
            </a:xfrm>
            <a:custGeom>
              <a:avLst/>
              <a:gdLst/>
              <a:ahLst/>
              <a:cxnLst/>
              <a:rect l="l" t="t" r="r" b="b"/>
              <a:pathLst>
                <a:path w="115157" h="84011" extrusionOk="0">
                  <a:moveTo>
                    <a:pt x="0" y="0"/>
                  </a:moveTo>
                  <a:cubicBezTo>
                    <a:pt x="5667" y="4001"/>
                    <a:pt x="18288" y="22289"/>
                    <a:pt x="34004" y="24003"/>
                  </a:cubicBezTo>
                  <a:cubicBezTo>
                    <a:pt x="49720" y="25718"/>
                    <a:pt x="80772" y="286"/>
                    <a:pt x="94297" y="10287"/>
                  </a:cubicBezTo>
                  <a:cubicBezTo>
                    <a:pt x="107823" y="20288"/>
                    <a:pt x="111680" y="71724"/>
                    <a:pt x="115157" y="840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3" name="Google Shape;293;p24"/>
            <p:cNvSpPr/>
            <p:nvPr/>
          </p:nvSpPr>
          <p:spPr>
            <a:xfrm>
              <a:off x="-349875" y="4218475"/>
              <a:ext cx="5022050" cy="1078700"/>
            </a:xfrm>
            <a:custGeom>
              <a:avLst/>
              <a:gdLst/>
              <a:ahLst/>
              <a:cxnLst/>
              <a:rect l="l" t="t" r="r" b="b"/>
              <a:pathLst>
                <a:path w="200882" h="43148" extrusionOk="0">
                  <a:moveTo>
                    <a:pt x="0" y="0"/>
                  </a:moveTo>
                  <a:cubicBezTo>
                    <a:pt x="7096" y="4667"/>
                    <a:pt x="20574" y="25431"/>
                    <a:pt x="42577" y="28003"/>
                  </a:cubicBezTo>
                  <a:cubicBezTo>
                    <a:pt x="64580" y="30575"/>
                    <a:pt x="105632" y="12906"/>
                    <a:pt x="132016" y="15430"/>
                  </a:cubicBezTo>
                  <a:cubicBezTo>
                    <a:pt x="158400" y="17954"/>
                    <a:pt x="189404" y="38528"/>
                    <a:pt x="200882" y="431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4" name="Google Shape;294;p24"/>
          <p:cNvGrpSpPr/>
          <p:nvPr/>
        </p:nvGrpSpPr>
        <p:grpSpPr>
          <a:xfrm rot="1917845" flipH="1">
            <a:off x="5847098" y="4868675"/>
            <a:ext cx="650240" cy="335708"/>
            <a:chOff x="2913850" y="4730325"/>
            <a:chExt cx="650225" cy="335700"/>
          </a:xfrm>
        </p:grpSpPr>
        <p:sp>
          <p:nvSpPr>
            <p:cNvPr id="295" name="Google Shape;295;p24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24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>
            <a:spLocks noGrp="1"/>
          </p:cNvSpPr>
          <p:nvPr>
            <p:ph type="ctrTitle"/>
          </p:nvPr>
        </p:nvSpPr>
        <p:spPr>
          <a:xfrm>
            <a:off x="452670" y="1280796"/>
            <a:ext cx="4589797" cy="23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noProof="0" dirty="0"/>
              <a:t>Prediction of Heart Disease Development</a:t>
            </a:r>
          </a:p>
        </p:txBody>
      </p:sp>
      <p:sp>
        <p:nvSpPr>
          <p:cNvPr id="318" name="Google Shape;318;p29"/>
          <p:cNvSpPr txBox="1">
            <a:spLocks noGrp="1"/>
          </p:cNvSpPr>
          <p:nvPr>
            <p:ph type="subTitle" idx="1"/>
          </p:nvPr>
        </p:nvSpPr>
        <p:spPr>
          <a:xfrm>
            <a:off x="511516" y="3549507"/>
            <a:ext cx="4116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based on a dataset from the CDC</a:t>
            </a:r>
            <a:r>
              <a:rPr lang="en-US" noProof="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US Centers for Disease Control and Prevention</a:t>
            </a:r>
            <a:endParaRPr lang="en-US" sz="1100" noProof="0" dirty="0"/>
          </a:p>
        </p:txBody>
      </p:sp>
      <p:sp>
        <p:nvSpPr>
          <p:cNvPr id="319" name="Google Shape;319;p29"/>
          <p:cNvSpPr/>
          <p:nvPr/>
        </p:nvSpPr>
        <p:spPr>
          <a:xfrm>
            <a:off x="2205391" y="2753254"/>
            <a:ext cx="11082" cy="111"/>
          </a:xfrm>
          <a:custGeom>
            <a:avLst/>
            <a:gdLst/>
            <a:ahLst/>
            <a:cxnLst/>
            <a:rect l="l" t="t" r="r" b="b"/>
            <a:pathLst>
              <a:path w="111" h="1" extrusionOk="0">
                <a:moveTo>
                  <a:pt x="111" y="0"/>
                </a:moveTo>
                <a:lnTo>
                  <a:pt x="111" y="0"/>
                </a:lnTo>
                <a:lnTo>
                  <a:pt x="111" y="0"/>
                </a:lnTo>
                <a:close/>
                <a:moveTo>
                  <a:pt x="100" y="0"/>
                </a:moveTo>
                <a:lnTo>
                  <a:pt x="100" y="0"/>
                </a:lnTo>
                <a:lnTo>
                  <a:pt x="100" y="0"/>
                </a:lnTo>
                <a:close/>
                <a:moveTo>
                  <a:pt x="90" y="0"/>
                </a:moveTo>
                <a:lnTo>
                  <a:pt x="90" y="0"/>
                </a:lnTo>
                <a:lnTo>
                  <a:pt x="90" y="0"/>
                </a:lnTo>
                <a:close/>
                <a:moveTo>
                  <a:pt x="66" y="0"/>
                </a:moveTo>
                <a:lnTo>
                  <a:pt x="66" y="0"/>
                </a:lnTo>
                <a:lnTo>
                  <a:pt x="66" y="0"/>
                </a:lnTo>
                <a:close/>
                <a:moveTo>
                  <a:pt x="55" y="0"/>
                </a:moveTo>
                <a:lnTo>
                  <a:pt x="55" y="0"/>
                </a:lnTo>
                <a:lnTo>
                  <a:pt x="55" y="0"/>
                </a:lnTo>
                <a:close/>
                <a:moveTo>
                  <a:pt x="45" y="0"/>
                </a:moveTo>
                <a:lnTo>
                  <a:pt x="45" y="0"/>
                </a:lnTo>
                <a:lnTo>
                  <a:pt x="45" y="0"/>
                </a:lnTo>
                <a:close/>
                <a:moveTo>
                  <a:pt x="34" y="0"/>
                </a:moveTo>
                <a:lnTo>
                  <a:pt x="34" y="0"/>
                </a:lnTo>
                <a:lnTo>
                  <a:pt x="34" y="0"/>
                </a:lnTo>
                <a:close/>
                <a:moveTo>
                  <a:pt x="13" y="0"/>
                </a:moveTo>
                <a:lnTo>
                  <a:pt x="13" y="0"/>
                </a:lnTo>
                <a:lnTo>
                  <a:pt x="13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grpSp>
        <p:nvGrpSpPr>
          <p:cNvPr id="320" name="Google Shape;320;p29"/>
          <p:cNvGrpSpPr/>
          <p:nvPr/>
        </p:nvGrpSpPr>
        <p:grpSpPr>
          <a:xfrm>
            <a:off x="4742306" y="798577"/>
            <a:ext cx="3271074" cy="3809928"/>
            <a:chOff x="4605031" y="848352"/>
            <a:chExt cx="3271074" cy="3809928"/>
          </a:xfrm>
        </p:grpSpPr>
        <p:grpSp>
          <p:nvGrpSpPr>
            <p:cNvPr id="321" name="Google Shape;321;p29"/>
            <p:cNvGrpSpPr/>
            <p:nvPr/>
          </p:nvGrpSpPr>
          <p:grpSpPr>
            <a:xfrm>
              <a:off x="4605031" y="996380"/>
              <a:ext cx="1791254" cy="2658664"/>
              <a:chOff x="579274" y="2353657"/>
              <a:chExt cx="1429116" cy="2121162"/>
            </a:xfrm>
          </p:grpSpPr>
          <p:sp>
            <p:nvSpPr>
              <p:cNvPr id="322" name="Google Shape;322;p29"/>
              <p:cNvSpPr/>
              <p:nvPr/>
            </p:nvSpPr>
            <p:spPr>
              <a:xfrm>
                <a:off x="1310688" y="2806229"/>
                <a:ext cx="429101" cy="256512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2313" extrusionOk="0">
                    <a:moveTo>
                      <a:pt x="3263" y="0"/>
                    </a:moveTo>
                    <a:cubicBezTo>
                      <a:pt x="2307" y="0"/>
                      <a:pt x="619" y="303"/>
                      <a:pt x="1" y="506"/>
                    </a:cubicBezTo>
                    <a:lnTo>
                      <a:pt x="1644" y="2313"/>
                    </a:lnTo>
                    <a:cubicBezTo>
                      <a:pt x="1644" y="2313"/>
                      <a:pt x="1841" y="2126"/>
                      <a:pt x="2346" y="1821"/>
                    </a:cubicBezTo>
                    <a:cubicBezTo>
                      <a:pt x="2527" y="1704"/>
                      <a:pt x="2714" y="1667"/>
                      <a:pt x="2878" y="1667"/>
                    </a:cubicBezTo>
                    <a:cubicBezTo>
                      <a:pt x="3160" y="1667"/>
                      <a:pt x="3374" y="1776"/>
                      <a:pt x="3374" y="1776"/>
                    </a:cubicBezTo>
                    <a:lnTo>
                      <a:pt x="3869" y="88"/>
                    </a:lnTo>
                    <a:cubicBezTo>
                      <a:pt x="3760" y="26"/>
                      <a:pt x="3543" y="0"/>
                      <a:pt x="3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3" name="Google Shape;323;p29"/>
              <p:cNvSpPr/>
              <p:nvPr/>
            </p:nvSpPr>
            <p:spPr>
              <a:xfrm>
                <a:off x="1310688" y="2806340"/>
                <a:ext cx="429101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506" extrusionOk="0">
                    <a:moveTo>
                      <a:pt x="11" y="505"/>
                    </a:moveTo>
                    <a:lnTo>
                      <a:pt x="1" y="505"/>
                    </a:lnTo>
                    <a:lnTo>
                      <a:pt x="1" y="505"/>
                    </a:lnTo>
                    <a:lnTo>
                      <a:pt x="11" y="505"/>
                    </a:lnTo>
                    <a:close/>
                    <a:moveTo>
                      <a:pt x="3858" y="87"/>
                    </a:moveTo>
                    <a:lnTo>
                      <a:pt x="3869" y="87"/>
                    </a:lnTo>
                    <a:lnTo>
                      <a:pt x="3869" y="87"/>
                    </a:lnTo>
                    <a:lnTo>
                      <a:pt x="3858" y="87"/>
                    </a:lnTo>
                    <a:close/>
                    <a:moveTo>
                      <a:pt x="3858" y="77"/>
                    </a:moveTo>
                    <a:lnTo>
                      <a:pt x="3858" y="77"/>
                    </a:lnTo>
                    <a:lnTo>
                      <a:pt x="3858" y="77"/>
                    </a:lnTo>
                    <a:close/>
                    <a:moveTo>
                      <a:pt x="2367" y="56"/>
                    </a:moveTo>
                    <a:cubicBezTo>
                      <a:pt x="1481" y="153"/>
                      <a:pt x="471" y="350"/>
                      <a:pt x="11" y="505"/>
                    </a:cubicBezTo>
                    <a:cubicBezTo>
                      <a:pt x="471" y="350"/>
                      <a:pt x="1481" y="153"/>
                      <a:pt x="2367" y="56"/>
                    </a:cubicBezTo>
                    <a:close/>
                    <a:moveTo>
                      <a:pt x="2478" y="45"/>
                    </a:moveTo>
                    <a:cubicBezTo>
                      <a:pt x="2444" y="45"/>
                      <a:pt x="2401" y="56"/>
                      <a:pt x="2367" y="56"/>
                    </a:cubicBezTo>
                    <a:cubicBezTo>
                      <a:pt x="2401" y="56"/>
                      <a:pt x="2444" y="45"/>
                      <a:pt x="2478" y="45"/>
                    </a:cubicBezTo>
                    <a:close/>
                    <a:moveTo>
                      <a:pt x="2554" y="32"/>
                    </a:moveTo>
                    <a:lnTo>
                      <a:pt x="2520" y="32"/>
                    </a:lnTo>
                    <a:lnTo>
                      <a:pt x="2554" y="32"/>
                    </a:lnTo>
                    <a:close/>
                    <a:moveTo>
                      <a:pt x="3256" y="0"/>
                    </a:moveTo>
                    <a:lnTo>
                      <a:pt x="3256" y="0"/>
                    </a:lnTo>
                    <a:lnTo>
                      <a:pt x="32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4" name="Google Shape;324;p29"/>
              <p:cNvSpPr/>
              <p:nvPr/>
            </p:nvSpPr>
            <p:spPr>
              <a:xfrm>
                <a:off x="1310688" y="2806340"/>
                <a:ext cx="429101" cy="72972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658" extrusionOk="0">
                    <a:moveTo>
                      <a:pt x="111" y="471"/>
                    </a:moveTo>
                    <a:lnTo>
                      <a:pt x="87" y="481"/>
                    </a:lnTo>
                    <a:lnTo>
                      <a:pt x="87" y="481"/>
                    </a:lnTo>
                    <a:cubicBezTo>
                      <a:pt x="96" y="478"/>
                      <a:pt x="105" y="475"/>
                      <a:pt x="114" y="472"/>
                    </a:cubicBezTo>
                    <a:lnTo>
                      <a:pt x="114" y="472"/>
                    </a:lnTo>
                    <a:cubicBezTo>
                      <a:pt x="112" y="472"/>
                      <a:pt x="111" y="471"/>
                      <a:pt x="111" y="471"/>
                    </a:cubicBezTo>
                    <a:close/>
                    <a:moveTo>
                      <a:pt x="87" y="481"/>
                    </a:moveTo>
                    <a:lnTo>
                      <a:pt x="87" y="481"/>
                    </a:lnTo>
                    <a:cubicBezTo>
                      <a:pt x="60" y="489"/>
                      <a:pt x="35" y="497"/>
                      <a:pt x="11" y="505"/>
                    </a:cubicBezTo>
                    <a:lnTo>
                      <a:pt x="1" y="505"/>
                    </a:lnTo>
                    <a:lnTo>
                      <a:pt x="1" y="516"/>
                    </a:lnTo>
                    <a:lnTo>
                      <a:pt x="87" y="481"/>
                    </a:lnTo>
                    <a:close/>
                    <a:moveTo>
                      <a:pt x="3256" y="0"/>
                    </a:moveTo>
                    <a:cubicBezTo>
                      <a:pt x="3046" y="0"/>
                      <a:pt x="2806" y="11"/>
                      <a:pt x="2554" y="32"/>
                    </a:cubicBezTo>
                    <a:lnTo>
                      <a:pt x="2520" y="32"/>
                    </a:lnTo>
                    <a:cubicBezTo>
                      <a:pt x="2509" y="45"/>
                      <a:pt x="2499" y="45"/>
                      <a:pt x="2478" y="45"/>
                    </a:cubicBezTo>
                    <a:cubicBezTo>
                      <a:pt x="2444" y="45"/>
                      <a:pt x="2401" y="56"/>
                      <a:pt x="2367" y="56"/>
                    </a:cubicBezTo>
                    <a:cubicBezTo>
                      <a:pt x="1542" y="146"/>
                      <a:pt x="610" y="323"/>
                      <a:pt x="114" y="472"/>
                    </a:cubicBezTo>
                    <a:lnTo>
                      <a:pt x="114" y="472"/>
                    </a:lnTo>
                    <a:cubicBezTo>
                      <a:pt x="137" y="483"/>
                      <a:pt x="282" y="547"/>
                      <a:pt x="482" y="658"/>
                    </a:cubicBezTo>
                    <a:cubicBezTo>
                      <a:pt x="1392" y="450"/>
                      <a:pt x="2730" y="253"/>
                      <a:pt x="3585" y="253"/>
                    </a:cubicBezTo>
                    <a:lnTo>
                      <a:pt x="3814" y="253"/>
                    </a:lnTo>
                    <a:lnTo>
                      <a:pt x="3869" y="87"/>
                    </a:lnTo>
                    <a:lnTo>
                      <a:pt x="3858" y="87"/>
                    </a:lnTo>
                    <a:lnTo>
                      <a:pt x="3858" y="77"/>
                    </a:lnTo>
                    <a:cubicBezTo>
                      <a:pt x="3748" y="21"/>
                      <a:pt x="3530" y="0"/>
                      <a:pt x="3256" y="0"/>
                    </a:cubicBezTo>
                    <a:close/>
                  </a:path>
                </a:pathLst>
              </a:custGeom>
              <a:solidFill>
                <a:srgbClr val="F7E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5" name="Google Shape;325;p29"/>
              <p:cNvSpPr/>
              <p:nvPr/>
            </p:nvSpPr>
            <p:spPr>
              <a:xfrm>
                <a:off x="1039749" y="2362751"/>
                <a:ext cx="557754" cy="48862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4406" extrusionOk="0">
                    <a:moveTo>
                      <a:pt x="2499" y="1"/>
                    </a:moveTo>
                    <a:lnTo>
                      <a:pt x="1084" y="824"/>
                    </a:lnTo>
                    <a:cubicBezTo>
                      <a:pt x="1084" y="824"/>
                      <a:pt x="1271" y="1765"/>
                      <a:pt x="1281" y="2104"/>
                    </a:cubicBezTo>
                    <a:cubicBezTo>
                      <a:pt x="1294" y="2444"/>
                      <a:pt x="395" y="2993"/>
                      <a:pt x="1" y="3298"/>
                    </a:cubicBezTo>
                    <a:lnTo>
                      <a:pt x="471" y="3890"/>
                    </a:lnTo>
                    <a:lnTo>
                      <a:pt x="1928" y="4405"/>
                    </a:lnTo>
                    <a:cubicBezTo>
                      <a:pt x="1928" y="4405"/>
                      <a:pt x="2454" y="3848"/>
                      <a:pt x="2969" y="3703"/>
                    </a:cubicBezTo>
                    <a:cubicBezTo>
                      <a:pt x="3101" y="3670"/>
                      <a:pt x="3261" y="3658"/>
                      <a:pt x="3426" y="3658"/>
                    </a:cubicBezTo>
                    <a:cubicBezTo>
                      <a:pt x="3922" y="3658"/>
                      <a:pt x="4471" y="3769"/>
                      <a:pt x="4471" y="3769"/>
                    </a:cubicBezTo>
                    <a:lnTo>
                      <a:pt x="5029" y="2281"/>
                    </a:lnTo>
                    <a:cubicBezTo>
                      <a:pt x="5029" y="2281"/>
                      <a:pt x="3056" y="2149"/>
                      <a:pt x="2827" y="1994"/>
                    </a:cubicBezTo>
                    <a:cubicBezTo>
                      <a:pt x="2596" y="1841"/>
                      <a:pt x="2499" y="1"/>
                      <a:pt x="2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6" name="Google Shape;326;p29"/>
              <p:cNvSpPr/>
              <p:nvPr/>
            </p:nvSpPr>
            <p:spPr>
              <a:xfrm>
                <a:off x="1291169" y="2362751"/>
                <a:ext cx="306327" cy="294107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2652" extrusionOk="0">
                    <a:moveTo>
                      <a:pt x="232" y="1"/>
                    </a:moveTo>
                    <a:lnTo>
                      <a:pt x="0" y="132"/>
                    </a:lnTo>
                    <a:cubicBezTo>
                      <a:pt x="45" y="648"/>
                      <a:pt x="166" y="2191"/>
                      <a:pt x="395" y="2346"/>
                    </a:cubicBezTo>
                    <a:cubicBezTo>
                      <a:pt x="605" y="2478"/>
                      <a:pt x="1941" y="2599"/>
                      <a:pt x="2630" y="2651"/>
                    </a:cubicBezTo>
                    <a:lnTo>
                      <a:pt x="2762" y="2281"/>
                    </a:lnTo>
                    <a:cubicBezTo>
                      <a:pt x="2762" y="2281"/>
                      <a:pt x="789" y="2149"/>
                      <a:pt x="560" y="1994"/>
                    </a:cubicBezTo>
                    <a:cubicBezTo>
                      <a:pt x="329" y="1841"/>
                      <a:pt x="232" y="1"/>
                      <a:pt x="232" y="1"/>
                    </a:cubicBezTo>
                    <a:close/>
                  </a:path>
                </a:pathLst>
              </a:custGeom>
              <a:solidFill>
                <a:srgbClr val="F7E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7" name="Google Shape;327;p29"/>
              <p:cNvSpPr/>
              <p:nvPr/>
            </p:nvSpPr>
            <p:spPr>
              <a:xfrm>
                <a:off x="579274" y="2728157"/>
                <a:ext cx="1286860" cy="1746120"/>
              </a:xfrm>
              <a:custGeom>
                <a:avLst/>
                <a:gdLst/>
                <a:ahLst/>
                <a:cxnLst/>
                <a:rect l="l" t="t" r="r" b="b"/>
                <a:pathLst>
                  <a:path w="11603" h="15745" extrusionOk="0">
                    <a:moveTo>
                      <a:pt x="4219" y="1"/>
                    </a:moveTo>
                    <a:cubicBezTo>
                      <a:pt x="4196" y="1"/>
                      <a:pt x="4174" y="1"/>
                      <a:pt x="4153" y="3"/>
                    </a:cubicBezTo>
                    <a:cubicBezTo>
                      <a:pt x="3955" y="27"/>
                      <a:pt x="2696" y="179"/>
                      <a:pt x="1326" y="3051"/>
                    </a:cubicBezTo>
                    <a:cubicBezTo>
                      <a:pt x="0" y="5823"/>
                      <a:pt x="229" y="9722"/>
                      <a:pt x="4592" y="14214"/>
                    </a:cubicBezTo>
                    <a:cubicBezTo>
                      <a:pt x="5569" y="15220"/>
                      <a:pt x="6380" y="15744"/>
                      <a:pt x="7130" y="15744"/>
                    </a:cubicBezTo>
                    <a:cubicBezTo>
                      <a:pt x="8170" y="15744"/>
                      <a:pt x="9091" y="14734"/>
                      <a:pt x="10167" y="12594"/>
                    </a:cubicBezTo>
                    <a:cubicBezTo>
                      <a:pt x="11274" y="10369"/>
                      <a:pt x="11602" y="5954"/>
                      <a:pt x="11100" y="5186"/>
                    </a:cubicBezTo>
                    <a:cubicBezTo>
                      <a:pt x="10606" y="4432"/>
                      <a:pt x="8536" y="3522"/>
                      <a:pt x="8129" y="3204"/>
                    </a:cubicBezTo>
                    <a:cubicBezTo>
                      <a:pt x="8129" y="3204"/>
                      <a:pt x="8350" y="2972"/>
                      <a:pt x="8260" y="2709"/>
                    </a:cubicBezTo>
                    <a:cubicBezTo>
                      <a:pt x="7921" y="1626"/>
                      <a:pt x="6706" y="1176"/>
                      <a:pt x="6706" y="1176"/>
                    </a:cubicBezTo>
                    <a:lnTo>
                      <a:pt x="5709" y="1526"/>
                    </a:lnTo>
                    <a:lnTo>
                      <a:pt x="5709" y="1526"/>
                    </a:lnTo>
                    <a:lnTo>
                      <a:pt x="6080" y="1110"/>
                    </a:lnTo>
                    <a:cubicBezTo>
                      <a:pt x="5996" y="772"/>
                      <a:pt x="4886" y="1"/>
                      <a:pt x="4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8" name="Google Shape;328;p29"/>
              <p:cNvSpPr/>
              <p:nvPr/>
            </p:nvSpPr>
            <p:spPr>
              <a:xfrm>
                <a:off x="660567" y="2786822"/>
                <a:ext cx="533576" cy="113273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10214" extrusionOk="0">
                    <a:moveTo>
                      <a:pt x="3541" y="0"/>
                    </a:moveTo>
                    <a:cubicBezTo>
                      <a:pt x="3343" y="0"/>
                      <a:pt x="2084" y="90"/>
                      <a:pt x="866" y="2772"/>
                    </a:cubicBezTo>
                    <a:cubicBezTo>
                      <a:pt x="1" y="4678"/>
                      <a:pt x="11" y="7200"/>
                      <a:pt x="1886" y="10214"/>
                    </a:cubicBezTo>
                    <a:cubicBezTo>
                      <a:pt x="856" y="5612"/>
                      <a:pt x="2170" y="2630"/>
                      <a:pt x="4306" y="878"/>
                    </a:cubicBezTo>
                    <a:cubicBezTo>
                      <a:pt x="4471" y="734"/>
                      <a:pt x="4648" y="602"/>
                      <a:pt x="4811" y="484"/>
                    </a:cubicBezTo>
                    <a:cubicBezTo>
                      <a:pt x="4406" y="221"/>
                      <a:pt x="3911" y="0"/>
                      <a:pt x="3572" y="0"/>
                    </a:cubicBezTo>
                    <a:close/>
                  </a:path>
                </a:pathLst>
              </a:custGeom>
              <a:solidFill>
                <a:srgbClr val="EDEDED">
                  <a:alpha val="2813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9" name="Google Shape;329;p29"/>
              <p:cNvSpPr/>
              <p:nvPr/>
            </p:nvSpPr>
            <p:spPr>
              <a:xfrm>
                <a:off x="1085885" y="4124797"/>
                <a:ext cx="620971" cy="350000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3156" extrusionOk="0">
                    <a:moveTo>
                      <a:pt x="2564" y="3156"/>
                    </a:moveTo>
                    <a:lnTo>
                      <a:pt x="2564" y="3156"/>
                    </a:lnTo>
                    <a:lnTo>
                      <a:pt x="2564" y="3156"/>
                    </a:lnTo>
                    <a:lnTo>
                      <a:pt x="2564" y="3156"/>
                    </a:lnTo>
                    <a:close/>
                    <a:moveTo>
                      <a:pt x="24" y="1620"/>
                    </a:moveTo>
                    <a:cubicBezTo>
                      <a:pt x="45" y="1644"/>
                      <a:pt x="76" y="1675"/>
                      <a:pt x="110" y="1709"/>
                    </a:cubicBezTo>
                    <a:cubicBezTo>
                      <a:pt x="76" y="1675"/>
                      <a:pt x="45" y="1644"/>
                      <a:pt x="24" y="1620"/>
                    </a:cubicBezTo>
                    <a:close/>
                    <a:moveTo>
                      <a:pt x="0" y="1599"/>
                    </a:moveTo>
                    <a:lnTo>
                      <a:pt x="0" y="1599"/>
                    </a:lnTo>
                    <a:lnTo>
                      <a:pt x="0" y="1599"/>
                    </a:lnTo>
                    <a:close/>
                    <a:moveTo>
                      <a:pt x="5557" y="87"/>
                    </a:moveTo>
                    <a:cubicBezTo>
                      <a:pt x="4505" y="2170"/>
                      <a:pt x="3595" y="3145"/>
                      <a:pt x="2564" y="3156"/>
                    </a:cubicBezTo>
                    <a:cubicBezTo>
                      <a:pt x="3595" y="3145"/>
                      <a:pt x="4505" y="2170"/>
                      <a:pt x="5557" y="87"/>
                    </a:cubicBezTo>
                    <a:close/>
                    <a:moveTo>
                      <a:pt x="5599" y="0"/>
                    </a:moveTo>
                    <a:cubicBezTo>
                      <a:pt x="5588" y="21"/>
                      <a:pt x="5567" y="55"/>
                      <a:pt x="5557" y="76"/>
                    </a:cubicBezTo>
                    <a:cubicBezTo>
                      <a:pt x="5567" y="55"/>
                      <a:pt x="5588" y="21"/>
                      <a:pt x="559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0" name="Google Shape;330;p29"/>
              <p:cNvSpPr/>
              <p:nvPr/>
            </p:nvSpPr>
            <p:spPr>
              <a:xfrm>
                <a:off x="721231" y="3264456"/>
                <a:ext cx="1114509" cy="1210363"/>
              </a:xfrm>
              <a:custGeom>
                <a:avLst/>
                <a:gdLst/>
                <a:ahLst/>
                <a:cxnLst/>
                <a:rect l="l" t="t" r="r" b="b"/>
                <a:pathLst>
                  <a:path w="10049" h="10914" extrusionOk="0">
                    <a:moveTo>
                      <a:pt x="9502" y="1"/>
                    </a:moveTo>
                    <a:cubicBezTo>
                      <a:pt x="9436" y="1797"/>
                      <a:pt x="9018" y="4219"/>
                      <a:pt x="8274" y="5710"/>
                    </a:cubicBezTo>
                    <a:cubicBezTo>
                      <a:pt x="7135" y="7987"/>
                      <a:pt x="6149" y="9073"/>
                      <a:pt x="5042" y="9073"/>
                    </a:cubicBezTo>
                    <a:cubicBezTo>
                      <a:pt x="4243" y="9073"/>
                      <a:pt x="3377" y="8502"/>
                      <a:pt x="2326" y="7429"/>
                    </a:cubicBezTo>
                    <a:cubicBezTo>
                      <a:pt x="1371" y="6443"/>
                      <a:pt x="603" y="5489"/>
                      <a:pt x="1" y="4558"/>
                    </a:cubicBezTo>
                    <a:lnTo>
                      <a:pt x="1" y="4558"/>
                    </a:lnTo>
                    <a:cubicBezTo>
                      <a:pt x="603" y="6049"/>
                      <a:pt x="1655" y="7658"/>
                      <a:pt x="3288" y="9357"/>
                    </a:cubicBezTo>
                    <a:cubicBezTo>
                      <a:pt x="3299" y="9357"/>
                      <a:pt x="3299" y="9367"/>
                      <a:pt x="3312" y="9378"/>
                    </a:cubicBezTo>
                    <a:cubicBezTo>
                      <a:pt x="3333" y="9402"/>
                      <a:pt x="3364" y="9433"/>
                      <a:pt x="3398" y="9467"/>
                    </a:cubicBezTo>
                    <a:cubicBezTo>
                      <a:pt x="4329" y="10409"/>
                      <a:pt x="5118" y="10903"/>
                      <a:pt x="5852" y="10914"/>
                    </a:cubicBezTo>
                    <a:cubicBezTo>
                      <a:pt x="6883" y="10903"/>
                      <a:pt x="7793" y="9928"/>
                      <a:pt x="8845" y="7845"/>
                    </a:cubicBezTo>
                    <a:lnTo>
                      <a:pt x="8845" y="7834"/>
                    </a:lnTo>
                    <a:cubicBezTo>
                      <a:pt x="8855" y="7813"/>
                      <a:pt x="8876" y="7779"/>
                      <a:pt x="8887" y="7758"/>
                    </a:cubicBezTo>
                    <a:cubicBezTo>
                      <a:pt x="9655" y="6212"/>
                      <a:pt x="10049" y="3606"/>
                      <a:pt x="10049" y="1907"/>
                    </a:cubicBezTo>
                    <a:cubicBezTo>
                      <a:pt x="10049" y="1150"/>
                      <a:pt x="9973" y="582"/>
                      <a:pt x="9820" y="350"/>
                    </a:cubicBezTo>
                    <a:cubicBezTo>
                      <a:pt x="9754" y="240"/>
                      <a:pt x="9633" y="122"/>
                      <a:pt x="9502" y="1"/>
                    </a:cubicBezTo>
                    <a:close/>
                  </a:path>
                </a:pathLst>
              </a:custGeom>
              <a:solidFill>
                <a:srgbClr val="40566D">
                  <a:alpha val="337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1" name="Google Shape;331;p29"/>
              <p:cNvSpPr/>
              <p:nvPr/>
            </p:nvSpPr>
            <p:spPr>
              <a:xfrm>
                <a:off x="1411611" y="3047098"/>
                <a:ext cx="574944" cy="340796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3073" extrusionOk="0">
                    <a:moveTo>
                      <a:pt x="4522" y="1"/>
                    </a:moveTo>
                    <a:cubicBezTo>
                      <a:pt x="3390" y="1"/>
                      <a:pt x="1415" y="155"/>
                      <a:pt x="855" y="470"/>
                    </a:cubicBezTo>
                    <a:cubicBezTo>
                      <a:pt x="163" y="874"/>
                      <a:pt x="0" y="1632"/>
                      <a:pt x="1107" y="2749"/>
                    </a:cubicBezTo>
                    <a:cubicBezTo>
                      <a:pt x="1347" y="2995"/>
                      <a:pt x="1559" y="3073"/>
                      <a:pt x="1721" y="3073"/>
                    </a:cubicBezTo>
                    <a:cubicBezTo>
                      <a:pt x="1878" y="3073"/>
                      <a:pt x="1989" y="3001"/>
                      <a:pt x="2038" y="2936"/>
                    </a:cubicBezTo>
                    <a:cubicBezTo>
                      <a:pt x="2125" y="2805"/>
                      <a:pt x="3004" y="1926"/>
                      <a:pt x="3385" y="1916"/>
                    </a:cubicBezTo>
                    <a:cubicBezTo>
                      <a:pt x="3779" y="1905"/>
                      <a:pt x="4689" y="1819"/>
                      <a:pt x="4689" y="1819"/>
                    </a:cubicBezTo>
                    <a:lnTo>
                      <a:pt x="5184" y="30"/>
                    </a:lnTo>
                    <a:cubicBezTo>
                      <a:pt x="5042" y="11"/>
                      <a:pt x="4809" y="1"/>
                      <a:pt x="45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2" name="Google Shape;332;p29"/>
              <p:cNvSpPr/>
              <p:nvPr/>
            </p:nvSpPr>
            <p:spPr>
              <a:xfrm>
                <a:off x="1506434" y="3046876"/>
                <a:ext cx="480119" cy="52345"/>
              </a:xfrm>
              <a:custGeom>
                <a:avLst/>
                <a:gdLst/>
                <a:ahLst/>
                <a:cxnLst/>
                <a:rect l="l" t="t" r="r" b="b"/>
                <a:pathLst>
                  <a:path w="4329" h="472" extrusionOk="0">
                    <a:moveTo>
                      <a:pt x="3703" y="1"/>
                    </a:moveTo>
                    <a:cubicBezTo>
                      <a:pt x="2575" y="1"/>
                      <a:pt x="558" y="153"/>
                      <a:pt x="0" y="472"/>
                    </a:cubicBezTo>
                    <a:lnTo>
                      <a:pt x="0" y="472"/>
                    </a:lnTo>
                    <a:lnTo>
                      <a:pt x="0" y="472"/>
                    </a:lnTo>
                    <a:lnTo>
                      <a:pt x="0" y="472"/>
                    </a:lnTo>
                    <a:cubicBezTo>
                      <a:pt x="558" y="153"/>
                      <a:pt x="2575" y="1"/>
                      <a:pt x="3703" y="1"/>
                    </a:cubicBezTo>
                    <a:cubicBezTo>
                      <a:pt x="3976" y="1"/>
                      <a:pt x="4197" y="11"/>
                      <a:pt x="4329" y="32"/>
                    </a:cubicBezTo>
                    <a:lnTo>
                      <a:pt x="4329" y="32"/>
                    </a:lnTo>
                    <a:cubicBezTo>
                      <a:pt x="4197" y="11"/>
                      <a:pt x="3976" y="1"/>
                      <a:pt x="37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>
                <a:off x="1480704" y="3099108"/>
                <a:ext cx="25841" cy="185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67" extrusionOk="0">
                    <a:moveTo>
                      <a:pt x="232" y="1"/>
                    </a:moveTo>
                    <a:cubicBezTo>
                      <a:pt x="145" y="56"/>
                      <a:pt x="66" y="111"/>
                      <a:pt x="1" y="166"/>
                    </a:cubicBezTo>
                    <a:cubicBezTo>
                      <a:pt x="66" y="111"/>
                      <a:pt x="145" y="56"/>
                      <a:pt x="232" y="1"/>
                    </a:cubicBezTo>
                    <a:close/>
                  </a:path>
                </a:pathLst>
              </a:custGeom>
              <a:solidFill>
                <a:srgbClr val="F9805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4" name="Google Shape;334;p29"/>
              <p:cNvSpPr/>
              <p:nvPr/>
            </p:nvSpPr>
            <p:spPr>
              <a:xfrm>
                <a:off x="1443108" y="3046876"/>
                <a:ext cx="543447" cy="155593"/>
              </a:xfrm>
              <a:custGeom>
                <a:avLst/>
                <a:gdLst/>
                <a:ahLst/>
                <a:cxnLst/>
                <a:rect l="l" t="t" r="r" b="b"/>
                <a:pathLst>
                  <a:path w="4900" h="1403" extrusionOk="0">
                    <a:moveTo>
                      <a:pt x="4274" y="1"/>
                    </a:moveTo>
                    <a:cubicBezTo>
                      <a:pt x="3146" y="1"/>
                      <a:pt x="1129" y="153"/>
                      <a:pt x="571" y="472"/>
                    </a:cubicBezTo>
                    <a:cubicBezTo>
                      <a:pt x="484" y="527"/>
                      <a:pt x="405" y="582"/>
                      <a:pt x="340" y="637"/>
                    </a:cubicBezTo>
                    <a:cubicBezTo>
                      <a:pt x="121" y="834"/>
                      <a:pt x="0" y="1084"/>
                      <a:pt x="35" y="1402"/>
                    </a:cubicBezTo>
                    <a:cubicBezTo>
                      <a:pt x="90" y="1042"/>
                      <a:pt x="329" y="790"/>
                      <a:pt x="692" y="614"/>
                    </a:cubicBezTo>
                    <a:cubicBezTo>
                      <a:pt x="1076" y="440"/>
                      <a:pt x="2017" y="374"/>
                      <a:pt x="2982" y="374"/>
                    </a:cubicBezTo>
                    <a:cubicBezTo>
                      <a:pt x="3627" y="374"/>
                      <a:pt x="4297" y="406"/>
                      <a:pt x="4789" y="450"/>
                    </a:cubicBezTo>
                    <a:lnTo>
                      <a:pt x="4900" y="32"/>
                    </a:lnTo>
                    <a:cubicBezTo>
                      <a:pt x="4768" y="11"/>
                      <a:pt x="4547" y="1"/>
                      <a:pt x="4274" y="1"/>
                    </a:cubicBezTo>
                    <a:close/>
                  </a:path>
                </a:pathLst>
              </a:custGeom>
              <a:solidFill>
                <a:srgbClr val="F7E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>
                <a:off x="1151429" y="2353657"/>
                <a:ext cx="172794" cy="109569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988" extrusionOk="0">
                    <a:moveTo>
                      <a:pt x="1315" y="0"/>
                    </a:moveTo>
                    <a:cubicBezTo>
                      <a:pt x="1151" y="0"/>
                      <a:pt x="889" y="93"/>
                      <a:pt x="627" y="259"/>
                    </a:cubicBezTo>
                    <a:cubicBezTo>
                      <a:pt x="243" y="498"/>
                      <a:pt x="1" y="795"/>
                      <a:pt x="90" y="927"/>
                    </a:cubicBezTo>
                    <a:cubicBezTo>
                      <a:pt x="114" y="968"/>
                      <a:pt x="168" y="988"/>
                      <a:pt x="241" y="988"/>
                    </a:cubicBezTo>
                    <a:cubicBezTo>
                      <a:pt x="402" y="988"/>
                      <a:pt x="658" y="895"/>
                      <a:pt x="921" y="730"/>
                    </a:cubicBezTo>
                    <a:cubicBezTo>
                      <a:pt x="1305" y="498"/>
                      <a:pt x="1557" y="193"/>
                      <a:pt x="1471" y="62"/>
                    </a:cubicBezTo>
                    <a:cubicBezTo>
                      <a:pt x="1446" y="20"/>
                      <a:pt x="1391" y="0"/>
                      <a:pt x="13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6" name="Google Shape;336;p29"/>
              <p:cNvSpPr/>
              <p:nvPr/>
            </p:nvSpPr>
            <p:spPr>
              <a:xfrm>
                <a:off x="1909682" y="3049870"/>
                <a:ext cx="98708" cy="200507"/>
              </a:xfrm>
              <a:custGeom>
                <a:avLst/>
                <a:gdLst/>
                <a:ahLst/>
                <a:cxnLst/>
                <a:rect l="l" t="t" r="r" b="b"/>
                <a:pathLst>
                  <a:path w="890" h="1808" extrusionOk="0">
                    <a:moveTo>
                      <a:pt x="659" y="0"/>
                    </a:moveTo>
                    <a:cubicBezTo>
                      <a:pt x="494" y="0"/>
                      <a:pt x="265" y="346"/>
                      <a:pt x="132" y="818"/>
                    </a:cubicBezTo>
                    <a:cubicBezTo>
                      <a:pt x="1" y="1310"/>
                      <a:pt x="25" y="1759"/>
                      <a:pt x="198" y="1804"/>
                    </a:cubicBezTo>
                    <a:cubicBezTo>
                      <a:pt x="207" y="1806"/>
                      <a:pt x="216" y="1807"/>
                      <a:pt x="225" y="1807"/>
                    </a:cubicBezTo>
                    <a:cubicBezTo>
                      <a:pt x="390" y="1807"/>
                      <a:pt x="624" y="1460"/>
                      <a:pt x="758" y="991"/>
                    </a:cubicBezTo>
                    <a:cubicBezTo>
                      <a:pt x="890" y="489"/>
                      <a:pt x="866" y="50"/>
                      <a:pt x="693" y="5"/>
                    </a:cubicBezTo>
                    <a:cubicBezTo>
                      <a:pt x="682" y="2"/>
                      <a:pt x="671" y="0"/>
                      <a:pt x="6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>
                <a:off x="1664473" y="2814324"/>
                <a:ext cx="93384" cy="189417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708" extrusionOk="0">
                    <a:moveTo>
                      <a:pt x="628" y="1"/>
                    </a:moveTo>
                    <a:cubicBezTo>
                      <a:pt x="464" y="1"/>
                      <a:pt x="243" y="330"/>
                      <a:pt x="132" y="772"/>
                    </a:cubicBezTo>
                    <a:cubicBezTo>
                      <a:pt x="0" y="1243"/>
                      <a:pt x="21" y="1659"/>
                      <a:pt x="184" y="1703"/>
                    </a:cubicBezTo>
                    <a:cubicBezTo>
                      <a:pt x="194" y="1706"/>
                      <a:pt x="203" y="1707"/>
                      <a:pt x="213" y="1707"/>
                    </a:cubicBezTo>
                    <a:cubicBezTo>
                      <a:pt x="367" y="1707"/>
                      <a:pt x="587" y="1378"/>
                      <a:pt x="710" y="935"/>
                    </a:cubicBezTo>
                    <a:cubicBezTo>
                      <a:pt x="842" y="465"/>
                      <a:pt x="810" y="49"/>
                      <a:pt x="658" y="5"/>
                    </a:cubicBezTo>
                    <a:cubicBezTo>
                      <a:pt x="648" y="2"/>
                      <a:pt x="638" y="1"/>
                      <a:pt x="6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>
                <a:off x="1519854" y="2614820"/>
                <a:ext cx="96046" cy="16668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503" extrusionOk="0">
                    <a:moveTo>
                      <a:pt x="686" y="1"/>
                    </a:moveTo>
                    <a:cubicBezTo>
                      <a:pt x="541" y="1"/>
                      <a:pt x="325" y="271"/>
                      <a:pt x="174" y="654"/>
                    </a:cubicBezTo>
                    <a:cubicBezTo>
                      <a:pt x="11" y="1059"/>
                      <a:pt x="0" y="1443"/>
                      <a:pt x="142" y="1496"/>
                    </a:cubicBezTo>
                    <a:cubicBezTo>
                      <a:pt x="154" y="1501"/>
                      <a:pt x="166" y="1503"/>
                      <a:pt x="180" y="1503"/>
                    </a:cubicBezTo>
                    <a:cubicBezTo>
                      <a:pt x="324" y="1503"/>
                      <a:pt x="540" y="1232"/>
                      <a:pt x="689" y="852"/>
                    </a:cubicBezTo>
                    <a:cubicBezTo>
                      <a:pt x="855" y="444"/>
                      <a:pt x="865" y="63"/>
                      <a:pt x="723" y="8"/>
                    </a:cubicBezTo>
                    <a:cubicBezTo>
                      <a:pt x="711" y="3"/>
                      <a:pt x="699" y="1"/>
                      <a:pt x="6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</p:grpSp>
        <p:grpSp>
          <p:nvGrpSpPr>
            <p:cNvPr id="339" name="Google Shape;339;p29"/>
            <p:cNvGrpSpPr/>
            <p:nvPr/>
          </p:nvGrpSpPr>
          <p:grpSpPr>
            <a:xfrm rot="1398235">
              <a:off x="6689063" y="980822"/>
              <a:ext cx="953611" cy="1376765"/>
              <a:chOff x="6969873" y="742904"/>
              <a:chExt cx="953631" cy="1376794"/>
            </a:xfrm>
          </p:grpSpPr>
          <p:grpSp>
            <p:nvGrpSpPr>
              <p:cNvPr id="340" name="Google Shape;340;p29"/>
              <p:cNvGrpSpPr/>
              <p:nvPr/>
            </p:nvGrpSpPr>
            <p:grpSpPr>
              <a:xfrm>
                <a:off x="7534248" y="1764479"/>
                <a:ext cx="389256" cy="355219"/>
                <a:chOff x="7534248" y="1764479"/>
                <a:chExt cx="389256" cy="355219"/>
              </a:xfrm>
            </p:grpSpPr>
            <p:sp>
              <p:nvSpPr>
                <p:cNvPr id="341" name="Google Shape;341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42" name="Google Shape;342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43" name="Google Shape;343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44" name="Google Shape;344;p29"/>
              <p:cNvGrpSpPr/>
              <p:nvPr/>
            </p:nvGrpSpPr>
            <p:grpSpPr>
              <a:xfrm>
                <a:off x="6969873" y="1764479"/>
                <a:ext cx="389256" cy="355219"/>
                <a:chOff x="7534248" y="1764479"/>
                <a:chExt cx="389256" cy="355219"/>
              </a:xfrm>
            </p:grpSpPr>
            <p:sp>
              <p:nvSpPr>
                <p:cNvPr id="345" name="Google Shape;345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46" name="Google Shape;346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47" name="Google Shape;347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48" name="Google Shape;348;p29"/>
              <p:cNvGrpSpPr/>
              <p:nvPr/>
            </p:nvGrpSpPr>
            <p:grpSpPr>
              <a:xfrm>
                <a:off x="7534248" y="1253692"/>
                <a:ext cx="389256" cy="355219"/>
                <a:chOff x="7534248" y="1764479"/>
                <a:chExt cx="389256" cy="355219"/>
              </a:xfrm>
            </p:grpSpPr>
            <p:sp>
              <p:nvSpPr>
                <p:cNvPr id="349" name="Google Shape;349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0" name="Google Shape;350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1" name="Google Shape;351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52" name="Google Shape;352;p29"/>
              <p:cNvGrpSpPr/>
              <p:nvPr/>
            </p:nvGrpSpPr>
            <p:grpSpPr>
              <a:xfrm>
                <a:off x="6969873" y="1253692"/>
                <a:ext cx="389256" cy="355219"/>
                <a:chOff x="7534248" y="1764479"/>
                <a:chExt cx="389256" cy="355219"/>
              </a:xfrm>
            </p:grpSpPr>
            <p:sp>
              <p:nvSpPr>
                <p:cNvPr id="353" name="Google Shape;353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4" name="Google Shape;354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5" name="Google Shape;355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56" name="Google Shape;356;p29"/>
              <p:cNvGrpSpPr/>
              <p:nvPr/>
            </p:nvGrpSpPr>
            <p:grpSpPr>
              <a:xfrm>
                <a:off x="7534248" y="742904"/>
                <a:ext cx="389256" cy="355219"/>
                <a:chOff x="7534248" y="1764479"/>
                <a:chExt cx="389256" cy="355219"/>
              </a:xfrm>
            </p:grpSpPr>
            <p:sp>
              <p:nvSpPr>
                <p:cNvPr id="357" name="Google Shape;357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8" name="Google Shape;358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9" name="Google Shape;359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60" name="Google Shape;360;p29"/>
              <p:cNvGrpSpPr/>
              <p:nvPr/>
            </p:nvGrpSpPr>
            <p:grpSpPr>
              <a:xfrm>
                <a:off x="6969873" y="742904"/>
                <a:ext cx="389256" cy="355219"/>
                <a:chOff x="7534248" y="1764479"/>
                <a:chExt cx="389256" cy="355219"/>
              </a:xfrm>
            </p:grpSpPr>
            <p:sp>
              <p:nvSpPr>
                <p:cNvPr id="361" name="Google Shape;361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62" name="Google Shape;362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63" name="Google Shape;363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</p:grpSp>
        <p:grpSp>
          <p:nvGrpSpPr>
            <p:cNvPr id="364" name="Google Shape;364;p29"/>
            <p:cNvGrpSpPr/>
            <p:nvPr/>
          </p:nvGrpSpPr>
          <p:grpSpPr>
            <a:xfrm>
              <a:off x="5949080" y="2781935"/>
              <a:ext cx="1877757" cy="1876345"/>
              <a:chOff x="1886561" y="888850"/>
              <a:chExt cx="1620992" cy="1619773"/>
            </a:xfrm>
          </p:grpSpPr>
          <p:sp>
            <p:nvSpPr>
              <p:cNvPr id="365" name="Google Shape;365;p29"/>
              <p:cNvSpPr/>
              <p:nvPr/>
            </p:nvSpPr>
            <p:spPr>
              <a:xfrm>
                <a:off x="1886561" y="888850"/>
                <a:ext cx="1620992" cy="1619773"/>
              </a:xfrm>
              <a:custGeom>
                <a:avLst/>
                <a:gdLst/>
                <a:ahLst/>
                <a:cxnLst/>
                <a:rect l="l" t="t" r="r" b="b"/>
                <a:pathLst>
                  <a:path w="10638" h="10630" extrusionOk="0">
                    <a:moveTo>
                      <a:pt x="2059" y="0"/>
                    </a:moveTo>
                    <a:cubicBezTo>
                      <a:pt x="921" y="0"/>
                      <a:pt x="0" y="921"/>
                      <a:pt x="0" y="2049"/>
                    </a:cubicBezTo>
                    <a:lnTo>
                      <a:pt x="0" y="8578"/>
                    </a:lnTo>
                    <a:cubicBezTo>
                      <a:pt x="0" y="9709"/>
                      <a:pt x="921" y="10629"/>
                      <a:pt x="2059" y="10629"/>
                    </a:cubicBezTo>
                    <a:lnTo>
                      <a:pt x="8578" y="10629"/>
                    </a:lnTo>
                    <a:cubicBezTo>
                      <a:pt x="9717" y="10629"/>
                      <a:pt x="10637" y="9709"/>
                      <a:pt x="10637" y="8578"/>
                    </a:cubicBezTo>
                    <a:lnTo>
                      <a:pt x="10637" y="2049"/>
                    </a:lnTo>
                    <a:cubicBezTo>
                      <a:pt x="10637" y="921"/>
                      <a:pt x="9717" y="0"/>
                      <a:pt x="85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66" name="Google Shape;366;p29"/>
              <p:cNvSpPr/>
              <p:nvPr/>
            </p:nvSpPr>
            <p:spPr>
              <a:xfrm>
                <a:off x="2051582" y="1053871"/>
                <a:ext cx="1290790" cy="1290790"/>
              </a:xfrm>
              <a:custGeom>
                <a:avLst/>
                <a:gdLst/>
                <a:ahLst/>
                <a:cxnLst/>
                <a:rect l="l" t="t" r="r" b="b"/>
                <a:pathLst>
                  <a:path w="8471" h="8471" extrusionOk="0">
                    <a:moveTo>
                      <a:pt x="976" y="1"/>
                    </a:moveTo>
                    <a:cubicBezTo>
                      <a:pt x="440" y="1"/>
                      <a:pt x="1" y="429"/>
                      <a:pt x="1" y="966"/>
                    </a:cubicBezTo>
                    <a:lnTo>
                      <a:pt x="1" y="7495"/>
                    </a:lnTo>
                    <a:cubicBezTo>
                      <a:pt x="1" y="8034"/>
                      <a:pt x="440" y="8471"/>
                      <a:pt x="976" y="8471"/>
                    </a:cubicBezTo>
                    <a:lnTo>
                      <a:pt x="7495" y="8471"/>
                    </a:lnTo>
                    <a:cubicBezTo>
                      <a:pt x="8042" y="8471"/>
                      <a:pt x="8471" y="8034"/>
                      <a:pt x="8471" y="7495"/>
                    </a:cubicBezTo>
                    <a:lnTo>
                      <a:pt x="8471" y="966"/>
                    </a:lnTo>
                    <a:cubicBezTo>
                      <a:pt x="8471" y="429"/>
                      <a:pt x="8042" y="1"/>
                      <a:pt x="74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67" name="Google Shape;367;p29"/>
              <p:cNvSpPr/>
              <p:nvPr/>
            </p:nvSpPr>
            <p:spPr>
              <a:xfrm>
                <a:off x="2176985" y="1179275"/>
                <a:ext cx="1039976" cy="868552"/>
              </a:xfrm>
              <a:custGeom>
                <a:avLst/>
                <a:gdLst/>
                <a:ahLst/>
                <a:cxnLst/>
                <a:rect l="l" t="t" r="r" b="b"/>
                <a:pathLst>
                  <a:path w="6825" h="5700" extrusionOk="0">
                    <a:moveTo>
                      <a:pt x="790" y="1"/>
                    </a:moveTo>
                    <a:cubicBezTo>
                      <a:pt x="351" y="1"/>
                      <a:pt x="1" y="295"/>
                      <a:pt x="1" y="658"/>
                    </a:cubicBezTo>
                    <a:lnTo>
                      <a:pt x="1" y="5052"/>
                    </a:lnTo>
                    <a:cubicBezTo>
                      <a:pt x="1" y="5413"/>
                      <a:pt x="351" y="5699"/>
                      <a:pt x="790" y="5699"/>
                    </a:cubicBezTo>
                    <a:lnTo>
                      <a:pt x="6036" y="5699"/>
                    </a:lnTo>
                    <a:cubicBezTo>
                      <a:pt x="6475" y="5699"/>
                      <a:pt x="6825" y="5413"/>
                      <a:pt x="6825" y="5052"/>
                    </a:cubicBezTo>
                    <a:lnTo>
                      <a:pt x="6825" y="658"/>
                    </a:lnTo>
                    <a:cubicBezTo>
                      <a:pt x="6825" y="295"/>
                      <a:pt x="6475" y="1"/>
                      <a:pt x="6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68" name="Google Shape;368;p29"/>
              <p:cNvSpPr/>
              <p:nvPr/>
            </p:nvSpPr>
            <p:spPr>
              <a:xfrm>
                <a:off x="2272066" y="2104033"/>
                <a:ext cx="177215" cy="177367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164" extrusionOk="0">
                    <a:moveTo>
                      <a:pt x="581" y="1"/>
                    </a:moveTo>
                    <a:cubicBezTo>
                      <a:pt x="263" y="1"/>
                      <a:pt x="0" y="253"/>
                      <a:pt x="0" y="582"/>
                    </a:cubicBezTo>
                    <a:cubicBezTo>
                      <a:pt x="0" y="900"/>
                      <a:pt x="263" y="1163"/>
                      <a:pt x="581" y="1163"/>
                    </a:cubicBezTo>
                    <a:cubicBezTo>
                      <a:pt x="910" y="1163"/>
                      <a:pt x="1162" y="900"/>
                      <a:pt x="1162" y="582"/>
                    </a:cubicBezTo>
                    <a:cubicBezTo>
                      <a:pt x="1162" y="253"/>
                      <a:pt x="910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69" name="Google Shape;369;p29"/>
              <p:cNvSpPr/>
              <p:nvPr/>
            </p:nvSpPr>
            <p:spPr>
              <a:xfrm>
                <a:off x="2579251" y="2104033"/>
                <a:ext cx="223843" cy="177367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164" extrusionOk="0">
                    <a:moveTo>
                      <a:pt x="385" y="1"/>
                    </a:moveTo>
                    <a:cubicBezTo>
                      <a:pt x="175" y="1"/>
                      <a:pt x="1" y="177"/>
                      <a:pt x="1" y="385"/>
                    </a:cubicBezTo>
                    <a:lnTo>
                      <a:pt x="1" y="779"/>
                    </a:lnTo>
                    <a:cubicBezTo>
                      <a:pt x="1" y="987"/>
                      <a:pt x="175" y="1163"/>
                      <a:pt x="385" y="1163"/>
                    </a:cubicBezTo>
                    <a:lnTo>
                      <a:pt x="1468" y="1163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0" name="Google Shape;370;p29"/>
              <p:cNvSpPr/>
              <p:nvPr/>
            </p:nvSpPr>
            <p:spPr>
              <a:xfrm>
                <a:off x="2831430" y="2104033"/>
                <a:ext cx="223690" cy="177367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164" extrusionOk="0">
                    <a:moveTo>
                      <a:pt x="0" y="1"/>
                    </a:moveTo>
                    <a:lnTo>
                      <a:pt x="0" y="1163"/>
                    </a:lnTo>
                    <a:lnTo>
                      <a:pt x="1083" y="1163"/>
                    </a:lnTo>
                    <a:cubicBezTo>
                      <a:pt x="1304" y="1163"/>
                      <a:pt x="1467" y="987"/>
                      <a:pt x="1467" y="779"/>
                    </a:cubicBezTo>
                    <a:lnTo>
                      <a:pt x="1467" y="385"/>
                    </a:lnTo>
                    <a:cubicBezTo>
                      <a:pt x="1467" y="177"/>
                      <a:pt x="1304" y="1"/>
                      <a:pt x="10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1" name="Google Shape;371;p29"/>
              <p:cNvSpPr/>
              <p:nvPr/>
            </p:nvSpPr>
            <p:spPr>
              <a:xfrm>
                <a:off x="2345358" y="2147764"/>
                <a:ext cx="30171" cy="9036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593" extrusionOk="0">
                    <a:moveTo>
                      <a:pt x="0" y="1"/>
                    </a:moveTo>
                    <a:lnTo>
                      <a:pt x="0" y="592"/>
                    </a:lnTo>
                    <a:lnTo>
                      <a:pt x="197" y="592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2" name="Google Shape;372;p29"/>
              <p:cNvSpPr/>
              <p:nvPr/>
            </p:nvSpPr>
            <p:spPr>
              <a:xfrm>
                <a:off x="2631058" y="2124146"/>
                <a:ext cx="118702" cy="13714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900" extrusionOk="0">
                    <a:moveTo>
                      <a:pt x="779" y="0"/>
                    </a:moveTo>
                    <a:lnTo>
                      <a:pt x="0" y="450"/>
                    </a:lnTo>
                    <a:lnTo>
                      <a:pt x="779" y="900"/>
                    </a:lnTo>
                    <a:lnTo>
                      <a:pt x="7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3" name="Google Shape;373;p29"/>
              <p:cNvSpPr/>
              <p:nvPr/>
            </p:nvSpPr>
            <p:spPr>
              <a:xfrm>
                <a:off x="2333625" y="1448215"/>
                <a:ext cx="701394" cy="342240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2246" extrusionOk="0">
                    <a:moveTo>
                      <a:pt x="1579" y="0"/>
                    </a:moveTo>
                    <a:cubicBezTo>
                      <a:pt x="1547" y="0"/>
                      <a:pt x="1513" y="21"/>
                      <a:pt x="1503" y="55"/>
                    </a:cubicBezTo>
                    <a:lnTo>
                      <a:pt x="1098" y="1423"/>
                    </a:lnTo>
                    <a:lnTo>
                      <a:pt x="1" y="1423"/>
                    </a:lnTo>
                    <a:lnTo>
                      <a:pt x="1" y="1578"/>
                    </a:lnTo>
                    <a:lnTo>
                      <a:pt x="1153" y="1578"/>
                    </a:lnTo>
                    <a:cubicBezTo>
                      <a:pt x="1195" y="1578"/>
                      <a:pt x="1229" y="1554"/>
                      <a:pt x="1229" y="1523"/>
                    </a:cubicBezTo>
                    <a:lnTo>
                      <a:pt x="1568" y="416"/>
                    </a:lnTo>
                    <a:lnTo>
                      <a:pt x="1918" y="2180"/>
                    </a:lnTo>
                    <a:cubicBezTo>
                      <a:pt x="1931" y="2212"/>
                      <a:pt x="1963" y="2246"/>
                      <a:pt x="1997" y="2246"/>
                    </a:cubicBezTo>
                    <a:cubicBezTo>
                      <a:pt x="2039" y="2246"/>
                      <a:pt x="2073" y="2212"/>
                      <a:pt x="2084" y="2180"/>
                    </a:cubicBezTo>
                    <a:lnTo>
                      <a:pt x="2347" y="1007"/>
                    </a:lnTo>
                    <a:lnTo>
                      <a:pt x="2478" y="1523"/>
                    </a:lnTo>
                    <a:cubicBezTo>
                      <a:pt x="2489" y="1554"/>
                      <a:pt x="2523" y="1578"/>
                      <a:pt x="2554" y="1578"/>
                    </a:cubicBezTo>
                    <a:lnTo>
                      <a:pt x="4603" y="1578"/>
                    </a:lnTo>
                    <a:lnTo>
                      <a:pt x="4603" y="1423"/>
                    </a:lnTo>
                    <a:lnTo>
                      <a:pt x="2620" y="1423"/>
                    </a:lnTo>
                    <a:lnTo>
                      <a:pt x="2423" y="634"/>
                    </a:lnTo>
                    <a:cubicBezTo>
                      <a:pt x="2412" y="602"/>
                      <a:pt x="2378" y="581"/>
                      <a:pt x="2347" y="581"/>
                    </a:cubicBezTo>
                    <a:cubicBezTo>
                      <a:pt x="2302" y="581"/>
                      <a:pt x="2270" y="602"/>
                      <a:pt x="2270" y="634"/>
                    </a:cubicBezTo>
                    <a:lnTo>
                      <a:pt x="2007" y="1775"/>
                    </a:lnTo>
                    <a:lnTo>
                      <a:pt x="1655" y="66"/>
                    </a:lnTo>
                    <a:cubicBezTo>
                      <a:pt x="1645" y="32"/>
                      <a:pt x="1624" y="0"/>
                      <a:pt x="1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4" name="Google Shape;374;p29"/>
              <p:cNvSpPr/>
              <p:nvPr/>
            </p:nvSpPr>
            <p:spPr>
              <a:xfrm>
                <a:off x="2093332" y="1322811"/>
                <a:ext cx="56989" cy="9020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592" extrusionOk="0">
                    <a:moveTo>
                      <a:pt x="0" y="0"/>
                    </a:moveTo>
                    <a:lnTo>
                      <a:pt x="0" y="592"/>
                    </a:lnTo>
                    <a:lnTo>
                      <a:pt x="374" y="592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5" name="Google Shape;375;p29"/>
              <p:cNvSpPr/>
              <p:nvPr/>
            </p:nvSpPr>
            <p:spPr>
              <a:xfrm>
                <a:off x="2093332" y="1473052"/>
                <a:ext cx="56989" cy="91884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03" extrusionOk="0">
                    <a:moveTo>
                      <a:pt x="0" y="0"/>
                    </a:moveTo>
                    <a:lnTo>
                      <a:pt x="0" y="602"/>
                    </a:lnTo>
                    <a:lnTo>
                      <a:pt x="374" y="602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6" name="Google Shape;376;p29"/>
              <p:cNvSpPr/>
              <p:nvPr/>
            </p:nvSpPr>
            <p:spPr>
              <a:xfrm>
                <a:off x="2093332" y="1623293"/>
                <a:ext cx="56989" cy="91884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03" extrusionOk="0">
                    <a:moveTo>
                      <a:pt x="0" y="0"/>
                    </a:moveTo>
                    <a:lnTo>
                      <a:pt x="0" y="603"/>
                    </a:lnTo>
                    <a:lnTo>
                      <a:pt x="374" y="603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7" name="Google Shape;377;p29"/>
              <p:cNvSpPr/>
              <p:nvPr/>
            </p:nvSpPr>
            <p:spPr>
              <a:xfrm>
                <a:off x="2883084" y="1877300"/>
                <a:ext cx="183615" cy="55008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361" extrusionOk="0">
                    <a:moveTo>
                      <a:pt x="0" y="1"/>
                    </a:moveTo>
                    <a:lnTo>
                      <a:pt x="0" y="361"/>
                    </a:lnTo>
                    <a:lnTo>
                      <a:pt x="1205" y="361"/>
                    </a:lnTo>
                    <a:lnTo>
                      <a:pt x="1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8" name="Google Shape;378;p29"/>
              <p:cNvSpPr/>
              <p:nvPr/>
            </p:nvSpPr>
            <p:spPr>
              <a:xfrm>
                <a:off x="2749605" y="1843626"/>
                <a:ext cx="198853" cy="12205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801" extrusionOk="0">
                    <a:moveTo>
                      <a:pt x="1292" y="1"/>
                    </a:moveTo>
                    <a:lnTo>
                      <a:pt x="658" y="253"/>
                    </a:lnTo>
                    <a:cubicBezTo>
                      <a:pt x="437" y="308"/>
                      <a:pt x="219" y="353"/>
                      <a:pt x="1" y="406"/>
                    </a:cubicBezTo>
                    <a:cubicBezTo>
                      <a:pt x="219" y="450"/>
                      <a:pt x="437" y="506"/>
                      <a:pt x="658" y="550"/>
                    </a:cubicBezTo>
                    <a:lnTo>
                      <a:pt x="1292" y="800"/>
                    </a:lnTo>
                    <a:lnTo>
                      <a:pt x="1305" y="800"/>
                    </a:lnTo>
                    <a:lnTo>
                      <a:pt x="1074" y="406"/>
                    </a:lnTo>
                    <a:lnTo>
                      <a:pt x="1305" y="11"/>
                    </a:lnTo>
                    <a:lnTo>
                      <a:pt x="1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9" name="Google Shape;379;p29"/>
              <p:cNvSpPr/>
              <p:nvPr/>
            </p:nvSpPr>
            <p:spPr>
              <a:xfrm>
                <a:off x="2500779" y="1877300"/>
                <a:ext cx="183615" cy="55008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361" extrusionOk="0">
                    <a:moveTo>
                      <a:pt x="1" y="1"/>
                    </a:moveTo>
                    <a:lnTo>
                      <a:pt x="1" y="361"/>
                    </a:lnTo>
                    <a:lnTo>
                      <a:pt x="1205" y="361"/>
                    </a:lnTo>
                    <a:lnTo>
                      <a:pt x="1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0" name="Google Shape;380;p29"/>
              <p:cNvSpPr/>
              <p:nvPr/>
            </p:nvSpPr>
            <p:spPr>
              <a:xfrm>
                <a:off x="2367300" y="1843626"/>
                <a:ext cx="198548" cy="122054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801" extrusionOk="0">
                    <a:moveTo>
                      <a:pt x="1292" y="1"/>
                    </a:moveTo>
                    <a:lnTo>
                      <a:pt x="658" y="253"/>
                    </a:lnTo>
                    <a:cubicBezTo>
                      <a:pt x="437" y="308"/>
                      <a:pt x="219" y="353"/>
                      <a:pt x="1" y="406"/>
                    </a:cubicBezTo>
                    <a:cubicBezTo>
                      <a:pt x="219" y="450"/>
                      <a:pt x="437" y="506"/>
                      <a:pt x="658" y="550"/>
                    </a:cubicBezTo>
                    <a:lnTo>
                      <a:pt x="1292" y="800"/>
                    </a:lnTo>
                    <a:lnTo>
                      <a:pt x="1303" y="800"/>
                    </a:lnTo>
                    <a:lnTo>
                      <a:pt x="1074" y="406"/>
                    </a:lnTo>
                    <a:lnTo>
                      <a:pt x="1303" y="11"/>
                    </a:lnTo>
                    <a:lnTo>
                      <a:pt x="1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1" name="Google Shape;381;p29"/>
              <p:cNvSpPr/>
              <p:nvPr/>
            </p:nvSpPr>
            <p:spPr>
              <a:xfrm>
                <a:off x="2272066" y="1232606"/>
                <a:ext cx="26971" cy="6186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406" extrusionOk="0">
                    <a:moveTo>
                      <a:pt x="0" y="0"/>
                    </a:moveTo>
                    <a:lnTo>
                      <a:pt x="0" y="405"/>
                    </a:lnTo>
                    <a:lnTo>
                      <a:pt x="176" y="405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2308788" y="1232606"/>
                <a:ext cx="26666" cy="6186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406" extrusionOk="0">
                    <a:moveTo>
                      <a:pt x="1" y="0"/>
                    </a:moveTo>
                    <a:lnTo>
                      <a:pt x="1" y="405"/>
                    </a:lnTo>
                    <a:lnTo>
                      <a:pt x="175" y="40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>
                <a:off x="2347339" y="1232606"/>
                <a:ext cx="24990" cy="6186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6" extrusionOk="0">
                    <a:moveTo>
                      <a:pt x="0" y="0"/>
                    </a:moveTo>
                    <a:lnTo>
                      <a:pt x="0" y="405"/>
                    </a:lnTo>
                    <a:lnTo>
                      <a:pt x="163" y="405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>
                <a:off x="2829754" y="1284261"/>
                <a:ext cx="303841" cy="257366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689" extrusionOk="0">
                    <a:moveTo>
                      <a:pt x="558" y="1"/>
                    </a:moveTo>
                    <a:cubicBezTo>
                      <a:pt x="253" y="1"/>
                      <a:pt x="1" y="253"/>
                      <a:pt x="1" y="561"/>
                    </a:cubicBezTo>
                    <a:cubicBezTo>
                      <a:pt x="1" y="1118"/>
                      <a:pt x="997" y="1689"/>
                      <a:pt x="997" y="1689"/>
                    </a:cubicBezTo>
                    <a:cubicBezTo>
                      <a:pt x="997" y="1689"/>
                      <a:pt x="1994" y="1108"/>
                      <a:pt x="1994" y="561"/>
                    </a:cubicBezTo>
                    <a:cubicBezTo>
                      <a:pt x="1994" y="253"/>
                      <a:pt x="1752" y="1"/>
                      <a:pt x="1436" y="1"/>
                    </a:cubicBezTo>
                    <a:cubicBezTo>
                      <a:pt x="1260" y="1"/>
                      <a:pt x="1108" y="90"/>
                      <a:pt x="997" y="222"/>
                    </a:cubicBezTo>
                    <a:cubicBezTo>
                      <a:pt x="897" y="90"/>
                      <a:pt x="734" y="1"/>
                      <a:pt x="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1C266B67-4D5B-C136-D483-60605408B2DB}"/>
              </a:ext>
            </a:extLst>
          </p:cNvPr>
          <p:cNvSpPr txBox="1"/>
          <p:nvPr/>
        </p:nvSpPr>
        <p:spPr>
          <a:xfrm>
            <a:off x="511516" y="4804946"/>
            <a:ext cx="205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Barlow"/>
                <a:sym typeface="Barlow"/>
              </a:rPr>
              <a:t>Maud Gesbert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6C56F8CF-A64F-019E-E078-31C87183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DE25D219-7040-6F4C-61A8-482A402027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8067393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noProof="0" dirty="0"/>
              <a:t>Testing multiple types of models</a:t>
            </a:r>
            <a:endParaRPr lang="en-US" noProof="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03CA6D-EB8F-3B10-B7E2-8157EC51FFF9}"/>
              </a:ext>
            </a:extLst>
          </p:cNvPr>
          <p:cNvSpPr txBox="1"/>
          <p:nvPr/>
        </p:nvSpPr>
        <p:spPr>
          <a:xfrm>
            <a:off x="6234969" y="4835723"/>
            <a:ext cx="29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3. </a:t>
            </a:r>
            <a:r>
              <a:rPr lang="en-US" dirty="0">
                <a:solidFill>
                  <a:schemeClr val="dk1"/>
                </a:solidFill>
                <a:latin typeface="Barlow"/>
              </a:rPr>
              <a:t>Model testing and final selection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pic>
        <p:nvPicPr>
          <p:cNvPr id="9" name="Google Shape;1071;p45">
            <a:extLst>
              <a:ext uri="{FF2B5EF4-FFF2-40B4-BE49-F238E27FC236}">
                <a16:creationId xmlns:a16="http://schemas.microsoft.com/office/drawing/2014/main" id="{66479F04-F2C7-E103-5F7C-C9392C349C5B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3064" b="13064"/>
          <a:stretch/>
        </p:blipFill>
        <p:spPr>
          <a:xfrm>
            <a:off x="89266" y="3277999"/>
            <a:ext cx="1590678" cy="1796674"/>
          </a:xfrm>
          <a:prstGeom prst="rect">
            <a:avLst/>
          </a:prstGeom>
        </p:spPr>
      </p:pic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72823160-EFFD-8EB7-3B3A-FC3E6ED1F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30588"/>
              </p:ext>
            </p:extLst>
          </p:nvPr>
        </p:nvGraphicFramePr>
        <p:xfrm>
          <a:off x="1733109" y="1275911"/>
          <a:ext cx="7251404" cy="33351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97034">
                  <a:extLst>
                    <a:ext uri="{9D8B030D-6E8A-4147-A177-3AD203B41FA5}">
                      <a16:colId xmlns:a16="http://schemas.microsoft.com/office/drawing/2014/main" val="2971649616"/>
                    </a:ext>
                  </a:extLst>
                </a:gridCol>
                <a:gridCol w="1454508">
                  <a:extLst>
                    <a:ext uri="{9D8B030D-6E8A-4147-A177-3AD203B41FA5}">
                      <a16:colId xmlns:a16="http://schemas.microsoft.com/office/drawing/2014/main" val="33923098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94086433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3621559456"/>
                    </a:ext>
                  </a:extLst>
                </a:gridCol>
                <a:gridCol w="1307806">
                  <a:extLst>
                    <a:ext uri="{9D8B030D-6E8A-4147-A177-3AD203B41FA5}">
                      <a16:colId xmlns:a16="http://schemas.microsoft.com/office/drawing/2014/main" val="2747135277"/>
                    </a:ext>
                  </a:extLst>
                </a:gridCol>
              </a:tblGrid>
              <a:tr h="324973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Barlow" pitchFamily="2" charset="77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>
                          <a:latin typeface="Barlow" pitchFamily="2" charset="77"/>
                        </a:rPr>
                        <a:t>LightGBM</a:t>
                      </a:r>
                      <a:endParaRPr lang="en-US" noProof="0" dirty="0">
                        <a:latin typeface="Barlow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Barlow" pitchFamily="2" charset="77"/>
                        </a:rPr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Barlow" pitchFamily="2" charset="77"/>
                        </a:rPr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918310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Barlow" pitchFamily="2" charset="77"/>
                        </a:rPr>
                        <a:t>Model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211350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Barlow" pitchFamily="2" charset="77"/>
                        </a:rPr>
                        <a:t>Cross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5 folds</a:t>
                      </a:r>
                    </a:p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Stratified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5 folds</a:t>
                      </a:r>
                    </a:p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Stratified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705350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noProof="0" dirty="0">
                          <a:latin typeface="Barlow" pitchFamily="2" charset="77"/>
                        </a:rPr>
                        <a:t>Training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noProof="0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1 187 seconds</a:t>
                      </a:r>
                    </a:p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( = 19 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Stopped at more than  83 minutes without 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7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Stopped at more than  90 minutes without 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062163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noProof="0" dirty="0">
                          <a:latin typeface="Barlow" pitchFamily="2" charset="77"/>
                        </a:rPr>
                        <a:t>Searching for the best hyperparameters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noProof="0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Randomized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noProof="0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Randomized</a:t>
                      </a:r>
                      <a:endParaRPr lang="en-US" sz="1100" b="0" i="0" u="none" strike="noStrike" cap="none" noProof="0" dirty="0">
                        <a:solidFill>
                          <a:schemeClr val="tx1"/>
                        </a:solidFill>
                        <a:latin typeface="Barlow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755582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Barlow" pitchFamily="2" charset="77"/>
                        </a:rPr>
                        <a:t>Custom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noProof="0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22 598.4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noProof="0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22 787.2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40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Barlow" pitchFamily="2" charset="77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0,91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0,91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942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95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50C02FB5-45C0-99DE-B364-4AC5DFA67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1ECECCB6-AFB5-E998-9042-983EEF5E3B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8067393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Précision et Score personnalisé</a:t>
            </a:r>
            <a:endParaRPr lang="fr-FR" noProof="0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AD76137-2248-0860-010B-93D9DAD17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530" y="2232821"/>
            <a:ext cx="9033469" cy="2266935"/>
          </a:xfrm>
        </p:spPr>
        <p:txBody>
          <a:bodyPr/>
          <a:lstStyle/>
          <a:p>
            <a:r>
              <a:rPr lang="en-US" b="1" noProof="0" dirty="0"/>
              <a:t>Why a custom score?</a:t>
            </a:r>
            <a:r>
              <a:rPr lang="en-US" noProof="0" dirty="0"/>
              <a:t> A classification model has four possible outcomes:</a:t>
            </a:r>
          </a:p>
          <a:p>
            <a:pPr marL="139700" indent="0">
              <a:buNone/>
            </a:pPr>
            <a:endParaRPr lang="en-US" noProof="0" dirty="0"/>
          </a:p>
          <a:p>
            <a:pPr lvl="1"/>
            <a:r>
              <a:rPr lang="en-US" b="1" noProof="0" dirty="0"/>
              <a:t>True Positive (TP):</a:t>
            </a:r>
            <a:r>
              <a:rPr lang="en-US" noProof="0" dirty="0"/>
              <a:t> Individual correctly classified as at risk (</a:t>
            </a:r>
            <a:r>
              <a:rPr lang="en-US" b="1" noProof="0" dirty="0"/>
              <a:t>+1 point</a:t>
            </a:r>
            <a:r>
              <a:rPr lang="en-US" noProof="0" dirty="0"/>
              <a:t> for the model)</a:t>
            </a:r>
          </a:p>
          <a:p>
            <a:pPr lvl="1"/>
            <a:r>
              <a:rPr lang="en-US" b="1" noProof="0" dirty="0"/>
              <a:t>True Negative (TN):</a:t>
            </a:r>
            <a:r>
              <a:rPr lang="en-US" noProof="0" dirty="0"/>
              <a:t> Individual correctly classified as not at risk (</a:t>
            </a:r>
            <a:r>
              <a:rPr lang="en-US" b="1" noProof="0" dirty="0"/>
              <a:t>+1 point</a:t>
            </a:r>
            <a:r>
              <a:rPr lang="en-US" noProof="0" dirty="0"/>
              <a:t> for the model)</a:t>
            </a:r>
          </a:p>
          <a:p>
            <a:pPr lvl="1"/>
            <a:r>
              <a:rPr lang="en-US" b="1" noProof="0" dirty="0"/>
              <a:t>False Positive (FP):</a:t>
            </a:r>
            <a:r>
              <a:rPr lang="en-US" noProof="0" dirty="0"/>
              <a:t> Individual incorrectly classified as at risk (</a:t>
            </a:r>
            <a:r>
              <a:rPr lang="en-US" b="1" noProof="0" dirty="0"/>
              <a:t>–1 point</a:t>
            </a:r>
            <a:r>
              <a:rPr lang="en-US" noProof="0" dirty="0"/>
              <a:t> for the model)</a:t>
            </a:r>
          </a:p>
          <a:p>
            <a:pPr lvl="1"/>
            <a:r>
              <a:rPr lang="en-US" b="1" noProof="0" dirty="0"/>
              <a:t>False Negative (FN):</a:t>
            </a:r>
            <a:r>
              <a:rPr lang="en-US" noProof="0" dirty="0"/>
              <a:t> Individual incorrectly classified as not at risk (</a:t>
            </a:r>
            <a:r>
              <a:rPr lang="en-US" b="1" noProof="0" dirty="0"/>
              <a:t>–3 points</a:t>
            </a:r>
            <a:r>
              <a:rPr lang="en-US" noProof="0" dirty="0"/>
              <a:t> for the model)</a:t>
            </a:r>
          </a:p>
          <a:p>
            <a:pPr lvl="1"/>
            <a:endParaRPr lang="en-US" noProof="0" dirty="0"/>
          </a:p>
          <a:p>
            <a:pPr marL="152400" indent="0">
              <a:buNone/>
            </a:pPr>
            <a:r>
              <a:rPr lang="en-US" noProof="0" dirty="0"/>
              <a:t>In this case, the most serious situation is when the model indicates that a person is not at risk when they actually are  (False Negative), which may result in someone at risk not consulting a doctor.</a:t>
            </a:r>
            <a:br>
              <a:rPr lang="en-US" noProof="0" dirty="0"/>
            </a:br>
            <a:r>
              <a:rPr lang="en-US" noProof="0" dirty="0"/>
              <a:t>Therefore, I created a custom score that penalizes the model more heavily in the case of FNs.</a:t>
            </a:r>
            <a:br>
              <a:rPr lang="en-US" noProof="0" dirty="0"/>
            </a:br>
            <a:r>
              <a:rPr lang="en-US" noProof="0" dirty="0"/>
              <a:t>False Positives are also penalized, but it is less serious to suggest someone see a doctor when they are not at risk.</a:t>
            </a:r>
          </a:p>
        </p:txBody>
      </p:sp>
      <p:sp>
        <p:nvSpPr>
          <p:cNvPr id="3" name="Espace réservé du texte 10">
            <a:extLst>
              <a:ext uri="{FF2B5EF4-FFF2-40B4-BE49-F238E27FC236}">
                <a16:creationId xmlns:a16="http://schemas.microsoft.com/office/drawing/2014/main" id="{94C24725-87FE-3F24-BA7D-978041BD893C}"/>
              </a:ext>
            </a:extLst>
          </p:cNvPr>
          <p:cNvSpPr txBox="1">
            <a:spLocks/>
          </p:cNvSpPr>
          <p:nvPr/>
        </p:nvSpPr>
        <p:spPr>
          <a:xfrm>
            <a:off x="110531" y="1245713"/>
            <a:ext cx="8671961" cy="82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noProof="0" dirty="0"/>
              <a:t>Accuracy allows us to evaluate the model in a simple way: out of 100 individuals, how many are correctly classified after training the model?</a:t>
            </a:r>
          </a:p>
          <a:p>
            <a:endParaRPr lang="en-US" noProof="0" dirty="0"/>
          </a:p>
          <a:p>
            <a:r>
              <a:rPr lang="en-US" noProof="0" dirty="0"/>
              <a:t>However, in some cases, it may be useful to implement a custom score based on the context.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55C433-FE94-0639-A4D5-8003760F0E55}"/>
              </a:ext>
            </a:extLst>
          </p:cNvPr>
          <p:cNvSpPr txBox="1"/>
          <p:nvPr/>
        </p:nvSpPr>
        <p:spPr>
          <a:xfrm>
            <a:off x="6234969" y="4835723"/>
            <a:ext cx="29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3. </a:t>
            </a:r>
            <a:r>
              <a:rPr lang="en-US" dirty="0">
                <a:solidFill>
                  <a:schemeClr val="dk1"/>
                </a:solidFill>
                <a:latin typeface="Barlow"/>
              </a:rPr>
              <a:t>Model testing and final selection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02471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66">
          <a:extLst>
            <a:ext uri="{FF2B5EF4-FFF2-40B4-BE49-F238E27FC236}">
              <a16:creationId xmlns:a16="http://schemas.microsoft.com/office/drawing/2014/main" id="{F67A7404-13F3-D864-C711-4067D2D3D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E6C07B2B-17D2-33C5-9155-2130275057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8067393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Selected model</a:t>
            </a:r>
          </a:p>
        </p:txBody>
      </p:sp>
      <p:pic>
        <p:nvPicPr>
          <p:cNvPr id="9" name="Google Shape;1071;p45">
            <a:extLst>
              <a:ext uri="{FF2B5EF4-FFF2-40B4-BE49-F238E27FC236}">
                <a16:creationId xmlns:a16="http://schemas.microsoft.com/office/drawing/2014/main" id="{87463673-F3DA-642A-7AC1-20BB0BD7CF0B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t="13064" b="13064"/>
          <a:stretch/>
        </p:blipFill>
        <p:spPr>
          <a:xfrm>
            <a:off x="89266" y="3277999"/>
            <a:ext cx="1590678" cy="1796674"/>
          </a:xfrm>
          <a:prstGeom prst="rect">
            <a:avLst/>
          </a:prstGeom>
        </p:spPr>
      </p:pic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52BCEB2E-7151-F203-852D-57666E0D2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50996"/>
              </p:ext>
            </p:extLst>
          </p:nvPr>
        </p:nvGraphicFramePr>
        <p:xfrm>
          <a:off x="1796900" y="1636106"/>
          <a:ext cx="3117490" cy="3040222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97034">
                  <a:extLst>
                    <a:ext uri="{9D8B030D-6E8A-4147-A177-3AD203B41FA5}">
                      <a16:colId xmlns:a16="http://schemas.microsoft.com/office/drawing/2014/main" val="2971649616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3621559456"/>
                    </a:ext>
                  </a:extLst>
                </a:gridCol>
              </a:tblGrid>
              <a:tr h="324973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918310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Model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211350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Barlow" pitchFamily="2" charset="77"/>
                        </a:rPr>
                        <a:t>Cross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5 folds</a:t>
                      </a:r>
                    </a:p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Stratified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705350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noProof="0" dirty="0">
                          <a:latin typeface="Barlow" pitchFamily="2" charset="77"/>
                        </a:rPr>
                        <a:t>Training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7 seconds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062163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noProof="0" dirty="0">
                          <a:latin typeface="Barlow" pitchFamily="2" charset="77"/>
                        </a:rPr>
                        <a:t>Searching for the best hyperparameters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Randomized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755582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Barlow" pitchFamily="2" charset="77"/>
                        </a:rPr>
                        <a:t>Custom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22 787.2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401294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0,91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94277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5393C91E-A0B2-5AEC-C3C2-C8C8F6F49486}"/>
              </a:ext>
            </a:extLst>
          </p:cNvPr>
          <p:cNvSpPr txBox="1"/>
          <p:nvPr/>
        </p:nvSpPr>
        <p:spPr>
          <a:xfrm>
            <a:off x="5031346" y="2463719"/>
            <a:ext cx="4059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lt1"/>
              </a:buClr>
              <a:buSzPts val="1400"/>
              <a:buFont typeface="Barlow"/>
              <a:buChar char="•"/>
            </a:pPr>
            <a:r>
              <a:rPr lang="en-US" noProof="0" dirty="0">
                <a:solidFill>
                  <a:schemeClr val="dk1"/>
                </a:solidFill>
                <a:latin typeface="Barlow"/>
              </a:rPr>
              <a:t>Selected Model: Classification And Regression Trees – CART</a:t>
            </a:r>
          </a:p>
          <a:p>
            <a:pPr marL="171450" indent="-171450">
              <a:buClr>
                <a:schemeClr val="lt1"/>
              </a:buClr>
              <a:buSzPts val="1400"/>
              <a:buFont typeface="Barlow"/>
              <a:buChar char="•"/>
            </a:pPr>
            <a:endParaRPr lang="en-US" noProof="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171450" lvl="8" indent="-171450">
              <a:buClr>
                <a:schemeClr val="lt1"/>
              </a:buClr>
              <a:buSzPts val="1400"/>
              <a:buFont typeface="Barlow"/>
              <a:buChar char="•"/>
            </a:pPr>
            <a:r>
              <a:rPr lang="en-US" noProof="0" dirty="0">
                <a:solidFill>
                  <a:schemeClr val="dk1"/>
                </a:solidFill>
                <a:latin typeface="Barlow"/>
              </a:rPr>
              <a:t>Best training time</a:t>
            </a:r>
          </a:p>
          <a:p>
            <a:pPr marL="171450" lvl="8" indent="-171450">
              <a:buClr>
                <a:schemeClr val="lt1"/>
              </a:buClr>
              <a:buSzPts val="1400"/>
              <a:buFont typeface="Barlow"/>
              <a:buChar char="•"/>
            </a:pPr>
            <a:r>
              <a:rPr lang="en-US" noProof="0" dirty="0">
                <a:solidFill>
                  <a:schemeClr val="dk1"/>
                </a:solidFill>
                <a:latin typeface="Barlow"/>
              </a:rPr>
              <a:t>Best custom score</a:t>
            </a:r>
          </a:p>
          <a:p>
            <a:pPr marL="171450" lvl="8" indent="-171450">
              <a:buClr>
                <a:schemeClr val="lt1"/>
              </a:buClr>
              <a:buSzPts val="1400"/>
              <a:buFont typeface="Barlow"/>
              <a:buChar char="•"/>
            </a:pPr>
            <a:r>
              <a:rPr lang="en-US" noProof="0" dirty="0">
                <a:solidFill>
                  <a:schemeClr val="dk1"/>
                </a:solidFill>
                <a:latin typeface="Barlow"/>
              </a:rPr>
              <a:t>Accuracy similar to the KNN model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645F87-F9FE-4B24-80BB-E1916F6A7F18}"/>
              </a:ext>
            </a:extLst>
          </p:cNvPr>
          <p:cNvSpPr txBox="1"/>
          <p:nvPr/>
        </p:nvSpPr>
        <p:spPr>
          <a:xfrm>
            <a:off x="6234969" y="4835723"/>
            <a:ext cx="29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3. </a:t>
            </a:r>
            <a:r>
              <a:rPr lang="en-US" dirty="0">
                <a:solidFill>
                  <a:schemeClr val="dk1"/>
                </a:solidFill>
                <a:latin typeface="Barlow"/>
              </a:rPr>
              <a:t>Model testing and final selection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74747766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569072C8-8746-B77E-2607-DA0A4FB41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DE874891-5D4E-42D1-DDD5-D195487870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0955" y="1664624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noProof="0" dirty="0"/>
              <a:t>Selection of fields to fill </a:t>
            </a:r>
            <a:endParaRPr lang="en-US" noProof="0" dirty="0"/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747D9EB2-C8DB-5C44-297D-753A3AF823A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9" name="Google Shape;1481;p50">
            <a:extLst>
              <a:ext uri="{FF2B5EF4-FFF2-40B4-BE49-F238E27FC236}">
                <a16:creationId xmlns:a16="http://schemas.microsoft.com/office/drawing/2014/main" id="{BB7B746C-EB28-8C49-B05A-49CC7AA765C8}"/>
              </a:ext>
            </a:extLst>
          </p:cNvPr>
          <p:cNvGrpSpPr/>
          <p:nvPr/>
        </p:nvGrpSpPr>
        <p:grpSpPr>
          <a:xfrm>
            <a:off x="1489166" y="1413213"/>
            <a:ext cx="3082834" cy="2727713"/>
            <a:chOff x="5453025" y="1611706"/>
            <a:chExt cx="2857523" cy="2728040"/>
          </a:xfrm>
        </p:grpSpPr>
        <p:sp>
          <p:nvSpPr>
            <p:cNvPr id="20" name="Google Shape;1482;p50">
              <a:extLst>
                <a:ext uri="{FF2B5EF4-FFF2-40B4-BE49-F238E27FC236}">
                  <a16:creationId xmlns:a16="http://schemas.microsoft.com/office/drawing/2014/main" id="{E39B9266-172F-0262-02D4-6B3B590E99A2}"/>
                </a:ext>
              </a:extLst>
            </p:cNvPr>
            <p:cNvSpPr/>
            <p:nvPr/>
          </p:nvSpPr>
          <p:spPr>
            <a:xfrm>
              <a:off x="6465002" y="3650398"/>
              <a:ext cx="834744" cy="689348"/>
            </a:xfrm>
            <a:custGeom>
              <a:avLst/>
              <a:gdLst/>
              <a:ahLst/>
              <a:cxnLst/>
              <a:rect l="l" t="t" r="r" b="b"/>
              <a:pathLst>
                <a:path w="6344" h="5239" extrusionOk="0">
                  <a:moveTo>
                    <a:pt x="1316" y="0"/>
                  </a:moveTo>
                  <a:lnTo>
                    <a:pt x="1" y="5238"/>
                  </a:lnTo>
                  <a:lnTo>
                    <a:pt x="6344" y="5238"/>
                  </a:lnTo>
                  <a:lnTo>
                    <a:pt x="50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83;p50">
              <a:extLst>
                <a:ext uri="{FF2B5EF4-FFF2-40B4-BE49-F238E27FC236}">
                  <a16:creationId xmlns:a16="http://schemas.microsoft.com/office/drawing/2014/main" id="{3494871A-290F-476C-714E-62EAEF1B2613}"/>
                </a:ext>
              </a:extLst>
            </p:cNvPr>
            <p:cNvSpPr/>
            <p:nvPr/>
          </p:nvSpPr>
          <p:spPr>
            <a:xfrm>
              <a:off x="5453025" y="1611706"/>
              <a:ext cx="2857523" cy="2138438"/>
            </a:xfrm>
            <a:custGeom>
              <a:avLst/>
              <a:gdLst/>
              <a:ahLst/>
              <a:cxnLst/>
              <a:rect l="l" t="t" r="r" b="b"/>
              <a:pathLst>
                <a:path w="21717" h="16252" extrusionOk="0">
                  <a:moveTo>
                    <a:pt x="1194" y="0"/>
                  </a:moveTo>
                  <a:cubicBezTo>
                    <a:pt x="537" y="0"/>
                    <a:pt x="0" y="539"/>
                    <a:pt x="0" y="1197"/>
                  </a:cubicBezTo>
                  <a:lnTo>
                    <a:pt x="0" y="15055"/>
                  </a:lnTo>
                  <a:cubicBezTo>
                    <a:pt x="0" y="15726"/>
                    <a:pt x="537" y="16251"/>
                    <a:pt x="1194" y="16251"/>
                  </a:cubicBezTo>
                  <a:lnTo>
                    <a:pt x="20522" y="16251"/>
                  </a:lnTo>
                  <a:cubicBezTo>
                    <a:pt x="21180" y="16251"/>
                    <a:pt x="21716" y="15726"/>
                    <a:pt x="21716" y="15055"/>
                  </a:cubicBezTo>
                  <a:lnTo>
                    <a:pt x="21716" y="1197"/>
                  </a:lnTo>
                  <a:cubicBezTo>
                    <a:pt x="21716" y="539"/>
                    <a:pt x="21180" y="0"/>
                    <a:pt x="20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84;p50">
              <a:extLst>
                <a:ext uri="{FF2B5EF4-FFF2-40B4-BE49-F238E27FC236}">
                  <a16:creationId xmlns:a16="http://schemas.microsoft.com/office/drawing/2014/main" id="{840B7F6D-9A32-CDB7-DD1C-2D03BDCE516E}"/>
                </a:ext>
              </a:extLst>
            </p:cNvPr>
            <p:cNvSpPr/>
            <p:nvPr/>
          </p:nvSpPr>
          <p:spPr>
            <a:xfrm>
              <a:off x="5711052" y="1805128"/>
              <a:ext cx="2343045" cy="1620408"/>
            </a:xfrm>
            <a:custGeom>
              <a:avLst/>
              <a:gdLst/>
              <a:ahLst/>
              <a:cxnLst/>
              <a:rect l="l" t="t" r="r" b="b"/>
              <a:pathLst>
                <a:path w="17807" h="12315" extrusionOk="0">
                  <a:moveTo>
                    <a:pt x="1" y="0"/>
                  </a:moveTo>
                  <a:lnTo>
                    <a:pt x="1" y="12315"/>
                  </a:lnTo>
                  <a:lnTo>
                    <a:pt x="17806" y="12315"/>
                  </a:lnTo>
                  <a:lnTo>
                    <a:pt x="178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85;p50">
              <a:extLst>
                <a:ext uri="{FF2B5EF4-FFF2-40B4-BE49-F238E27FC236}">
                  <a16:creationId xmlns:a16="http://schemas.microsoft.com/office/drawing/2014/main" id="{E418C7E2-822A-2E9D-8AB5-0A5FAECC8F8F}"/>
                </a:ext>
              </a:extLst>
            </p:cNvPr>
            <p:cNvSpPr/>
            <p:nvPr/>
          </p:nvSpPr>
          <p:spPr>
            <a:xfrm>
              <a:off x="7748033" y="3589740"/>
              <a:ext cx="73816" cy="73948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87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40"/>
                    <a:pt x="122" y="561"/>
                    <a:pt x="287" y="561"/>
                  </a:cubicBezTo>
                  <a:cubicBezTo>
                    <a:pt x="440" y="561"/>
                    <a:pt x="561" y="440"/>
                    <a:pt x="561" y="274"/>
                  </a:cubicBezTo>
                  <a:cubicBezTo>
                    <a:pt x="561" y="122"/>
                    <a:pt x="440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86;p50">
              <a:extLst>
                <a:ext uri="{FF2B5EF4-FFF2-40B4-BE49-F238E27FC236}">
                  <a16:creationId xmlns:a16="http://schemas.microsoft.com/office/drawing/2014/main" id="{DAA69CD9-9586-8B32-E1F4-858B6D605FE4}"/>
                </a:ext>
              </a:extLst>
            </p:cNvPr>
            <p:cNvSpPr/>
            <p:nvPr/>
          </p:nvSpPr>
          <p:spPr>
            <a:xfrm>
              <a:off x="7851849" y="3589740"/>
              <a:ext cx="75264" cy="73948"/>
            </a:xfrm>
            <a:custGeom>
              <a:avLst/>
              <a:gdLst/>
              <a:ahLst/>
              <a:cxnLst/>
              <a:rect l="l" t="t" r="r" b="b"/>
              <a:pathLst>
                <a:path w="572" h="562" extrusionOk="0">
                  <a:moveTo>
                    <a:pt x="287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40"/>
                    <a:pt x="122" y="561"/>
                    <a:pt x="287" y="561"/>
                  </a:cubicBezTo>
                  <a:cubicBezTo>
                    <a:pt x="440" y="561"/>
                    <a:pt x="571" y="440"/>
                    <a:pt x="571" y="274"/>
                  </a:cubicBezTo>
                  <a:cubicBezTo>
                    <a:pt x="571" y="122"/>
                    <a:pt x="440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87;p50">
              <a:extLst>
                <a:ext uri="{FF2B5EF4-FFF2-40B4-BE49-F238E27FC236}">
                  <a16:creationId xmlns:a16="http://schemas.microsoft.com/office/drawing/2014/main" id="{624D754A-8527-910E-0EC0-DDB8AEA9604D}"/>
                </a:ext>
              </a:extLst>
            </p:cNvPr>
            <p:cNvSpPr/>
            <p:nvPr/>
          </p:nvSpPr>
          <p:spPr>
            <a:xfrm>
              <a:off x="7955665" y="3589740"/>
              <a:ext cx="75264" cy="73948"/>
            </a:xfrm>
            <a:custGeom>
              <a:avLst/>
              <a:gdLst/>
              <a:ahLst/>
              <a:cxnLst/>
              <a:rect l="l" t="t" r="r" b="b"/>
              <a:pathLst>
                <a:path w="572" h="562" extrusionOk="0">
                  <a:moveTo>
                    <a:pt x="287" y="1"/>
                  </a:moveTo>
                  <a:cubicBezTo>
                    <a:pt x="132" y="1"/>
                    <a:pt x="1" y="122"/>
                    <a:pt x="1" y="274"/>
                  </a:cubicBezTo>
                  <a:cubicBezTo>
                    <a:pt x="1" y="440"/>
                    <a:pt x="132" y="561"/>
                    <a:pt x="287" y="561"/>
                  </a:cubicBezTo>
                  <a:cubicBezTo>
                    <a:pt x="440" y="561"/>
                    <a:pt x="571" y="440"/>
                    <a:pt x="571" y="274"/>
                  </a:cubicBezTo>
                  <a:cubicBezTo>
                    <a:pt x="571" y="122"/>
                    <a:pt x="440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88;p50">
              <a:extLst>
                <a:ext uri="{FF2B5EF4-FFF2-40B4-BE49-F238E27FC236}">
                  <a16:creationId xmlns:a16="http://schemas.microsoft.com/office/drawing/2014/main" id="{1F8163CC-F78F-CDA0-86E3-D4BB39ADB394}"/>
                </a:ext>
              </a:extLst>
            </p:cNvPr>
            <p:cNvSpPr/>
            <p:nvPr/>
          </p:nvSpPr>
          <p:spPr>
            <a:xfrm>
              <a:off x="5938816" y="1982234"/>
              <a:ext cx="1166457" cy="1322247"/>
            </a:xfrm>
            <a:custGeom>
              <a:avLst/>
              <a:gdLst/>
              <a:ahLst/>
              <a:cxnLst/>
              <a:rect l="l" t="t" r="r" b="b"/>
              <a:pathLst>
                <a:path w="8865" h="10049" extrusionOk="0">
                  <a:moveTo>
                    <a:pt x="0" y="0"/>
                  </a:moveTo>
                  <a:lnTo>
                    <a:pt x="0" y="10048"/>
                  </a:lnTo>
                  <a:lnTo>
                    <a:pt x="8865" y="10048"/>
                  </a:lnTo>
                  <a:lnTo>
                    <a:pt x="88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89;p50">
              <a:extLst>
                <a:ext uri="{FF2B5EF4-FFF2-40B4-BE49-F238E27FC236}">
                  <a16:creationId xmlns:a16="http://schemas.microsoft.com/office/drawing/2014/main" id="{D219DDDA-6700-96BF-5613-1BDBB9E01527}"/>
                </a:ext>
              </a:extLst>
            </p:cNvPr>
            <p:cNvSpPr/>
            <p:nvPr/>
          </p:nvSpPr>
          <p:spPr>
            <a:xfrm>
              <a:off x="6058553" y="2714737"/>
              <a:ext cx="942902" cy="589742"/>
            </a:xfrm>
            <a:custGeom>
              <a:avLst/>
              <a:gdLst/>
              <a:ahLst/>
              <a:cxnLst/>
              <a:rect l="l" t="t" r="r" b="b"/>
              <a:pathLst>
                <a:path w="7166" h="4482" extrusionOk="0">
                  <a:moveTo>
                    <a:pt x="2893" y="0"/>
                  </a:moveTo>
                  <a:cubicBezTo>
                    <a:pt x="2893" y="0"/>
                    <a:pt x="2937" y="308"/>
                    <a:pt x="2872" y="734"/>
                  </a:cubicBezTo>
                  <a:cubicBezTo>
                    <a:pt x="2859" y="789"/>
                    <a:pt x="2740" y="845"/>
                    <a:pt x="2740" y="845"/>
                  </a:cubicBezTo>
                  <a:cubicBezTo>
                    <a:pt x="2740" y="845"/>
                    <a:pt x="636" y="1347"/>
                    <a:pt x="360" y="1841"/>
                  </a:cubicBezTo>
                  <a:cubicBezTo>
                    <a:pt x="218" y="2104"/>
                    <a:pt x="87" y="3474"/>
                    <a:pt x="0" y="4481"/>
                  </a:cubicBezTo>
                  <a:lnTo>
                    <a:pt x="7166" y="4481"/>
                  </a:lnTo>
                  <a:cubicBezTo>
                    <a:pt x="7079" y="3474"/>
                    <a:pt x="6948" y="2104"/>
                    <a:pt x="6803" y="1841"/>
                  </a:cubicBezTo>
                  <a:cubicBezTo>
                    <a:pt x="6530" y="1347"/>
                    <a:pt x="4426" y="845"/>
                    <a:pt x="4426" y="845"/>
                  </a:cubicBezTo>
                  <a:cubicBezTo>
                    <a:pt x="4426" y="845"/>
                    <a:pt x="4329" y="800"/>
                    <a:pt x="4329" y="755"/>
                  </a:cubicBezTo>
                  <a:cubicBezTo>
                    <a:pt x="4252" y="319"/>
                    <a:pt x="4305" y="0"/>
                    <a:pt x="4305" y="0"/>
                  </a:cubicBezTo>
                  <a:close/>
                </a:path>
              </a:pathLst>
            </a:custGeom>
            <a:solidFill>
              <a:srgbClr val="FDC9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90;p50">
              <a:extLst>
                <a:ext uri="{FF2B5EF4-FFF2-40B4-BE49-F238E27FC236}">
                  <a16:creationId xmlns:a16="http://schemas.microsoft.com/office/drawing/2014/main" id="{E9979B6D-3D28-F544-079B-500733C0E323}"/>
                </a:ext>
              </a:extLst>
            </p:cNvPr>
            <p:cNvSpPr/>
            <p:nvPr/>
          </p:nvSpPr>
          <p:spPr>
            <a:xfrm>
              <a:off x="6289344" y="2106445"/>
              <a:ext cx="480004" cy="314345"/>
            </a:xfrm>
            <a:custGeom>
              <a:avLst/>
              <a:gdLst/>
              <a:ahLst/>
              <a:cxnLst/>
              <a:rect l="l" t="t" r="r" b="b"/>
              <a:pathLst>
                <a:path w="3648" h="2389" extrusionOk="0">
                  <a:moveTo>
                    <a:pt x="1817" y="1"/>
                  </a:moveTo>
                  <a:cubicBezTo>
                    <a:pt x="1578" y="1"/>
                    <a:pt x="1039" y="108"/>
                    <a:pt x="855" y="185"/>
                  </a:cubicBezTo>
                  <a:cubicBezTo>
                    <a:pt x="11" y="558"/>
                    <a:pt x="0" y="1271"/>
                    <a:pt x="0" y="2388"/>
                  </a:cubicBezTo>
                  <a:lnTo>
                    <a:pt x="3647" y="2388"/>
                  </a:lnTo>
                  <a:cubicBezTo>
                    <a:pt x="3647" y="1271"/>
                    <a:pt x="3637" y="558"/>
                    <a:pt x="2782" y="185"/>
                  </a:cubicBezTo>
                  <a:cubicBezTo>
                    <a:pt x="2606" y="108"/>
                    <a:pt x="2070" y="1"/>
                    <a:pt x="1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91;p50">
              <a:extLst>
                <a:ext uri="{FF2B5EF4-FFF2-40B4-BE49-F238E27FC236}">
                  <a16:creationId xmlns:a16="http://schemas.microsoft.com/office/drawing/2014/main" id="{A41DF0C8-A644-46BC-FF0C-99E7809D0D2D}"/>
                </a:ext>
              </a:extLst>
            </p:cNvPr>
            <p:cNvSpPr/>
            <p:nvPr/>
          </p:nvSpPr>
          <p:spPr>
            <a:xfrm>
              <a:off x="6419081" y="2714737"/>
              <a:ext cx="205923" cy="137764"/>
            </a:xfrm>
            <a:custGeom>
              <a:avLst/>
              <a:gdLst/>
              <a:ahLst/>
              <a:cxnLst/>
              <a:rect l="l" t="t" r="r" b="b"/>
              <a:pathLst>
                <a:path w="1565" h="1047" extrusionOk="0">
                  <a:moveTo>
                    <a:pt x="153" y="0"/>
                  </a:moveTo>
                  <a:cubicBezTo>
                    <a:pt x="153" y="0"/>
                    <a:pt x="208" y="319"/>
                    <a:pt x="119" y="755"/>
                  </a:cubicBezTo>
                  <a:lnTo>
                    <a:pt x="0" y="845"/>
                  </a:lnTo>
                  <a:cubicBezTo>
                    <a:pt x="0" y="845"/>
                    <a:pt x="287" y="1047"/>
                    <a:pt x="401" y="1047"/>
                  </a:cubicBezTo>
                  <a:cubicBezTo>
                    <a:pt x="411" y="1047"/>
                    <a:pt x="419" y="1045"/>
                    <a:pt x="426" y="1042"/>
                  </a:cubicBezTo>
                  <a:cubicBezTo>
                    <a:pt x="842" y="821"/>
                    <a:pt x="1118" y="516"/>
                    <a:pt x="1544" y="142"/>
                  </a:cubicBezTo>
                  <a:cubicBezTo>
                    <a:pt x="1554" y="56"/>
                    <a:pt x="1565" y="0"/>
                    <a:pt x="1565" y="0"/>
                  </a:cubicBezTo>
                  <a:close/>
                </a:path>
              </a:pathLst>
            </a:custGeom>
            <a:solidFill>
              <a:srgbClr val="EBB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92;p50">
              <a:extLst>
                <a:ext uri="{FF2B5EF4-FFF2-40B4-BE49-F238E27FC236}">
                  <a16:creationId xmlns:a16="http://schemas.microsoft.com/office/drawing/2014/main" id="{98877CD9-0ED8-48DB-5BF9-D1A0C87F02FC}"/>
                </a:ext>
              </a:extLst>
            </p:cNvPr>
            <p:cNvSpPr/>
            <p:nvPr/>
          </p:nvSpPr>
          <p:spPr>
            <a:xfrm>
              <a:off x="6273423" y="2197103"/>
              <a:ext cx="515925" cy="573820"/>
            </a:xfrm>
            <a:custGeom>
              <a:avLst/>
              <a:gdLst/>
              <a:ahLst/>
              <a:cxnLst/>
              <a:rect l="l" t="t" r="r" b="b"/>
              <a:pathLst>
                <a:path w="3921" h="4361" extrusionOk="0">
                  <a:moveTo>
                    <a:pt x="876" y="0"/>
                  </a:moveTo>
                  <a:cubicBezTo>
                    <a:pt x="876" y="0"/>
                    <a:pt x="295" y="547"/>
                    <a:pt x="318" y="1634"/>
                  </a:cubicBezTo>
                  <a:cubicBezTo>
                    <a:pt x="272" y="1582"/>
                    <a:pt x="222" y="1538"/>
                    <a:pt x="178" y="1538"/>
                  </a:cubicBezTo>
                  <a:cubicBezTo>
                    <a:pt x="148" y="1538"/>
                    <a:pt x="120" y="1559"/>
                    <a:pt x="97" y="1612"/>
                  </a:cubicBezTo>
                  <a:cubicBezTo>
                    <a:pt x="0" y="1875"/>
                    <a:pt x="229" y="2215"/>
                    <a:pt x="187" y="2564"/>
                  </a:cubicBezTo>
                  <a:cubicBezTo>
                    <a:pt x="172" y="2713"/>
                    <a:pt x="237" y="2761"/>
                    <a:pt x="317" y="2761"/>
                  </a:cubicBezTo>
                  <a:cubicBezTo>
                    <a:pt x="368" y="2761"/>
                    <a:pt x="424" y="2742"/>
                    <a:pt x="471" y="2717"/>
                  </a:cubicBezTo>
                  <a:cubicBezTo>
                    <a:pt x="516" y="2893"/>
                    <a:pt x="581" y="3111"/>
                    <a:pt x="679" y="3364"/>
                  </a:cubicBezTo>
                  <a:cubicBezTo>
                    <a:pt x="910" y="3890"/>
                    <a:pt x="1554" y="4360"/>
                    <a:pt x="1962" y="4360"/>
                  </a:cubicBezTo>
                  <a:cubicBezTo>
                    <a:pt x="2356" y="4360"/>
                    <a:pt x="2990" y="3879"/>
                    <a:pt x="3232" y="3364"/>
                  </a:cubicBezTo>
                  <a:cubicBezTo>
                    <a:pt x="3342" y="3125"/>
                    <a:pt x="3408" y="2914"/>
                    <a:pt x="3450" y="2717"/>
                  </a:cubicBezTo>
                  <a:cubicBezTo>
                    <a:pt x="3498" y="2743"/>
                    <a:pt x="3559" y="2764"/>
                    <a:pt x="3612" y="2764"/>
                  </a:cubicBezTo>
                  <a:cubicBezTo>
                    <a:pt x="3692" y="2764"/>
                    <a:pt x="3756" y="2716"/>
                    <a:pt x="3737" y="2564"/>
                  </a:cubicBezTo>
                  <a:cubicBezTo>
                    <a:pt x="3692" y="2215"/>
                    <a:pt x="3921" y="1875"/>
                    <a:pt x="3824" y="1612"/>
                  </a:cubicBezTo>
                  <a:cubicBezTo>
                    <a:pt x="3802" y="1560"/>
                    <a:pt x="3773" y="1539"/>
                    <a:pt x="3741" y="1539"/>
                  </a:cubicBezTo>
                  <a:cubicBezTo>
                    <a:pt x="3693" y="1539"/>
                    <a:pt x="3640" y="1586"/>
                    <a:pt x="3592" y="1644"/>
                  </a:cubicBezTo>
                  <a:cubicBezTo>
                    <a:pt x="3616" y="547"/>
                    <a:pt x="3045" y="0"/>
                    <a:pt x="3045" y="0"/>
                  </a:cubicBezTo>
                  <a:close/>
                </a:path>
              </a:pathLst>
            </a:custGeom>
            <a:solidFill>
              <a:srgbClr val="FDC9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93;p50">
              <a:extLst>
                <a:ext uri="{FF2B5EF4-FFF2-40B4-BE49-F238E27FC236}">
                  <a16:creationId xmlns:a16="http://schemas.microsoft.com/office/drawing/2014/main" id="{A7983F6E-A514-B8D6-3888-F7C92C98632C}"/>
                </a:ext>
              </a:extLst>
            </p:cNvPr>
            <p:cNvSpPr/>
            <p:nvPr/>
          </p:nvSpPr>
          <p:spPr>
            <a:xfrm>
              <a:off x="6365397" y="2106445"/>
              <a:ext cx="409872" cy="215791"/>
            </a:xfrm>
            <a:custGeom>
              <a:avLst/>
              <a:gdLst/>
              <a:ahLst/>
              <a:cxnLst/>
              <a:rect l="l" t="t" r="r" b="b"/>
              <a:pathLst>
                <a:path w="3115" h="1640" extrusionOk="0">
                  <a:moveTo>
                    <a:pt x="1511" y="0"/>
                  </a:moveTo>
                  <a:cubicBezTo>
                    <a:pt x="1034" y="0"/>
                    <a:pt x="504" y="162"/>
                    <a:pt x="1" y="658"/>
                  </a:cubicBezTo>
                  <a:cubicBezTo>
                    <a:pt x="1" y="658"/>
                    <a:pt x="523" y="1639"/>
                    <a:pt x="1424" y="1639"/>
                  </a:cubicBezTo>
                  <a:cubicBezTo>
                    <a:pt x="1892" y="1639"/>
                    <a:pt x="2462" y="1374"/>
                    <a:pt x="3114" y="569"/>
                  </a:cubicBezTo>
                  <a:cubicBezTo>
                    <a:pt x="3114" y="569"/>
                    <a:pt x="2405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94;p50">
              <a:extLst>
                <a:ext uri="{FF2B5EF4-FFF2-40B4-BE49-F238E27FC236}">
                  <a16:creationId xmlns:a16="http://schemas.microsoft.com/office/drawing/2014/main" id="{F13A524F-BED5-1A00-4E1C-A6411933BB05}"/>
                </a:ext>
              </a:extLst>
            </p:cNvPr>
            <p:cNvSpPr/>
            <p:nvPr/>
          </p:nvSpPr>
          <p:spPr>
            <a:xfrm>
              <a:off x="6304870" y="2158287"/>
              <a:ext cx="170396" cy="400924"/>
            </a:xfrm>
            <a:custGeom>
              <a:avLst/>
              <a:gdLst/>
              <a:ahLst/>
              <a:cxnLst/>
              <a:rect l="l" t="t" r="r" b="b"/>
              <a:pathLst>
                <a:path w="1295" h="3047" extrusionOk="0">
                  <a:moveTo>
                    <a:pt x="987" y="1"/>
                  </a:moveTo>
                  <a:cubicBezTo>
                    <a:pt x="987" y="1"/>
                    <a:pt x="79" y="175"/>
                    <a:pt x="0" y="1579"/>
                  </a:cubicBezTo>
                  <a:lnTo>
                    <a:pt x="242" y="3046"/>
                  </a:lnTo>
                  <a:cubicBezTo>
                    <a:pt x="353" y="3046"/>
                    <a:pt x="440" y="2946"/>
                    <a:pt x="429" y="2838"/>
                  </a:cubicBezTo>
                  <a:cubicBezTo>
                    <a:pt x="353" y="2157"/>
                    <a:pt x="287" y="593"/>
                    <a:pt x="1294" y="143"/>
                  </a:cubicBezTo>
                  <a:lnTo>
                    <a:pt x="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95;p50">
              <a:extLst>
                <a:ext uri="{FF2B5EF4-FFF2-40B4-BE49-F238E27FC236}">
                  <a16:creationId xmlns:a16="http://schemas.microsoft.com/office/drawing/2014/main" id="{F9EBCD3C-859F-8351-A867-E3DB6EABECC1}"/>
                </a:ext>
              </a:extLst>
            </p:cNvPr>
            <p:cNvSpPr/>
            <p:nvPr/>
          </p:nvSpPr>
          <p:spPr>
            <a:xfrm>
              <a:off x="6587503" y="2159735"/>
              <a:ext cx="170396" cy="399477"/>
            </a:xfrm>
            <a:custGeom>
              <a:avLst/>
              <a:gdLst/>
              <a:ahLst/>
              <a:cxnLst/>
              <a:rect l="l" t="t" r="r" b="b"/>
              <a:pathLst>
                <a:path w="1295" h="3036" extrusionOk="0">
                  <a:moveTo>
                    <a:pt x="309" y="0"/>
                  </a:moveTo>
                  <a:lnTo>
                    <a:pt x="1" y="142"/>
                  </a:lnTo>
                  <a:cubicBezTo>
                    <a:pt x="1008" y="582"/>
                    <a:pt x="942" y="2159"/>
                    <a:pt x="856" y="2827"/>
                  </a:cubicBezTo>
                  <a:cubicBezTo>
                    <a:pt x="845" y="2935"/>
                    <a:pt x="932" y="3035"/>
                    <a:pt x="1042" y="3035"/>
                  </a:cubicBezTo>
                  <a:lnTo>
                    <a:pt x="1053" y="3035"/>
                  </a:lnTo>
                  <a:lnTo>
                    <a:pt x="1295" y="1568"/>
                  </a:lnTo>
                  <a:cubicBezTo>
                    <a:pt x="1205" y="17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96;p50">
              <a:extLst>
                <a:ext uri="{FF2B5EF4-FFF2-40B4-BE49-F238E27FC236}">
                  <a16:creationId xmlns:a16="http://schemas.microsoft.com/office/drawing/2014/main" id="{D50D3DA0-EC27-01B9-CFCF-2508B9893645}"/>
                </a:ext>
              </a:extLst>
            </p:cNvPr>
            <p:cNvSpPr/>
            <p:nvPr/>
          </p:nvSpPr>
          <p:spPr>
            <a:xfrm>
              <a:off x="7371979" y="2466578"/>
              <a:ext cx="452635" cy="393951"/>
            </a:xfrm>
            <a:custGeom>
              <a:avLst/>
              <a:gdLst/>
              <a:ahLst/>
              <a:cxnLst/>
              <a:rect l="l" t="t" r="r" b="b"/>
              <a:pathLst>
                <a:path w="3440" h="2994" extrusionOk="0">
                  <a:moveTo>
                    <a:pt x="0" y="1"/>
                  </a:moveTo>
                  <a:lnTo>
                    <a:pt x="0" y="2994"/>
                  </a:lnTo>
                  <a:lnTo>
                    <a:pt x="3440" y="2994"/>
                  </a:lnTo>
                  <a:lnTo>
                    <a:pt x="3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97;p50">
              <a:extLst>
                <a:ext uri="{FF2B5EF4-FFF2-40B4-BE49-F238E27FC236}">
                  <a16:creationId xmlns:a16="http://schemas.microsoft.com/office/drawing/2014/main" id="{FADBF2D1-B311-E8AE-3FF8-ECFA76D46667}"/>
                </a:ext>
              </a:extLst>
            </p:cNvPr>
            <p:cNvSpPr/>
            <p:nvPr/>
          </p:nvSpPr>
          <p:spPr>
            <a:xfrm>
              <a:off x="7371979" y="2910922"/>
              <a:ext cx="452635" cy="394872"/>
            </a:xfrm>
            <a:custGeom>
              <a:avLst/>
              <a:gdLst/>
              <a:ahLst/>
              <a:cxnLst/>
              <a:rect l="l" t="t" r="r" b="b"/>
              <a:pathLst>
                <a:path w="3440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3440" y="3001"/>
                  </a:lnTo>
                  <a:lnTo>
                    <a:pt x="3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98;p50">
              <a:extLst>
                <a:ext uri="{FF2B5EF4-FFF2-40B4-BE49-F238E27FC236}">
                  <a16:creationId xmlns:a16="http://schemas.microsoft.com/office/drawing/2014/main" id="{95916E87-3D81-F94C-36E3-0D46A3514071}"/>
                </a:ext>
              </a:extLst>
            </p:cNvPr>
            <p:cNvSpPr/>
            <p:nvPr/>
          </p:nvSpPr>
          <p:spPr>
            <a:xfrm>
              <a:off x="7371979" y="1982234"/>
              <a:ext cx="452635" cy="390793"/>
            </a:xfrm>
            <a:custGeom>
              <a:avLst/>
              <a:gdLst/>
              <a:ahLst/>
              <a:cxnLst/>
              <a:rect l="l" t="t" r="r" b="b"/>
              <a:pathLst>
                <a:path w="3440" h="2970" extrusionOk="0">
                  <a:moveTo>
                    <a:pt x="0" y="0"/>
                  </a:moveTo>
                  <a:lnTo>
                    <a:pt x="0" y="2969"/>
                  </a:lnTo>
                  <a:lnTo>
                    <a:pt x="3440" y="2969"/>
                  </a:lnTo>
                  <a:lnTo>
                    <a:pt x="3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99;p50">
              <a:extLst>
                <a:ext uri="{FF2B5EF4-FFF2-40B4-BE49-F238E27FC236}">
                  <a16:creationId xmlns:a16="http://schemas.microsoft.com/office/drawing/2014/main" id="{F3563689-D46D-2719-80C7-453EE9C18A78}"/>
                </a:ext>
              </a:extLst>
            </p:cNvPr>
            <p:cNvSpPr/>
            <p:nvPr/>
          </p:nvSpPr>
          <p:spPr>
            <a:xfrm>
              <a:off x="7371979" y="1982234"/>
              <a:ext cx="452635" cy="390793"/>
            </a:xfrm>
            <a:custGeom>
              <a:avLst/>
              <a:gdLst/>
              <a:ahLst/>
              <a:cxnLst/>
              <a:rect l="l" t="t" r="r" b="b"/>
              <a:pathLst>
                <a:path w="3440" h="2970" extrusionOk="0">
                  <a:moveTo>
                    <a:pt x="1402" y="0"/>
                  </a:moveTo>
                  <a:cubicBezTo>
                    <a:pt x="1402" y="0"/>
                    <a:pt x="1518" y="466"/>
                    <a:pt x="701" y="466"/>
                  </a:cubicBezTo>
                  <a:cubicBezTo>
                    <a:pt x="650" y="466"/>
                    <a:pt x="595" y="465"/>
                    <a:pt x="537" y="461"/>
                  </a:cubicBezTo>
                  <a:cubicBezTo>
                    <a:pt x="537" y="461"/>
                    <a:pt x="87" y="505"/>
                    <a:pt x="0" y="758"/>
                  </a:cubicBezTo>
                  <a:lnTo>
                    <a:pt x="0" y="1547"/>
                  </a:lnTo>
                  <a:cubicBezTo>
                    <a:pt x="0" y="1547"/>
                    <a:pt x="240" y="1232"/>
                    <a:pt x="475" y="1232"/>
                  </a:cubicBezTo>
                  <a:cubicBezTo>
                    <a:pt x="554" y="1232"/>
                    <a:pt x="631" y="1267"/>
                    <a:pt x="700" y="1360"/>
                  </a:cubicBezTo>
                  <a:cubicBezTo>
                    <a:pt x="700" y="1360"/>
                    <a:pt x="910" y="1568"/>
                    <a:pt x="921" y="2969"/>
                  </a:cubicBezTo>
                  <a:lnTo>
                    <a:pt x="2509" y="2969"/>
                  </a:lnTo>
                  <a:cubicBezTo>
                    <a:pt x="2530" y="1568"/>
                    <a:pt x="2727" y="1360"/>
                    <a:pt x="2727" y="1360"/>
                  </a:cubicBezTo>
                  <a:cubicBezTo>
                    <a:pt x="2799" y="1267"/>
                    <a:pt x="2879" y="1232"/>
                    <a:pt x="2960" y="1232"/>
                  </a:cubicBezTo>
                  <a:cubicBezTo>
                    <a:pt x="3200" y="1232"/>
                    <a:pt x="3440" y="1547"/>
                    <a:pt x="3440" y="1547"/>
                  </a:cubicBezTo>
                  <a:lnTo>
                    <a:pt x="3440" y="758"/>
                  </a:lnTo>
                  <a:cubicBezTo>
                    <a:pt x="3343" y="505"/>
                    <a:pt x="2893" y="461"/>
                    <a:pt x="2893" y="461"/>
                  </a:cubicBezTo>
                  <a:cubicBezTo>
                    <a:pt x="2834" y="465"/>
                    <a:pt x="2780" y="466"/>
                    <a:pt x="2729" y="466"/>
                  </a:cubicBezTo>
                  <a:cubicBezTo>
                    <a:pt x="1911" y="466"/>
                    <a:pt x="2028" y="0"/>
                    <a:pt x="20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1500;p50">
              <a:extLst>
                <a:ext uri="{FF2B5EF4-FFF2-40B4-BE49-F238E27FC236}">
                  <a16:creationId xmlns:a16="http://schemas.microsoft.com/office/drawing/2014/main" id="{1DCF2783-793F-B476-2854-430DFE01B2FB}"/>
                </a:ext>
              </a:extLst>
            </p:cNvPr>
            <p:cNvGrpSpPr/>
            <p:nvPr/>
          </p:nvGrpSpPr>
          <p:grpSpPr>
            <a:xfrm>
              <a:off x="7501716" y="2113550"/>
              <a:ext cx="191843" cy="178817"/>
              <a:chOff x="7501716" y="2113550"/>
              <a:chExt cx="191843" cy="178817"/>
            </a:xfrm>
          </p:grpSpPr>
          <p:sp>
            <p:nvSpPr>
              <p:cNvPr id="41" name="Google Shape;1501;p50">
                <a:extLst>
                  <a:ext uri="{FF2B5EF4-FFF2-40B4-BE49-F238E27FC236}">
                    <a16:creationId xmlns:a16="http://schemas.microsoft.com/office/drawing/2014/main" id="{F7EA38FA-7ED0-835E-0A92-7462423E65D2}"/>
                  </a:ext>
                </a:extLst>
              </p:cNvPr>
              <p:cNvSpPr/>
              <p:nvPr/>
            </p:nvSpPr>
            <p:spPr>
              <a:xfrm>
                <a:off x="7609612" y="2142235"/>
                <a:ext cx="69343" cy="2486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89" extrusionOk="0">
                    <a:moveTo>
                      <a:pt x="180" y="0"/>
                    </a:moveTo>
                    <a:cubicBezTo>
                      <a:pt x="119" y="0"/>
                      <a:pt x="60" y="2"/>
                      <a:pt x="11" y="2"/>
                    </a:cubicBezTo>
                    <a:cubicBezTo>
                      <a:pt x="1" y="44"/>
                      <a:pt x="1" y="78"/>
                      <a:pt x="1" y="123"/>
                    </a:cubicBezTo>
                    <a:cubicBezTo>
                      <a:pt x="24" y="118"/>
                      <a:pt x="49" y="116"/>
                      <a:pt x="75" y="116"/>
                    </a:cubicBezTo>
                    <a:cubicBezTo>
                      <a:pt x="230" y="116"/>
                      <a:pt x="435" y="189"/>
                      <a:pt x="527" y="189"/>
                    </a:cubicBezTo>
                    <a:cubicBezTo>
                      <a:pt x="506" y="123"/>
                      <a:pt x="485" y="68"/>
                      <a:pt x="451" y="23"/>
                    </a:cubicBezTo>
                    <a:cubicBezTo>
                      <a:pt x="372" y="4"/>
                      <a:pt x="273" y="0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2;p50">
                <a:extLst>
                  <a:ext uri="{FF2B5EF4-FFF2-40B4-BE49-F238E27FC236}">
                    <a16:creationId xmlns:a16="http://schemas.microsoft.com/office/drawing/2014/main" id="{7EEB39C6-1F37-1C9A-FB75-5A51BE4B5778}"/>
                  </a:ext>
                </a:extLst>
              </p:cNvPr>
              <p:cNvSpPr/>
              <p:nvPr/>
            </p:nvSpPr>
            <p:spPr>
              <a:xfrm>
                <a:off x="7609612" y="2229077"/>
                <a:ext cx="83948" cy="25921"/>
              </a:xfrm>
              <a:custGeom>
                <a:avLst/>
                <a:gdLst/>
                <a:ahLst/>
                <a:cxnLst/>
                <a:rect l="l" t="t" r="r" b="b"/>
                <a:pathLst>
                  <a:path w="638" h="197" extrusionOk="0">
                    <a:moveTo>
                      <a:pt x="524" y="1"/>
                    </a:moveTo>
                    <a:cubicBezTo>
                      <a:pt x="395" y="1"/>
                      <a:pt x="174" y="76"/>
                      <a:pt x="21" y="76"/>
                    </a:cubicBezTo>
                    <a:cubicBezTo>
                      <a:pt x="14" y="76"/>
                      <a:pt x="7" y="76"/>
                      <a:pt x="1" y="76"/>
                    </a:cubicBezTo>
                    <a:lnTo>
                      <a:pt x="1" y="76"/>
                    </a:lnTo>
                    <a:cubicBezTo>
                      <a:pt x="1" y="120"/>
                      <a:pt x="11" y="152"/>
                      <a:pt x="11" y="197"/>
                    </a:cubicBezTo>
                    <a:cubicBezTo>
                      <a:pt x="253" y="173"/>
                      <a:pt x="637" y="197"/>
                      <a:pt x="627" y="65"/>
                    </a:cubicBezTo>
                    <a:cubicBezTo>
                      <a:pt x="624" y="17"/>
                      <a:pt x="584" y="1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3;p50">
                <a:extLst>
                  <a:ext uri="{FF2B5EF4-FFF2-40B4-BE49-F238E27FC236}">
                    <a16:creationId xmlns:a16="http://schemas.microsoft.com/office/drawing/2014/main" id="{6DC74AC8-6631-42C7-A28F-47B3D123B889}"/>
                  </a:ext>
                </a:extLst>
              </p:cNvPr>
              <p:cNvSpPr/>
              <p:nvPr/>
            </p:nvSpPr>
            <p:spPr>
              <a:xfrm>
                <a:off x="7608296" y="2181182"/>
                <a:ext cx="82501" cy="29342"/>
              </a:xfrm>
              <a:custGeom>
                <a:avLst/>
                <a:gdLst/>
                <a:ahLst/>
                <a:cxnLst/>
                <a:rect l="l" t="t" r="r" b="b"/>
                <a:pathLst>
                  <a:path w="627" h="223" extrusionOk="0">
                    <a:moveTo>
                      <a:pt x="424" y="1"/>
                    </a:moveTo>
                    <a:cubicBezTo>
                      <a:pt x="288" y="1"/>
                      <a:pt x="118" y="35"/>
                      <a:pt x="0" y="35"/>
                    </a:cubicBezTo>
                    <a:lnTo>
                      <a:pt x="0" y="166"/>
                    </a:lnTo>
                    <a:cubicBezTo>
                      <a:pt x="29" y="156"/>
                      <a:pt x="62" y="152"/>
                      <a:pt x="97" y="152"/>
                    </a:cubicBezTo>
                    <a:cubicBezTo>
                      <a:pt x="242" y="152"/>
                      <a:pt x="425" y="222"/>
                      <a:pt x="541" y="222"/>
                    </a:cubicBezTo>
                    <a:cubicBezTo>
                      <a:pt x="577" y="222"/>
                      <a:pt x="606" y="216"/>
                      <a:pt x="626" y="198"/>
                    </a:cubicBezTo>
                    <a:cubicBezTo>
                      <a:pt x="613" y="143"/>
                      <a:pt x="603" y="90"/>
                      <a:pt x="592" y="35"/>
                    </a:cubicBezTo>
                    <a:cubicBezTo>
                      <a:pt x="552" y="9"/>
                      <a:pt x="492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4;p50">
                <a:extLst>
                  <a:ext uri="{FF2B5EF4-FFF2-40B4-BE49-F238E27FC236}">
                    <a16:creationId xmlns:a16="http://schemas.microsoft.com/office/drawing/2014/main" id="{0293768D-E46D-0B22-C145-4DDEDFBE599E}"/>
                  </a:ext>
                </a:extLst>
              </p:cNvPr>
              <p:cNvSpPr/>
              <p:nvPr/>
            </p:nvSpPr>
            <p:spPr>
              <a:xfrm>
                <a:off x="7614217" y="2113550"/>
                <a:ext cx="41974" cy="1592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21" extrusionOk="0">
                    <a:moveTo>
                      <a:pt x="105" y="1"/>
                    </a:moveTo>
                    <a:cubicBezTo>
                      <a:pt x="57" y="1"/>
                      <a:pt x="24" y="43"/>
                      <a:pt x="0" y="110"/>
                    </a:cubicBezTo>
                    <a:cubicBezTo>
                      <a:pt x="32" y="106"/>
                      <a:pt x="64" y="105"/>
                      <a:pt x="97" y="105"/>
                    </a:cubicBezTo>
                    <a:cubicBezTo>
                      <a:pt x="176" y="105"/>
                      <a:pt x="255" y="113"/>
                      <a:pt x="318" y="120"/>
                    </a:cubicBezTo>
                    <a:cubicBezTo>
                      <a:pt x="274" y="78"/>
                      <a:pt x="218" y="44"/>
                      <a:pt x="153" y="12"/>
                    </a:cubicBezTo>
                    <a:cubicBezTo>
                      <a:pt x="135" y="4"/>
                      <a:pt x="119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05;p50">
                <a:extLst>
                  <a:ext uri="{FF2B5EF4-FFF2-40B4-BE49-F238E27FC236}">
                    <a16:creationId xmlns:a16="http://schemas.microsoft.com/office/drawing/2014/main" id="{4380DA3C-26A1-D726-4943-309593F67E2A}"/>
                  </a:ext>
                </a:extLst>
              </p:cNvPr>
              <p:cNvSpPr/>
              <p:nvPr/>
            </p:nvSpPr>
            <p:spPr>
              <a:xfrm>
                <a:off x="7612770" y="2279472"/>
                <a:ext cx="80790" cy="12895"/>
              </a:xfrm>
              <a:custGeom>
                <a:avLst/>
                <a:gdLst/>
                <a:ahLst/>
                <a:cxnLst/>
                <a:rect l="l" t="t" r="r" b="b"/>
                <a:pathLst>
                  <a:path w="614" h="98" extrusionOk="0">
                    <a:moveTo>
                      <a:pt x="1" y="0"/>
                    </a:moveTo>
                    <a:cubicBezTo>
                      <a:pt x="11" y="66"/>
                      <a:pt x="11" y="98"/>
                      <a:pt x="11" y="98"/>
                    </a:cubicBezTo>
                    <a:lnTo>
                      <a:pt x="603" y="98"/>
                    </a:lnTo>
                    <a:cubicBezTo>
                      <a:pt x="603" y="98"/>
                      <a:pt x="603" y="53"/>
                      <a:pt x="613" y="0"/>
                    </a:cubicBezTo>
                    <a:lnTo>
                      <a:pt x="613" y="0"/>
                    </a:lnTo>
                    <a:cubicBezTo>
                      <a:pt x="520" y="31"/>
                      <a:pt x="417" y="45"/>
                      <a:pt x="316" y="45"/>
                    </a:cubicBezTo>
                    <a:cubicBezTo>
                      <a:pt x="203" y="45"/>
                      <a:pt x="92" y="2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06;p50">
                <a:extLst>
                  <a:ext uri="{FF2B5EF4-FFF2-40B4-BE49-F238E27FC236}">
                    <a16:creationId xmlns:a16="http://schemas.microsoft.com/office/drawing/2014/main" id="{612DD557-1C34-EC35-5A1E-3AC88349C445}"/>
                  </a:ext>
                </a:extLst>
              </p:cNvPr>
              <p:cNvSpPr/>
              <p:nvPr/>
            </p:nvSpPr>
            <p:spPr>
              <a:xfrm>
                <a:off x="7515927" y="2142235"/>
                <a:ext cx="71053" cy="24869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89" extrusionOk="0">
                    <a:moveTo>
                      <a:pt x="351" y="0"/>
                    </a:moveTo>
                    <a:cubicBezTo>
                      <a:pt x="258" y="0"/>
                      <a:pt x="162" y="4"/>
                      <a:pt x="90" y="23"/>
                    </a:cubicBezTo>
                    <a:cubicBezTo>
                      <a:pt x="56" y="68"/>
                      <a:pt x="24" y="123"/>
                      <a:pt x="0" y="189"/>
                    </a:cubicBezTo>
                    <a:cubicBezTo>
                      <a:pt x="104" y="189"/>
                      <a:pt x="303" y="116"/>
                      <a:pt x="462" y="116"/>
                    </a:cubicBezTo>
                    <a:cubicBezTo>
                      <a:pt x="489" y="116"/>
                      <a:pt x="515" y="118"/>
                      <a:pt x="539" y="123"/>
                    </a:cubicBezTo>
                    <a:cubicBezTo>
                      <a:pt x="539" y="78"/>
                      <a:pt x="526" y="44"/>
                      <a:pt x="526" y="2"/>
                    </a:cubicBezTo>
                    <a:cubicBezTo>
                      <a:pt x="474" y="2"/>
                      <a:pt x="413" y="0"/>
                      <a:pt x="3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07;p50">
                <a:extLst>
                  <a:ext uri="{FF2B5EF4-FFF2-40B4-BE49-F238E27FC236}">
                    <a16:creationId xmlns:a16="http://schemas.microsoft.com/office/drawing/2014/main" id="{A25804E6-9381-CA7B-226B-1BD39FA92F00}"/>
                  </a:ext>
                </a:extLst>
              </p:cNvPr>
              <p:cNvSpPr/>
              <p:nvPr/>
            </p:nvSpPr>
            <p:spPr>
              <a:xfrm>
                <a:off x="7501716" y="2229077"/>
                <a:ext cx="83553" cy="25921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97" extrusionOk="0">
                    <a:moveTo>
                      <a:pt x="116" y="1"/>
                    </a:moveTo>
                    <a:cubicBezTo>
                      <a:pt x="55" y="1"/>
                      <a:pt x="14" y="17"/>
                      <a:pt x="11" y="65"/>
                    </a:cubicBezTo>
                    <a:cubicBezTo>
                      <a:pt x="0" y="197"/>
                      <a:pt x="395" y="173"/>
                      <a:pt x="634" y="197"/>
                    </a:cubicBezTo>
                    <a:lnTo>
                      <a:pt x="634" y="76"/>
                    </a:lnTo>
                    <a:cubicBezTo>
                      <a:pt x="628" y="76"/>
                      <a:pt x="622" y="76"/>
                      <a:pt x="615" y="76"/>
                    </a:cubicBezTo>
                    <a:cubicBezTo>
                      <a:pt x="471" y="76"/>
                      <a:pt x="247" y="1"/>
                      <a:pt x="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08;p50">
                <a:extLst>
                  <a:ext uri="{FF2B5EF4-FFF2-40B4-BE49-F238E27FC236}">
                    <a16:creationId xmlns:a16="http://schemas.microsoft.com/office/drawing/2014/main" id="{8640CD33-2887-47E9-F91B-F79A68FA3D5B}"/>
                  </a:ext>
                </a:extLst>
              </p:cNvPr>
              <p:cNvSpPr/>
              <p:nvPr/>
            </p:nvSpPr>
            <p:spPr>
              <a:xfrm>
                <a:off x="7505927" y="2181182"/>
                <a:ext cx="82369" cy="29342"/>
              </a:xfrm>
              <a:custGeom>
                <a:avLst/>
                <a:gdLst/>
                <a:ahLst/>
                <a:cxnLst/>
                <a:rect l="l" t="t" r="r" b="b"/>
                <a:pathLst>
                  <a:path w="626" h="223" extrusionOk="0">
                    <a:moveTo>
                      <a:pt x="202" y="1"/>
                    </a:moveTo>
                    <a:cubicBezTo>
                      <a:pt x="134" y="1"/>
                      <a:pt x="75" y="9"/>
                      <a:pt x="34" y="35"/>
                    </a:cubicBezTo>
                    <a:cubicBezTo>
                      <a:pt x="24" y="90"/>
                      <a:pt x="0" y="143"/>
                      <a:pt x="0" y="198"/>
                    </a:cubicBezTo>
                    <a:cubicBezTo>
                      <a:pt x="18" y="216"/>
                      <a:pt x="46" y="222"/>
                      <a:pt x="82" y="222"/>
                    </a:cubicBezTo>
                    <a:cubicBezTo>
                      <a:pt x="195" y="222"/>
                      <a:pt x="381" y="152"/>
                      <a:pt x="522" y="152"/>
                    </a:cubicBezTo>
                    <a:cubicBezTo>
                      <a:pt x="556" y="152"/>
                      <a:pt x="588" y="156"/>
                      <a:pt x="615" y="166"/>
                    </a:cubicBezTo>
                    <a:cubicBezTo>
                      <a:pt x="626" y="121"/>
                      <a:pt x="626" y="77"/>
                      <a:pt x="626" y="35"/>
                    </a:cubicBezTo>
                    <a:cubicBezTo>
                      <a:pt x="508" y="35"/>
                      <a:pt x="338" y="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09;p50">
                <a:extLst>
                  <a:ext uri="{FF2B5EF4-FFF2-40B4-BE49-F238E27FC236}">
                    <a16:creationId xmlns:a16="http://schemas.microsoft.com/office/drawing/2014/main" id="{3B673AAA-B455-D9E7-002D-0D0F56F8CF76}"/>
                  </a:ext>
                </a:extLst>
              </p:cNvPr>
              <p:cNvSpPr/>
              <p:nvPr/>
            </p:nvSpPr>
            <p:spPr>
              <a:xfrm>
                <a:off x="7539085" y="2113550"/>
                <a:ext cx="41974" cy="1592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21" extrusionOk="0">
                    <a:moveTo>
                      <a:pt x="220" y="1"/>
                    </a:moveTo>
                    <a:cubicBezTo>
                      <a:pt x="206" y="1"/>
                      <a:pt x="192" y="4"/>
                      <a:pt x="177" y="12"/>
                    </a:cubicBezTo>
                    <a:cubicBezTo>
                      <a:pt x="111" y="44"/>
                      <a:pt x="56" y="78"/>
                      <a:pt x="1" y="120"/>
                    </a:cubicBezTo>
                    <a:cubicBezTo>
                      <a:pt x="71" y="113"/>
                      <a:pt x="151" y="105"/>
                      <a:pt x="227" y="105"/>
                    </a:cubicBezTo>
                    <a:cubicBezTo>
                      <a:pt x="259" y="105"/>
                      <a:pt x="289" y="106"/>
                      <a:pt x="319" y="110"/>
                    </a:cubicBezTo>
                    <a:cubicBezTo>
                      <a:pt x="302" y="43"/>
                      <a:pt x="266" y="1"/>
                      <a:pt x="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0;p50">
                <a:extLst>
                  <a:ext uri="{FF2B5EF4-FFF2-40B4-BE49-F238E27FC236}">
                    <a16:creationId xmlns:a16="http://schemas.microsoft.com/office/drawing/2014/main" id="{D9309B42-2D46-F9CC-679F-12B17102DCAB}"/>
                  </a:ext>
                </a:extLst>
              </p:cNvPr>
              <p:cNvSpPr/>
              <p:nvPr/>
            </p:nvSpPr>
            <p:spPr>
              <a:xfrm>
                <a:off x="7503164" y="2279472"/>
                <a:ext cx="79343" cy="1289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98" extrusionOk="0">
                    <a:moveTo>
                      <a:pt x="602" y="0"/>
                    </a:moveTo>
                    <a:cubicBezTo>
                      <a:pt x="516" y="28"/>
                      <a:pt x="405" y="45"/>
                      <a:pt x="292" y="45"/>
                    </a:cubicBezTo>
                    <a:cubicBezTo>
                      <a:pt x="191" y="45"/>
                      <a:pt x="88" y="31"/>
                      <a:pt x="0" y="0"/>
                    </a:cubicBezTo>
                    <a:lnTo>
                      <a:pt x="0" y="0"/>
                    </a:lnTo>
                    <a:cubicBezTo>
                      <a:pt x="0" y="53"/>
                      <a:pt x="11" y="98"/>
                      <a:pt x="11" y="98"/>
                    </a:cubicBezTo>
                    <a:lnTo>
                      <a:pt x="592" y="98"/>
                    </a:lnTo>
                    <a:cubicBezTo>
                      <a:pt x="592" y="98"/>
                      <a:pt x="602" y="66"/>
                      <a:pt x="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" name="Google Shape;1511;p50">
              <a:extLst>
                <a:ext uri="{FF2B5EF4-FFF2-40B4-BE49-F238E27FC236}">
                  <a16:creationId xmlns:a16="http://schemas.microsoft.com/office/drawing/2014/main" id="{8F145388-9D9C-996D-70A5-FC032F651AEE}"/>
                </a:ext>
              </a:extLst>
            </p:cNvPr>
            <p:cNvSpPr/>
            <p:nvPr/>
          </p:nvSpPr>
          <p:spPr>
            <a:xfrm>
              <a:off x="7473373" y="2573040"/>
              <a:ext cx="248530" cy="215777"/>
            </a:xfrm>
            <a:custGeom>
              <a:avLst/>
              <a:gdLst/>
              <a:ahLst/>
              <a:cxnLst/>
              <a:rect l="l" t="t" r="r" b="b"/>
              <a:pathLst>
                <a:path w="5754" h="4996" extrusionOk="0">
                  <a:moveTo>
                    <a:pt x="1549" y="1"/>
                  </a:moveTo>
                  <a:cubicBezTo>
                    <a:pt x="881" y="1"/>
                    <a:pt x="0" y="336"/>
                    <a:pt x="0" y="1553"/>
                  </a:cubicBezTo>
                  <a:cubicBezTo>
                    <a:pt x="0" y="3504"/>
                    <a:pt x="2882" y="4995"/>
                    <a:pt x="2882" y="4995"/>
                  </a:cubicBezTo>
                  <a:cubicBezTo>
                    <a:pt x="2882" y="4995"/>
                    <a:pt x="5754" y="3504"/>
                    <a:pt x="5754" y="1553"/>
                  </a:cubicBezTo>
                  <a:cubicBezTo>
                    <a:pt x="5754" y="336"/>
                    <a:pt x="4873" y="1"/>
                    <a:pt x="4212" y="1"/>
                  </a:cubicBezTo>
                  <a:cubicBezTo>
                    <a:pt x="4117" y="1"/>
                    <a:pt x="4027" y="8"/>
                    <a:pt x="3945" y="20"/>
                  </a:cubicBezTo>
                  <a:cubicBezTo>
                    <a:pt x="3177" y="141"/>
                    <a:pt x="2882" y="722"/>
                    <a:pt x="2882" y="722"/>
                  </a:cubicBezTo>
                  <a:cubicBezTo>
                    <a:pt x="2882" y="722"/>
                    <a:pt x="2585" y="141"/>
                    <a:pt x="1820" y="20"/>
                  </a:cubicBezTo>
                  <a:cubicBezTo>
                    <a:pt x="1736" y="8"/>
                    <a:pt x="1645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12;p50">
              <a:extLst>
                <a:ext uri="{FF2B5EF4-FFF2-40B4-BE49-F238E27FC236}">
                  <a16:creationId xmlns:a16="http://schemas.microsoft.com/office/drawing/2014/main" id="{A6F17E03-6080-67C9-CEFF-1376CF03ED46}"/>
                </a:ext>
              </a:extLst>
            </p:cNvPr>
            <p:cNvSpPr/>
            <p:nvPr/>
          </p:nvSpPr>
          <p:spPr>
            <a:xfrm>
              <a:off x="7410348" y="2988849"/>
              <a:ext cx="374583" cy="211794"/>
            </a:xfrm>
            <a:custGeom>
              <a:avLst/>
              <a:gdLst/>
              <a:ahLst/>
              <a:cxnLst/>
              <a:rect l="l" t="t" r="r" b="b"/>
              <a:pathLst>
                <a:path w="7014" h="3966" extrusionOk="0">
                  <a:moveTo>
                    <a:pt x="2225" y="0"/>
                  </a:moveTo>
                  <a:lnTo>
                    <a:pt x="1886" y="2858"/>
                  </a:lnTo>
                  <a:lnTo>
                    <a:pt x="1467" y="1665"/>
                  </a:lnTo>
                  <a:lnTo>
                    <a:pt x="1325" y="2606"/>
                  </a:lnTo>
                  <a:lnTo>
                    <a:pt x="920" y="2606"/>
                  </a:lnTo>
                  <a:lnTo>
                    <a:pt x="515" y="1983"/>
                  </a:lnTo>
                  <a:lnTo>
                    <a:pt x="0" y="1983"/>
                  </a:lnTo>
                  <a:lnTo>
                    <a:pt x="0" y="2070"/>
                  </a:lnTo>
                  <a:lnTo>
                    <a:pt x="471" y="2070"/>
                  </a:lnTo>
                  <a:lnTo>
                    <a:pt x="876" y="2695"/>
                  </a:lnTo>
                  <a:lnTo>
                    <a:pt x="1402" y="2695"/>
                  </a:lnTo>
                  <a:lnTo>
                    <a:pt x="1502" y="2038"/>
                  </a:lnTo>
                  <a:lnTo>
                    <a:pt x="1928" y="3242"/>
                  </a:lnTo>
                  <a:lnTo>
                    <a:pt x="2214" y="831"/>
                  </a:lnTo>
                  <a:lnTo>
                    <a:pt x="2509" y="3966"/>
                  </a:lnTo>
                  <a:lnTo>
                    <a:pt x="2903" y="2222"/>
                  </a:lnTo>
                  <a:lnTo>
                    <a:pt x="3045" y="2716"/>
                  </a:lnTo>
                  <a:lnTo>
                    <a:pt x="3332" y="1841"/>
                  </a:lnTo>
                  <a:lnTo>
                    <a:pt x="3463" y="2695"/>
                  </a:lnTo>
                  <a:lnTo>
                    <a:pt x="4613" y="2695"/>
                  </a:lnTo>
                  <a:lnTo>
                    <a:pt x="4778" y="2104"/>
                  </a:lnTo>
                  <a:lnTo>
                    <a:pt x="5183" y="3253"/>
                  </a:lnTo>
                  <a:lnTo>
                    <a:pt x="5391" y="1270"/>
                  </a:lnTo>
                  <a:lnTo>
                    <a:pt x="5620" y="3682"/>
                  </a:lnTo>
                  <a:lnTo>
                    <a:pt x="5709" y="3682"/>
                  </a:lnTo>
                  <a:lnTo>
                    <a:pt x="5830" y="2409"/>
                  </a:lnTo>
                  <a:lnTo>
                    <a:pt x="6080" y="3471"/>
                  </a:lnTo>
                  <a:lnTo>
                    <a:pt x="6519" y="1928"/>
                  </a:lnTo>
                  <a:lnTo>
                    <a:pt x="6630" y="2509"/>
                  </a:lnTo>
                  <a:lnTo>
                    <a:pt x="7013" y="2509"/>
                  </a:lnTo>
                  <a:lnTo>
                    <a:pt x="7013" y="2419"/>
                  </a:lnTo>
                  <a:lnTo>
                    <a:pt x="6706" y="2419"/>
                  </a:lnTo>
                  <a:lnTo>
                    <a:pt x="6540" y="1554"/>
                  </a:lnTo>
                  <a:lnTo>
                    <a:pt x="6080" y="3121"/>
                  </a:lnTo>
                  <a:lnTo>
                    <a:pt x="5796" y="1862"/>
                  </a:lnTo>
                  <a:lnTo>
                    <a:pt x="5664" y="3221"/>
                  </a:lnTo>
                  <a:lnTo>
                    <a:pt x="5436" y="820"/>
                  </a:lnTo>
                  <a:lnTo>
                    <a:pt x="5346" y="820"/>
                  </a:lnTo>
                  <a:lnTo>
                    <a:pt x="5138" y="2858"/>
                  </a:lnTo>
                  <a:lnTo>
                    <a:pt x="4755" y="1817"/>
                  </a:lnTo>
                  <a:lnTo>
                    <a:pt x="4547" y="2606"/>
                  </a:lnTo>
                  <a:lnTo>
                    <a:pt x="3540" y="2606"/>
                  </a:lnTo>
                  <a:lnTo>
                    <a:pt x="3353" y="1457"/>
                  </a:lnTo>
                  <a:lnTo>
                    <a:pt x="3045" y="2419"/>
                  </a:lnTo>
                  <a:lnTo>
                    <a:pt x="2893" y="1872"/>
                  </a:lnTo>
                  <a:lnTo>
                    <a:pt x="2543" y="339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688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02D482E8-27D4-4B27-90B2-FFFD903D8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C1E7F861-AD32-3CE1-A53B-5F29CFB7E2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6546937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Selection of fields to be filled by model users</a:t>
            </a:r>
          </a:p>
        </p:txBody>
      </p:sp>
      <p:sp>
        <p:nvSpPr>
          <p:cNvPr id="568" name="Google Shape;568;p33">
            <a:extLst>
              <a:ext uri="{FF2B5EF4-FFF2-40B4-BE49-F238E27FC236}">
                <a16:creationId xmlns:a16="http://schemas.microsoft.com/office/drawing/2014/main" id="{8E825716-D7A4-EE4E-3984-BDF10D0174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5099" y="1656233"/>
            <a:ext cx="8173038" cy="929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Following the model selection, I chose to analyze which variables had the most influence on the model's "decision" in order to avoid asking users to answer all 21 questions.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I identified the variables considered most important by the model and selected the top 10.</a:t>
            </a:r>
            <a:endParaRPr lang="en-US" noProof="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EC83BE-E988-9ECF-891E-9522AAB0681F}"/>
              </a:ext>
            </a:extLst>
          </p:cNvPr>
          <p:cNvSpPr txBox="1"/>
          <p:nvPr/>
        </p:nvSpPr>
        <p:spPr>
          <a:xfrm>
            <a:off x="6935657" y="4835723"/>
            <a:ext cx="2275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</a:rPr>
              <a:t>4. </a:t>
            </a:r>
            <a:r>
              <a:rPr lang="en-US" dirty="0">
                <a:solidFill>
                  <a:schemeClr val="dk1"/>
                </a:solidFill>
                <a:latin typeface="Barlow"/>
              </a:rPr>
              <a:t>Selection of fields to fill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pic>
        <p:nvPicPr>
          <p:cNvPr id="6" name="Google Shape;1073;p45">
            <a:extLst>
              <a:ext uri="{FF2B5EF4-FFF2-40B4-BE49-F238E27FC236}">
                <a16:creationId xmlns:a16="http://schemas.microsoft.com/office/drawing/2014/main" id="{6AF9DD0C-7555-6099-5853-937C2CE5AD56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7444" b="17444"/>
          <a:stretch/>
        </p:blipFill>
        <p:spPr>
          <a:xfrm>
            <a:off x="7258545" y="2893235"/>
            <a:ext cx="1629592" cy="194248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83D3C9E-32A2-67FB-C96C-D1D1C106A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17" y="2523147"/>
            <a:ext cx="4422127" cy="25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4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8F45F980-21F7-F8D0-C022-DB79BA933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1CA96551-978A-C36A-7088-A5A7E84A24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6546937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Selection of fields to be filled by model users</a:t>
            </a:r>
          </a:p>
        </p:txBody>
      </p:sp>
      <p:pic>
        <p:nvPicPr>
          <p:cNvPr id="6" name="Google Shape;1073;p45">
            <a:extLst>
              <a:ext uri="{FF2B5EF4-FFF2-40B4-BE49-F238E27FC236}">
                <a16:creationId xmlns:a16="http://schemas.microsoft.com/office/drawing/2014/main" id="{9A042FE4-D860-17CB-5BC4-826CB1AE8BDE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7444" b="17444"/>
          <a:stretch/>
        </p:blipFill>
        <p:spPr>
          <a:xfrm>
            <a:off x="7258545" y="2893235"/>
            <a:ext cx="1629592" cy="194248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1E5A852-4B49-0932-7B2D-E49145FE86C7}"/>
              </a:ext>
            </a:extLst>
          </p:cNvPr>
          <p:cNvSpPr txBox="1"/>
          <p:nvPr/>
        </p:nvSpPr>
        <p:spPr>
          <a:xfrm>
            <a:off x="793483" y="3715885"/>
            <a:ext cx="6390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1200"/>
              <a:buNone/>
            </a:pPr>
            <a:r>
              <a:rPr lang="en-US" sz="1200" noProof="0" dirty="0">
                <a:solidFill>
                  <a:schemeClr val="dk1"/>
                </a:solidFill>
                <a:latin typeface="Barlow"/>
              </a:rPr>
              <a:t>By using only these 10 variables:</a:t>
            </a:r>
          </a:p>
          <a:p>
            <a:pPr>
              <a:buClr>
                <a:schemeClr val="lt1"/>
              </a:buClr>
              <a:buSzPts val="1200"/>
              <a:buNone/>
            </a:pPr>
            <a:endParaRPr lang="en-US" sz="1200" noProof="0" dirty="0">
              <a:solidFill>
                <a:schemeClr val="dk1"/>
              </a:solidFill>
              <a:latin typeface="Barlow"/>
            </a:endParaRPr>
          </a:p>
          <a:p>
            <a:pPr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dk1"/>
                </a:solidFill>
                <a:latin typeface="Barlow"/>
              </a:rPr>
              <a:t>Accuracy remains at 0.91</a:t>
            </a:r>
          </a:p>
          <a:p>
            <a:pPr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dk1"/>
                </a:solidFill>
                <a:latin typeface="Barlow"/>
              </a:rPr>
              <a:t>The custom score increases to 22 826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D598972-FB7C-912C-7B2B-E0EBA1944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18" y="1651482"/>
            <a:ext cx="3701782" cy="210758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F7D92CD-0AC8-3BCB-F0CB-AF47BD13493C}"/>
              </a:ext>
            </a:extLst>
          </p:cNvPr>
          <p:cNvSpPr txBox="1"/>
          <p:nvPr/>
        </p:nvSpPr>
        <p:spPr>
          <a:xfrm>
            <a:off x="6935657" y="4835723"/>
            <a:ext cx="2275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</a:rPr>
              <a:t>4. </a:t>
            </a:r>
            <a:r>
              <a:rPr lang="en-US" dirty="0">
                <a:solidFill>
                  <a:schemeClr val="dk1"/>
                </a:solidFill>
                <a:latin typeface="Barlow"/>
              </a:rPr>
              <a:t>Selection of fields to fill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9077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288EFD3C-B263-69C7-6B7B-1FBB963BD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98368A24-3E58-394C-6D23-D06D2F515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375" y="2336979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Conclusion</a:t>
            </a:r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A4442C10-B3B7-403D-AD84-64F6E2AF6B7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56375" y="1726724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" name="Google Shape;697;p38">
            <a:extLst>
              <a:ext uri="{FF2B5EF4-FFF2-40B4-BE49-F238E27FC236}">
                <a16:creationId xmlns:a16="http://schemas.microsoft.com/office/drawing/2014/main" id="{2E2A5B73-C2D0-457B-87AA-25C59A5C34EB}"/>
              </a:ext>
            </a:extLst>
          </p:cNvPr>
          <p:cNvGrpSpPr/>
          <p:nvPr/>
        </p:nvGrpSpPr>
        <p:grpSpPr>
          <a:xfrm>
            <a:off x="2118036" y="1915011"/>
            <a:ext cx="2668985" cy="2329449"/>
            <a:chOff x="2401999" y="2142788"/>
            <a:chExt cx="2794748" cy="2439214"/>
          </a:xfrm>
        </p:grpSpPr>
        <p:sp>
          <p:nvSpPr>
            <p:cNvPr id="3" name="Google Shape;698;p38">
              <a:extLst>
                <a:ext uri="{FF2B5EF4-FFF2-40B4-BE49-F238E27FC236}">
                  <a16:creationId xmlns:a16="http://schemas.microsoft.com/office/drawing/2014/main" id="{C159838D-6AD6-E274-9320-6902B59EC93F}"/>
                </a:ext>
              </a:extLst>
            </p:cNvPr>
            <p:cNvSpPr/>
            <p:nvPr/>
          </p:nvSpPr>
          <p:spPr>
            <a:xfrm flipH="1">
              <a:off x="4717848" y="2580928"/>
              <a:ext cx="478900" cy="1127101"/>
            </a:xfrm>
            <a:custGeom>
              <a:avLst/>
              <a:gdLst/>
              <a:ahLst/>
              <a:cxnLst/>
              <a:rect l="l" t="t" r="r" b="b"/>
              <a:pathLst>
                <a:path w="3748" h="8821" extrusionOk="0">
                  <a:moveTo>
                    <a:pt x="1699" y="2136"/>
                  </a:moveTo>
                  <a:cubicBezTo>
                    <a:pt x="1907" y="2136"/>
                    <a:pt x="2083" y="2454"/>
                    <a:pt x="2083" y="2859"/>
                  </a:cubicBezTo>
                  <a:lnTo>
                    <a:pt x="2083" y="6827"/>
                  </a:lnTo>
                  <a:cubicBezTo>
                    <a:pt x="2083" y="7222"/>
                    <a:pt x="1907" y="7551"/>
                    <a:pt x="1699" y="7551"/>
                  </a:cubicBezTo>
                  <a:lnTo>
                    <a:pt x="1304" y="7551"/>
                  </a:lnTo>
                  <a:cubicBezTo>
                    <a:pt x="942" y="7551"/>
                    <a:pt x="526" y="7133"/>
                    <a:pt x="526" y="6530"/>
                  </a:cubicBezTo>
                  <a:lnTo>
                    <a:pt x="526" y="3146"/>
                  </a:lnTo>
                  <a:cubicBezTo>
                    <a:pt x="526" y="2554"/>
                    <a:pt x="942" y="2136"/>
                    <a:pt x="1304" y="2136"/>
                  </a:cubicBezTo>
                  <a:close/>
                  <a:moveTo>
                    <a:pt x="2795" y="1"/>
                  </a:moveTo>
                  <a:cubicBezTo>
                    <a:pt x="2696" y="1"/>
                    <a:pt x="2619" y="77"/>
                    <a:pt x="2619" y="177"/>
                  </a:cubicBezTo>
                  <a:lnTo>
                    <a:pt x="2619" y="243"/>
                  </a:lnTo>
                  <a:lnTo>
                    <a:pt x="1304" y="243"/>
                  </a:lnTo>
                  <a:cubicBezTo>
                    <a:pt x="581" y="243"/>
                    <a:pt x="0" y="1008"/>
                    <a:pt x="0" y="1963"/>
                  </a:cubicBezTo>
                  <a:lnTo>
                    <a:pt x="0" y="6859"/>
                  </a:lnTo>
                  <a:cubicBezTo>
                    <a:pt x="0" y="7814"/>
                    <a:pt x="581" y="8579"/>
                    <a:pt x="1304" y="8579"/>
                  </a:cubicBezTo>
                  <a:lnTo>
                    <a:pt x="2619" y="8579"/>
                  </a:lnTo>
                  <a:lnTo>
                    <a:pt x="2619" y="8658"/>
                  </a:lnTo>
                  <a:cubicBezTo>
                    <a:pt x="2619" y="8745"/>
                    <a:pt x="2696" y="8821"/>
                    <a:pt x="2795" y="8821"/>
                  </a:cubicBezTo>
                  <a:lnTo>
                    <a:pt x="3747" y="8821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99;p38">
              <a:extLst>
                <a:ext uri="{FF2B5EF4-FFF2-40B4-BE49-F238E27FC236}">
                  <a16:creationId xmlns:a16="http://schemas.microsoft.com/office/drawing/2014/main" id="{7933E5CA-FAB1-632C-0976-1DA7D105E60D}"/>
                </a:ext>
              </a:extLst>
            </p:cNvPr>
            <p:cNvSpPr/>
            <p:nvPr/>
          </p:nvSpPr>
          <p:spPr>
            <a:xfrm>
              <a:off x="2401999" y="2142788"/>
              <a:ext cx="2217785" cy="1996352"/>
            </a:xfrm>
            <a:custGeom>
              <a:avLst/>
              <a:gdLst/>
              <a:ahLst/>
              <a:cxnLst/>
              <a:rect l="l" t="t" r="r" b="b"/>
              <a:pathLst>
                <a:path w="17357" h="15624" extrusionOk="0">
                  <a:moveTo>
                    <a:pt x="3343" y="1"/>
                  </a:moveTo>
                  <a:cubicBezTo>
                    <a:pt x="1502" y="1"/>
                    <a:pt x="1" y="1502"/>
                    <a:pt x="1" y="3354"/>
                  </a:cubicBezTo>
                  <a:lnTo>
                    <a:pt x="1" y="12271"/>
                  </a:lnTo>
                  <a:cubicBezTo>
                    <a:pt x="1" y="14125"/>
                    <a:pt x="1502" y="15624"/>
                    <a:pt x="3343" y="15624"/>
                  </a:cubicBezTo>
                  <a:lnTo>
                    <a:pt x="14004" y="15624"/>
                  </a:lnTo>
                  <a:cubicBezTo>
                    <a:pt x="15855" y="15624"/>
                    <a:pt x="17356" y="14125"/>
                    <a:pt x="17356" y="12271"/>
                  </a:cubicBezTo>
                  <a:lnTo>
                    <a:pt x="17356" y="3354"/>
                  </a:lnTo>
                  <a:cubicBezTo>
                    <a:pt x="17356" y="1502"/>
                    <a:pt x="15855" y="1"/>
                    <a:pt x="14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00;p38">
              <a:extLst>
                <a:ext uri="{FF2B5EF4-FFF2-40B4-BE49-F238E27FC236}">
                  <a16:creationId xmlns:a16="http://schemas.microsoft.com/office/drawing/2014/main" id="{543AE426-9AC0-05FD-EA96-E1A15C6C8FE5}"/>
                </a:ext>
              </a:extLst>
            </p:cNvPr>
            <p:cNvSpPr/>
            <p:nvPr/>
          </p:nvSpPr>
          <p:spPr>
            <a:xfrm>
              <a:off x="2585484" y="2326273"/>
              <a:ext cx="1850816" cy="1629766"/>
            </a:xfrm>
            <a:custGeom>
              <a:avLst/>
              <a:gdLst/>
              <a:ahLst/>
              <a:cxnLst/>
              <a:rect l="l" t="t" r="r" b="b"/>
              <a:pathLst>
                <a:path w="14485" h="12755" extrusionOk="0">
                  <a:moveTo>
                    <a:pt x="1654" y="1"/>
                  </a:moveTo>
                  <a:cubicBezTo>
                    <a:pt x="745" y="1"/>
                    <a:pt x="0" y="745"/>
                    <a:pt x="0" y="1665"/>
                  </a:cubicBezTo>
                  <a:lnTo>
                    <a:pt x="0" y="11087"/>
                  </a:lnTo>
                  <a:cubicBezTo>
                    <a:pt x="0" y="12008"/>
                    <a:pt x="745" y="12754"/>
                    <a:pt x="1654" y="12754"/>
                  </a:cubicBezTo>
                  <a:lnTo>
                    <a:pt x="12820" y="12754"/>
                  </a:lnTo>
                  <a:cubicBezTo>
                    <a:pt x="13740" y="12754"/>
                    <a:pt x="14485" y="12008"/>
                    <a:pt x="14485" y="11087"/>
                  </a:cubicBezTo>
                  <a:lnTo>
                    <a:pt x="14485" y="1665"/>
                  </a:lnTo>
                  <a:cubicBezTo>
                    <a:pt x="14485" y="745"/>
                    <a:pt x="13740" y="1"/>
                    <a:pt x="12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01;p38">
              <a:extLst>
                <a:ext uri="{FF2B5EF4-FFF2-40B4-BE49-F238E27FC236}">
                  <a16:creationId xmlns:a16="http://schemas.microsoft.com/office/drawing/2014/main" id="{FAF63DC2-DA4A-3A54-157F-5A86BD7572B1}"/>
                </a:ext>
              </a:extLst>
            </p:cNvPr>
            <p:cNvSpPr/>
            <p:nvPr/>
          </p:nvSpPr>
          <p:spPr>
            <a:xfrm>
              <a:off x="2810879" y="3600058"/>
              <a:ext cx="261938" cy="263599"/>
            </a:xfrm>
            <a:custGeom>
              <a:avLst/>
              <a:gdLst/>
              <a:ahLst/>
              <a:cxnLst/>
              <a:rect l="l" t="t" r="r" b="b"/>
              <a:pathLst>
                <a:path w="2050" h="2063" extrusionOk="0">
                  <a:moveTo>
                    <a:pt x="1019" y="1"/>
                  </a:moveTo>
                  <a:cubicBezTo>
                    <a:pt x="461" y="1"/>
                    <a:pt x="1" y="461"/>
                    <a:pt x="1" y="1031"/>
                  </a:cubicBezTo>
                  <a:cubicBezTo>
                    <a:pt x="1" y="1602"/>
                    <a:pt x="461" y="2062"/>
                    <a:pt x="1019" y="2062"/>
                  </a:cubicBezTo>
                  <a:cubicBezTo>
                    <a:pt x="1589" y="2062"/>
                    <a:pt x="2049" y="1602"/>
                    <a:pt x="2049" y="1031"/>
                  </a:cubicBezTo>
                  <a:cubicBezTo>
                    <a:pt x="2049" y="461"/>
                    <a:pt x="1589" y="1"/>
                    <a:pt x="1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2;p38">
              <a:extLst>
                <a:ext uri="{FF2B5EF4-FFF2-40B4-BE49-F238E27FC236}">
                  <a16:creationId xmlns:a16="http://schemas.microsoft.com/office/drawing/2014/main" id="{56E5F334-F59A-F6AD-A24E-37F41C844E1D}"/>
                </a:ext>
              </a:extLst>
            </p:cNvPr>
            <p:cNvSpPr/>
            <p:nvPr/>
          </p:nvSpPr>
          <p:spPr>
            <a:xfrm>
              <a:off x="2858284" y="3674550"/>
              <a:ext cx="166746" cy="149752"/>
            </a:xfrm>
            <a:custGeom>
              <a:avLst/>
              <a:gdLst/>
              <a:ahLst/>
              <a:cxnLst/>
              <a:rect l="l" t="t" r="r" b="b"/>
              <a:pathLst>
                <a:path w="1305" h="1172" extrusionOk="0">
                  <a:moveTo>
                    <a:pt x="291" y="1"/>
                  </a:moveTo>
                  <a:cubicBezTo>
                    <a:pt x="273" y="1"/>
                    <a:pt x="256" y="7"/>
                    <a:pt x="243" y="20"/>
                  </a:cubicBezTo>
                  <a:cubicBezTo>
                    <a:pt x="90" y="141"/>
                    <a:pt x="1" y="328"/>
                    <a:pt x="1" y="525"/>
                  </a:cubicBezTo>
                  <a:cubicBezTo>
                    <a:pt x="1" y="888"/>
                    <a:pt x="298" y="1172"/>
                    <a:pt x="648" y="1172"/>
                  </a:cubicBezTo>
                  <a:cubicBezTo>
                    <a:pt x="1010" y="1172"/>
                    <a:pt x="1305" y="888"/>
                    <a:pt x="1305" y="525"/>
                  </a:cubicBezTo>
                  <a:cubicBezTo>
                    <a:pt x="1305" y="328"/>
                    <a:pt x="1218" y="141"/>
                    <a:pt x="1063" y="20"/>
                  </a:cubicBezTo>
                  <a:cubicBezTo>
                    <a:pt x="1050" y="7"/>
                    <a:pt x="1031" y="1"/>
                    <a:pt x="1012" y="1"/>
                  </a:cubicBezTo>
                  <a:cubicBezTo>
                    <a:pt x="985" y="1"/>
                    <a:pt x="957" y="13"/>
                    <a:pt x="945" y="33"/>
                  </a:cubicBezTo>
                  <a:cubicBezTo>
                    <a:pt x="911" y="65"/>
                    <a:pt x="911" y="120"/>
                    <a:pt x="955" y="151"/>
                  </a:cubicBezTo>
                  <a:cubicBezTo>
                    <a:pt x="1063" y="251"/>
                    <a:pt x="1129" y="383"/>
                    <a:pt x="1129" y="525"/>
                  </a:cubicBezTo>
                  <a:cubicBezTo>
                    <a:pt x="1129" y="788"/>
                    <a:pt x="911" y="995"/>
                    <a:pt x="648" y="995"/>
                  </a:cubicBezTo>
                  <a:cubicBezTo>
                    <a:pt x="395" y="995"/>
                    <a:pt x="177" y="788"/>
                    <a:pt x="177" y="525"/>
                  </a:cubicBezTo>
                  <a:cubicBezTo>
                    <a:pt x="177" y="383"/>
                    <a:pt x="243" y="251"/>
                    <a:pt x="353" y="151"/>
                  </a:cubicBezTo>
                  <a:cubicBezTo>
                    <a:pt x="395" y="120"/>
                    <a:pt x="395" y="65"/>
                    <a:pt x="364" y="33"/>
                  </a:cubicBezTo>
                  <a:cubicBezTo>
                    <a:pt x="343" y="13"/>
                    <a:pt x="316" y="1"/>
                    <a:pt x="29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03;p38">
              <a:extLst>
                <a:ext uri="{FF2B5EF4-FFF2-40B4-BE49-F238E27FC236}">
                  <a16:creationId xmlns:a16="http://schemas.microsoft.com/office/drawing/2014/main" id="{EBA000BB-F4AB-0CA0-A13F-E5138A29EFF3}"/>
                </a:ext>
              </a:extLst>
            </p:cNvPr>
            <p:cNvSpPr/>
            <p:nvPr/>
          </p:nvSpPr>
          <p:spPr>
            <a:xfrm>
              <a:off x="2929838" y="3639412"/>
              <a:ext cx="22361" cy="110653"/>
            </a:xfrm>
            <a:custGeom>
              <a:avLst/>
              <a:gdLst/>
              <a:ahLst/>
              <a:cxnLst/>
              <a:rect l="l" t="t" r="r" b="b"/>
              <a:pathLst>
                <a:path w="175" h="866" extrusionOk="0">
                  <a:moveTo>
                    <a:pt x="88" y="0"/>
                  </a:moveTo>
                  <a:cubicBezTo>
                    <a:pt x="43" y="0"/>
                    <a:pt x="1" y="45"/>
                    <a:pt x="1" y="87"/>
                  </a:cubicBezTo>
                  <a:lnTo>
                    <a:pt x="1" y="768"/>
                  </a:lnTo>
                  <a:cubicBezTo>
                    <a:pt x="1" y="821"/>
                    <a:pt x="43" y="865"/>
                    <a:pt x="88" y="865"/>
                  </a:cubicBezTo>
                  <a:cubicBezTo>
                    <a:pt x="143" y="865"/>
                    <a:pt x="174" y="821"/>
                    <a:pt x="174" y="768"/>
                  </a:cubicBezTo>
                  <a:lnTo>
                    <a:pt x="174" y="87"/>
                  </a:lnTo>
                  <a:cubicBezTo>
                    <a:pt x="174" y="45"/>
                    <a:pt x="143" y="0"/>
                    <a:pt x="8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04;p38">
              <a:extLst>
                <a:ext uri="{FF2B5EF4-FFF2-40B4-BE49-F238E27FC236}">
                  <a16:creationId xmlns:a16="http://schemas.microsoft.com/office/drawing/2014/main" id="{7F95D2FA-FB99-B542-69E1-5A1DB591B56A}"/>
                </a:ext>
              </a:extLst>
            </p:cNvPr>
            <p:cNvSpPr/>
            <p:nvPr/>
          </p:nvSpPr>
          <p:spPr>
            <a:xfrm>
              <a:off x="3142583" y="3600058"/>
              <a:ext cx="263216" cy="263599"/>
            </a:xfrm>
            <a:custGeom>
              <a:avLst/>
              <a:gdLst/>
              <a:ahLst/>
              <a:cxnLst/>
              <a:rect l="l" t="t" r="r" b="b"/>
              <a:pathLst>
                <a:path w="2060" h="2063" extrusionOk="0">
                  <a:moveTo>
                    <a:pt x="1031" y="1"/>
                  </a:moveTo>
                  <a:cubicBezTo>
                    <a:pt x="461" y="1"/>
                    <a:pt x="0" y="461"/>
                    <a:pt x="0" y="1031"/>
                  </a:cubicBezTo>
                  <a:cubicBezTo>
                    <a:pt x="0" y="1602"/>
                    <a:pt x="461" y="2062"/>
                    <a:pt x="1031" y="2062"/>
                  </a:cubicBezTo>
                  <a:cubicBezTo>
                    <a:pt x="1599" y="2062"/>
                    <a:pt x="2059" y="1602"/>
                    <a:pt x="2059" y="1031"/>
                  </a:cubicBezTo>
                  <a:cubicBezTo>
                    <a:pt x="2059" y="461"/>
                    <a:pt x="1599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5;p38">
              <a:extLst>
                <a:ext uri="{FF2B5EF4-FFF2-40B4-BE49-F238E27FC236}">
                  <a16:creationId xmlns:a16="http://schemas.microsoft.com/office/drawing/2014/main" id="{48AEB4F3-19FE-7688-256B-FDF0CED9B045}"/>
                </a:ext>
              </a:extLst>
            </p:cNvPr>
            <p:cNvSpPr/>
            <p:nvPr/>
          </p:nvSpPr>
          <p:spPr>
            <a:xfrm>
              <a:off x="3225254" y="3658834"/>
              <a:ext cx="127391" cy="147324"/>
            </a:xfrm>
            <a:custGeom>
              <a:avLst/>
              <a:gdLst/>
              <a:ahLst/>
              <a:cxnLst/>
              <a:rect l="l" t="t" r="r" b="b"/>
              <a:pathLst>
                <a:path w="997" h="1153" extrusionOk="0">
                  <a:moveTo>
                    <a:pt x="0" y="1"/>
                  </a:moveTo>
                  <a:lnTo>
                    <a:pt x="0" y="1153"/>
                  </a:lnTo>
                  <a:lnTo>
                    <a:pt x="997" y="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06;p38">
              <a:extLst>
                <a:ext uri="{FF2B5EF4-FFF2-40B4-BE49-F238E27FC236}">
                  <a16:creationId xmlns:a16="http://schemas.microsoft.com/office/drawing/2014/main" id="{6D29FC16-13E5-1D6F-3A19-30B9D648DA8F}"/>
                </a:ext>
              </a:extLst>
            </p:cNvPr>
            <p:cNvSpPr/>
            <p:nvPr/>
          </p:nvSpPr>
          <p:spPr>
            <a:xfrm>
              <a:off x="2844484" y="2561506"/>
              <a:ext cx="1331412" cy="860946"/>
            </a:xfrm>
            <a:custGeom>
              <a:avLst/>
              <a:gdLst/>
              <a:ahLst/>
              <a:cxnLst/>
              <a:rect l="l" t="t" r="r" b="b"/>
              <a:pathLst>
                <a:path w="10420" h="6738" extrusionOk="0">
                  <a:moveTo>
                    <a:pt x="974" y="0"/>
                  </a:moveTo>
                  <a:cubicBezTo>
                    <a:pt x="437" y="0"/>
                    <a:pt x="1" y="395"/>
                    <a:pt x="1" y="876"/>
                  </a:cubicBezTo>
                  <a:lnTo>
                    <a:pt x="1" y="5862"/>
                  </a:lnTo>
                  <a:cubicBezTo>
                    <a:pt x="1" y="6343"/>
                    <a:pt x="437" y="6738"/>
                    <a:pt x="974" y="6738"/>
                  </a:cubicBezTo>
                  <a:lnTo>
                    <a:pt x="9455" y="6738"/>
                  </a:lnTo>
                  <a:cubicBezTo>
                    <a:pt x="9994" y="6738"/>
                    <a:pt x="10420" y="6343"/>
                    <a:pt x="10420" y="5862"/>
                  </a:cubicBezTo>
                  <a:lnTo>
                    <a:pt x="10420" y="876"/>
                  </a:lnTo>
                  <a:cubicBezTo>
                    <a:pt x="10420" y="395"/>
                    <a:pt x="9994" y="0"/>
                    <a:pt x="9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7;p38">
              <a:extLst>
                <a:ext uri="{FF2B5EF4-FFF2-40B4-BE49-F238E27FC236}">
                  <a16:creationId xmlns:a16="http://schemas.microsoft.com/office/drawing/2014/main" id="{EA9EBBBF-BD8C-CDFF-8712-9B79ED7B0ADE}"/>
                </a:ext>
              </a:extLst>
            </p:cNvPr>
            <p:cNvSpPr/>
            <p:nvPr/>
          </p:nvSpPr>
          <p:spPr>
            <a:xfrm>
              <a:off x="2844484" y="2561506"/>
              <a:ext cx="1209771" cy="754382"/>
            </a:xfrm>
            <a:custGeom>
              <a:avLst/>
              <a:gdLst/>
              <a:ahLst/>
              <a:cxnLst/>
              <a:rect l="l" t="t" r="r" b="b"/>
              <a:pathLst>
                <a:path w="9468" h="5904" extrusionOk="0">
                  <a:moveTo>
                    <a:pt x="1" y="5904"/>
                  </a:moveTo>
                  <a:lnTo>
                    <a:pt x="1" y="5904"/>
                  </a:lnTo>
                  <a:lnTo>
                    <a:pt x="1" y="5904"/>
                  </a:lnTo>
                  <a:close/>
                  <a:moveTo>
                    <a:pt x="1" y="5893"/>
                  </a:moveTo>
                  <a:lnTo>
                    <a:pt x="1" y="5893"/>
                  </a:lnTo>
                  <a:lnTo>
                    <a:pt x="1" y="5893"/>
                  </a:lnTo>
                  <a:close/>
                  <a:moveTo>
                    <a:pt x="1" y="5883"/>
                  </a:moveTo>
                  <a:lnTo>
                    <a:pt x="1" y="5883"/>
                  </a:lnTo>
                  <a:lnTo>
                    <a:pt x="1" y="5883"/>
                  </a:lnTo>
                  <a:close/>
                  <a:moveTo>
                    <a:pt x="1" y="5872"/>
                  </a:moveTo>
                  <a:lnTo>
                    <a:pt x="1" y="5872"/>
                  </a:lnTo>
                  <a:lnTo>
                    <a:pt x="1" y="5872"/>
                  </a:lnTo>
                  <a:close/>
                  <a:moveTo>
                    <a:pt x="1" y="5862"/>
                  </a:moveTo>
                  <a:lnTo>
                    <a:pt x="1" y="5862"/>
                  </a:lnTo>
                  <a:lnTo>
                    <a:pt x="1" y="5862"/>
                  </a:lnTo>
                  <a:close/>
                  <a:moveTo>
                    <a:pt x="9468" y="0"/>
                  </a:moveTo>
                  <a:lnTo>
                    <a:pt x="9468" y="0"/>
                  </a:lnTo>
                  <a:lnTo>
                    <a:pt x="9468" y="0"/>
                  </a:lnTo>
                  <a:close/>
                  <a:moveTo>
                    <a:pt x="9468" y="0"/>
                  </a:moveTo>
                  <a:lnTo>
                    <a:pt x="94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8;p38">
              <a:extLst>
                <a:ext uri="{FF2B5EF4-FFF2-40B4-BE49-F238E27FC236}">
                  <a16:creationId xmlns:a16="http://schemas.microsoft.com/office/drawing/2014/main" id="{4BA3F35A-4694-257D-2A1A-034E9FA2B143}"/>
                </a:ext>
              </a:extLst>
            </p:cNvPr>
            <p:cNvSpPr/>
            <p:nvPr/>
          </p:nvSpPr>
          <p:spPr>
            <a:xfrm>
              <a:off x="4052469" y="2665003"/>
              <a:ext cx="123430" cy="757448"/>
            </a:xfrm>
            <a:custGeom>
              <a:avLst/>
              <a:gdLst/>
              <a:ahLst/>
              <a:cxnLst/>
              <a:rect l="l" t="t" r="r" b="b"/>
              <a:pathLst>
                <a:path w="966" h="5928" extrusionOk="0">
                  <a:moveTo>
                    <a:pt x="966" y="5160"/>
                  </a:moveTo>
                  <a:cubicBezTo>
                    <a:pt x="900" y="5588"/>
                    <a:pt x="495" y="5928"/>
                    <a:pt x="1" y="5928"/>
                  </a:cubicBezTo>
                  <a:lnTo>
                    <a:pt x="1" y="5928"/>
                  </a:lnTo>
                  <a:cubicBezTo>
                    <a:pt x="495" y="5928"/>
                    <a:pt x="900" y="5588"/>
                    <a:pt x="966" y="5160"/>
                  </a:cubicBezTo>
                  <a:close/>
                  <a:moveTo>
                    <a:pt x="966" y="55"/>
                  </a:moveTo>
                  <a:lnTo>
                    <a:pt x="966" y="55"/>
                  </a:lnTo>
                  <a:lnTo>
                    <a:pt x="966" y="55"/>
                  </a:lnTo>
                  <a:close/>
                  <a:moveTo>
                    <a:pt x="966" y="55"/>
                  </a:moveTo>
                  <a:lnTo>
                    <a:pt x="966" y="55"/>
                  </a:lnTo>
                  <a:lnTo>
                    <a:pt x="966" y="55"/>
                  </a:lnTo>
                  <a:close/>
                  <a:moveTo>
                    <a:pt x="966" y="45"/>
                  </a:moveTo>
                  <a:lnTo>
                    <a:pt x="966" y="45"/>
                  </a:lnTo>
                  <a:lnTo>
                    <a:pt x="966" y="45"/>
                  </a:lnTo>
                  <a:close/>
                  <a:moveTo>
                    <a:pt x="966" y="32"/>
                  </a:moveTo>
                  <a:lnTo>
                    <a:pt x="966" y="32"/>
                  </a:lnTo>
                  <a:lnTo>
                    <a:pt x="966" y="32"/>
                  </a:lnTo>
                  <a:close/>
                  <a:moveTo>
                    <a:pt x="966" y="32"/>
                  </a:moveTo>
                  <a:lnTo>
                    <a:pt x="966" y="32"/>
                  </a:lnTo>
                  <a:lnTo>
                    <a:pt x="966" y="32"/>
                  </a:lnTo>
                  <a:close/>
                  <a:moveTo>
                    <a:pt x="966" y="21"/>
                  </a:moveTo>
                  <a:lnTo>
                    <a:pt x="966" y="21"/>
                  </a:lnTo>
                  <a:lnTo>
                    <a:pt x="966" y="21"/>
                  </a:lnTo>
                  <a:close/>
                  <a:moveTo>
                    <a:pt x="966" y="21"/>
                  </a:moveTo>
                  <a:lnTo>
                    <a:pt x="966" y="21"/>
                  </a:lnTo>
                  <a:lnTo>
                    <a:pt x="966" y="21"/>
                  </a:lnTo>
                  <a:close/>
                  <a:moveTo>
                    <a:pt x="966" y="0"/>
                  </a:moveTo>
                  <a:lnTo>
                    <a:pt x="966" y="0"/>
                  </a:lnTo>
                  <a:lnTo>
                    <a:pt x="966" y="0"/>
                  </a:lnTo>
                  <a:close/>
                  <a:moveTo>
                    <a:pt x="966" y="0"/>
                  </a:moveTo>
                  <a:lnTo>
                    <a:pt x="9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9;p38">
              <a:extLst>
                <a:ext uri="{FF2B5EF4-FFF2-40B4-BE49-F238E27FC236}">
                  <a16:creationId xmlns:a16="http://schemas.microsoft.com/office/drawing/2014/main" id="{AFB5C9C9-7922-A4F3-F49D-E9F1372ADF8B}"/>
                </a:ext>
              </a:extLst>
            </p:cNvPr>
            <p:cNvSpPr/>
            <p:nvPr/>
          </p:nvSpPr>
          <p:spPr>
            <a:xfrm>
              <a:off x="2889205" y="2579650"/>
              <a:ext cx="1286691" cy="842802"/>
            </a:xfrm>
            <a:custGeom>
              <a:avLst/>
              <a:gdLst/>
              <a:ahLst/>
              <a:cxnLst/>
              <a:rect l="l" t="t" r="r" b="b"/>
              <a:pathLst>
                <a:path w="10070" h="6596" extrusionOk="0">
                  <a:moveTo>
                    <a:pt x="9644" y="0"/>
                  </a:moveTo>
                  <a:lnTo>
                    <a:pt x="9644" y="11"/>
                  </a:lnTo>
                  <a:cubicBezTo>
                    <a:pt x="9720" y="56"/>
                    <a:pt x="9775" y="98"/>
                    <a:pt x="9828" y="163"/>
                  </a:cubicBezTo>
                  <a:cubicBezTo>
                    <a:pt x="9796" y="142"/>
                    <a:pt x="9762" y="121"/>
                    <a:pt x="9730" y="98"/>
                  </a:cubicBezTo>
                  <a:lnTo>
                    <a:pt x="9730" y="98"/>
                  </a:lnTo>
                  <a:cubicBezTo>
                    <a:pt x="9828" y="240"/>
                    <a:pt x="9883" y="405"/>
                    <a:pt x="9883" y="581"/>
                  </a:cubicBezTo>
                  <a:lnTo>
                    <a:pt x="9883" y="5554"/>
                  </a:lnTo>
                  <a:cubicBezTo>
                    <a:pt x="9883" y="6049"/>
                    <a:pt x="9446" y="6443"/>
                    <a:pt x="8921" y="6443"/>
                  </a:cubicBezTo>
                  <a:lnTo>
                    <a:pt x="427" y="6443"/>
                  </a:lnTo>
                  <a:cubicBezTo>
                    <a:pt x="274" y="6443"/>
                    <a:pt x="132" y="6409"/>
                    <a:pt x="1" y="6343"/>
                  </a:cubicBezTo>
                  <a:lnTo>
                    <a:pt x="1" y="6343"/>
                  </a:lnTo>
                  <a:cubicBezTo>
                    <a:pt x="22" y="6377"/>
                    <a:pt x="56" y="6409"/>
                    <a:pt x="77" y="6443"/>
                  </a:cubicBezTo>
                  <a:cubicBezTo>
                    <a:pt x="229" y="6540"/>
                    <a:pt x="416" y="6596"/>
                    <a:pt x="624" y="6596"/>
                  </a:cubicBezTo>
                  <a:lnTo>
                    <a:pt x="9105" y="6596"/>
                  </a:lnTo>
                  <a:cubicBezTo>
                    <a:pt x="9599" y="6596"/>
                    <a:pt x="10004" y="6256"/>
                    <a:pt x="10070" y="5828"/>
                  </a:cubicBezTo>
                  <a:lnTo>
                    <a:pt x="10070" y="5720"/>
                  </a:lnTo>
                  <a:lnTo>
                    <a:pt x="10070" y="734"/>
                  </a:lnTo>
                  <a:lnTo>
                    <a:pt x="10070" y="723"/>
                  </a:lnTo>
                  <a:lnTo>
                    <a:pt x="10070" y="713"/>
                  </a:lnTo>
                  <a:lnTo>
                    <a:pt x="10070" y="700"/>
                  </a:lnTo>
                  <a:lnTo>
                    <a:pt x="10070" y="689"/>
                  </a:lnTo>
                  <a:lnTo>
                    <a:pt x="10070" y="668"/>
                  </a:lnTo>
                  <a:cubicBezTo>
                    <a:pt x="10049" y="384"/>
                    <a:pt x="9883" y="153"/>
                    <a:pt x="9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0;p38">
              <a:extLst>
                <a:ext uri="{FF2B5EF4-FFF2-40B4-BE49-F238E27FC236}">
                  <a16:creationId xmlns:a16="http://schemas.microsoft.com/office/drawing/2014/main" id="{D8FAE7E5-AC8C-1443-C06C-F00046304925}"/>
                </a:ext>
              </a:extLst>
            </p:cNvPr>
            <p:cNvSpPr/>
            <p:nvPr/>
          </p:nvSpPr>
          <p:spPr>
            <a:xfrm>
              <a:off x="2875150" y="2580928"/>
              <a:ext cx="1269825" cy="822102"/>
            </a:xfrm>
            <a:custGeom>
              <a:avLst/>
              <a:gdLst/>
              <a:ahLst/>
              <a:cxnLst/>
              <a:rect l="l" t="t" r="r" b="b"/>
              <a:pathLst>
                <a:path w="9938" h="6434" extrusionOk="0">
                  <a:moveTo>
                    <a:pt x="9754" y="1"/>
                  </a:moveTo>
                  <a:cubicBezTo>
                    <a:pt x="9785" y="32"/>
                    <a:pt x="9806" y="56"/>
                    <a:pt x="9840" y="88"/>
                  </a:cubicBezTo>
                  <a:cubicBezTo>
                    <a:pt x="9872" y="111"/>
                    <a:pt x="9906" y="132"/>
                    <a:pt x="9938" y="153"/>
                  </a:cubicBezTo>
                  <a:cubicBezTo>
                    <a:pt x="9885" y="88"/>
                    <a:pt x="9830" y="46"/>
                    <a:pt x="9754" y="1"/>
                  </a:cubicBezTo>
                  <a:close/>
                  <a:moveTo>
                    <a:pt x="0" y="6278"/>
                  </a:moveTo>
                  <a:lnTo>
                    <a:pt x="0" y="6278"/>
                  </a:lnTo>
                  <a:cubicBezTo>
                    <a:pt x="55" y="6333"/>
                    <a:pt x="121" y="6388"/>
                    <a:pt x="187" y="6433"/>
                  </a:cubicBezTo>
                  <a:cubicBezTo>
                    <a:pt x="166" y="6399"/>
                    <a:pt x="132" y="6367"/>
                    <a:pt x="111" y="6333"/>
                  </a:cubicBezTo>
                  <a:cubicBezTo>
                    <a:pt x="76" y="6323"/>
                    <a:pt x="34" y="6302"/>
                    <a:pt x="0" y="62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1;p38">
              <a:extLst>
                <a:ext uri="{FF2B5EF4-FFF2-40B4-BE49-F238E27FC236}">
                  <a16:creationId xmlns:a16="http://schemas.microsoft.com/office/drawing/2014/main" id="{F9C82710-803B-0145-5ED0-7AC069E918A1}"/>
                </a:ext>
              </a:extLst>
            </p:cNvPr>
            <p:cNvSpPr/>
            <p:nvPr/>
          </p:nvSpPr>
          <p:spPr>
            <a:xfrm>
              <a:off x="2900322" y="2615938"/>
              <a:ext cx="1221143" cy="750421"/>
            </a:xfrm>
            <a:custGeom>
              <a:avLst/>
              <a:gdLst/>
              <a:ahLst/>
              <a:cxnLst/>
              <a:rect l="l" t="t" r="r" b="b"/>
              <a:pathLst>
                <a:path w="9557" h="5873" extrusionOk="0">
                  <a:moveTo>
                    <a:pt x="537" y="0"/>
                  </a:moveTo>
                  <a:cubicBezTo>
                    <a:pt x="242" y="0"/>
                    <a:pt x="0" y="208"/>
                    <a:pt x="0" y="450"/>
                  </a:cubicBezTo>
                  <a:lnTo>
                    <a:pt x="0" y="5436"/>
                  </a:lnTo>
                  <a:cubicBezTo>
                    <a:pt x="0" y="5675"/>
                    <a:pt x="242" y="5872"/>
                    <a:pt x="537" y="5872"/>
                  </a:cubicBezTo>
                  <a:lnTo>
                    <a:pt x="9018" y="5872"/>
                  </a:lnTo>
                  <a:cubicBezTo>
                    <a:pt x="9315" y="5872"/>
                    <a:pt x="9557" y="5675"/>
                    <a:pt x="9557" y="5436"/>
                  </a:cubicBezTo>
                  <a:lnTo>
                    <a:pt x="9557" y="450"/>
                  </a:lnTo>
                  <a:cubicBezTo>
                    <a:pt x="9557" y="208"/>
                    <a:pt x="9315" y="0"/>
                    <a:pt x="9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2;p38">
              <a:extLst>
                <a:ext uri="{FF2B5EF4-FFF2-40B4-BE49-F238E27FC236}">
                  <a16:creationId xmlns:a16="http://schemas.microsoft.com/office/drawing/2014/main" id="{08DDE722-CFC9-10A8-27D6-88BF8A94985D}"/>
                </a:ext>
              </a:extLst>
            </p:cNvPr>
            <p:cNvSpPr/>
            <p:nvPr/>
          </p:nvSpPr>
          <p:spPr>
            <a:xfrm>
              <a:off x="3941944" y="2683147"/>
              <a:ext cx="119086" cy="100942"/>
            </a:xfrm>
            <a:custGeom>
              <a:avLst/>
              <a:gdLst/>
              <a:ahLst/>
              <a:cxnLst/>
              <a:rect l="l" t="t" r="r" b="b"/>
              <a:pathLst>
                <a:path w="932" h="790" extrusionOk="0">
                  <a:moveTo>
                    <a:pt x="263" y="0"/>
                  </a:moveTo>
                  <a:cubicBezTo>
                    <a:pt x="111" y="0"/>
                    <a:pt x="0" y="111"/>
                    <a:pt x="0" y="263"/>
                  </a:cubicBezTo>
                  <a:cubicBezTo>
                    <a:pt x="0" y="516"/>
                    <a:pt x="461" y="789"/>
                    <a:pt x="461" y="789"/>
                  </a:cubicBezTo>
                  <a:cubicBezTo>
                    <a:pt x="461" y="789"/>
                    <a:pt x="931" y="516"/>
                    <a:pt x="931" y="263"/>
                  </a:cubicBezTo>
                  <a:cubicBezTo>
                    <a:pt x="931" y="111"/>
                    <a:pt x="813" y="0"/>
                    <a:pt x="668" y="0"/>
                  </a:cubicBezTo>
                  <a:cubicBezTo>
                    <a:pt x="582" y="0"/>
                    <a:pt x="516" y="45"/>
                    <a:pt x="461" y="100"/>
                  </a:cubicBezTo>
                  <a:cubicBezTo>
                    <a:pt x="419" y="45"/>
                    <a:pt x="340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3;p38">
              <a:extLst>
                <a:ext uri="{FF2B5EF4-FFF2-40B4-BE49-F238E27FC236}">
                  <a16:creationId xmlns:a16="http://schemas.microsoft.com/office/drawing/2014/main" id="{DC12E77F-D9E5-2A29-43B0-C353BB33BBA0}"/>
                </a:ext>
              </a:extLst>
            </p:cNvPr>
            <p:cNvSpPr/>
            <p:nvPr/>
          </p:nvSpPr>
          <p:spPr>
            <a:xfrm>
              <a:off x="2955137" y="2665003"/>
              <a:ext cx="29260" cy="71298"/>
            </a:xfrm>
            <a:custGeom>
              <a:avLst/>
              <a:gdLst/>
              <a:ahLst/>
              <a:cxnLst/>
              <a:rect l="l" t="t" r="r" b="b"/>
              <a:pathLst>
                <a:path w="229" h="558" extrusionOk="0">
                  <a:moveTo>
                    <a:pt x="0" y="0"/>
                  </a:moveTo>
                  <a:lnTo>
                    <a:pt x="0" y="558"/>
                  </a:lnTo>
                  <a:lnTo>
                    <a:pt x="229" y="55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14;p38">
              <a:extLst>
                <a:ext uri="{FF2B5EF4-FFF2-40B4-BE49-F238E27FC236}">
                  <a16:creationId xmlns:a16="http://schemas.microsoft.com/office/drawing/2014/main" id="{1A074DAC-48D6-6169-C68B-4916D594C4ED}"/>
                </a:ext>
              </a:extLst>
            </p:cNvPr>
            <p:cNvSpPr/>
            <p:nvPr/>
          </p:nvSpPr>
          <p:spPr>
            <a:xfrm>
              <a:off x="2997047" y="2665003"/>
              <a:ext cx="30794" cy="71298"/>
            </a:xfrm>
            <a:custGeom>
              <a:avLst/>
              <a:gdLst/>
              <a:ahLst/>
              <a:cxnLst/>
              <a:rect l="l" t="t" r="r" b="b"/>
              <a:pathLst>
                <a:path w="241" h="558" extrusionOk="0">
                  <a:moveTo>
                    <a:pt x="1" y="0"/>
                  </a:moveTo>
                  <a:lnTo>
                    <a:pt x="1" y="558"/>
                  </a:lnTo>
                  <a:lnTo>
                    <a:pt x="240" y="558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15;p38">
              <a:extLst>
                <a:ext uri="{FF2B5EF4-FFF2-40B4-BE49-F238E27FC236}">
                  <a16:creationId xmlns:a16="http://schemas.microsoft.com/office/drawing/2014/main" id="{16D71E30-CEF0-17A8-E60A-43B77230308F}"/>
                </a:ext>
              </a:extLst>
            </p:cNvPr>
            <p:cNvSpPr/>
            <p:nvPr/>
          </p:nvSpPr>
          <p:spPr>
            <a:xfrm>
              <a:off x="3040363" y="2665003"/>
              <a:ext cx="31049" cy="71298"/>
            </a:xfrm>
            <a:custGeom>
              <a:avLst/>
              <a:gdLst/>
              <a:ahLst/>
              <a:cxnLst/>
              <a:rect l="l" t="t" r="r" b="b"/>
              <a:pathLst>
                <a:path w="243" h="558" extrusionOk="0">
                  <a:moveTo>
                    <a:pt x="1" y="0"/>
                  </a:moveTo>
                  <a:lnTo>
                    <a:pt x="1" y="558"/>
                  </a:lnTo>
                  <a:lnTo>
                    <a:pt x="243" y="558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16;p38">
              <a:extLst>
                <a:ext uri="{FF2B5EF4-FFF2-40B4-BE49-F238E27FC236}">
                  <a16:creationId xmlns:a16="http://schemas.microsoft.com/office/drawing/2014/main" id="{103FC812-4D83-230A-0FEB-51FB3E1018DD}"/>
                </a:ext>
              </a:extLst>
            </p:cNvPr>
            <p:cNvSpPr/>
            <p:nvPr/>
          </p:nvSpPr>
          <p:spPr>
            <a:xfrm>
              <a:off x="2900322" y="2851171"/>
              <a:ext cx="1221143" cy="271521"/>
            </a:xfrm>
            <a:custGeom>
              <a:avLst/>
              <a:gdLst/>
              <a:ahLst/>
              <a:cxnLst/>
              <a:rect l="l" t="t" r="r" b="b"/>
              <a:pathLst>
                <a:path w="9557" h="2125" extrusionOk="0">
                  <a:moveTo>
                    <a:pt x="834" y="0"/>
                  </a:moveTo>
                  <a:cubicBezTo>
                    <a:pt x="813" y="0"/>
                    <a:pt x="800" y="21"/>
                    <a:pt x="789" y="55"/>
                  </a:cubicBezTo>
                  <a:lnTo>
                    <a:pt x="582" y="1349"/>
                  </a:lnTo>
                  <a:lnTo>
                    <a:pt x="0" y="1349"/>
                  </a:lnTo>
                  <a:lnTo>
                    <a:pt x="0" y="1502"/>
                  </a:lnTo>
                  <a:lnTo>
                    <a:pt x="616" y="1502"/>
                  </a:lnTo>
                  <a:cubicBezTo>
                    <a:pt x="637" y="1502"/>
                    <a:pt x="647" y="1481"/>
                    <a:pt x="658" y="1446"/>
                  </a:cubicBezTo>
                  <a:lnTo>
                    <a:pt x="823" y="395"/>
                  </a:lnTo>
                  <a:lnTo>
                    <a:pt x="1010" y="2059"/>
                  </a:lnTo>
                  <a:cubicBezTo>
                    <a:pt x="1010" y="2093"/>
                    <a:pt x="1031" y="2125"/>
                    <a:pt x="1052" y="2125"/>
                  </a:cubicBezTo>
                  <a:cubicBezTo>
                    <a:pt x="1063" y="2125"/>
                    <a:pt x="1086" y="2104"/>
                    <a:pt x="1086" y="2059"/>
                  </a:cubicBezTo>
                  <a:lnTo>
                    <a:pt x="1228" y="955"/>
                  </a:lnTo>
                  <a:lnTo>
                    <a:pt x="1294" y="1436"/>
                  </a:lnTo>
                  <a:cubicBezTo>
                    <a:pt x="1294" y="1481"/>
                    <a:pt x="1315" y="1502"/>
                    <a:pt x="1339" y="1502"/>
                  </a:cubicBezTo>
                  <a:lnTo>
                    <a:pt x="2993" y="1502"/>
                  </a:lnTo>
                  <a:cubicBezTo>
                    <a:pt x="3003" y="1502"/>
                    <a:pt x="3025" y="1481"/>
                    <a:pt x="3025" y="1446"/>
                  </a:cubicBezTo>
                  <a:lnTo>
                    <a:pt x="3201" y="395"/>
                  </a:lnTo>
                  <a:lnTo>
                    <a:pt x="3387" y="2059"/>
                  </a:lnTo>
                  <a:cubicBezTo>
                    <a:pt x="3387" y="2093"/>
                    <a:pt x="3408" y="2125"/>
                    <a:pt x="3419" y="2125"/>
                  </a:cubicBezTo>
                  <a:cubicBezTo>
                    <a:pt x="3443" y="2125"/>
                    <a:pt x="3464" y="2104"/>
                    <a:pt x="3464" y="2059"/>
                  </a:cubicBezTo>
                  <a:lnTo>
                    <a:pt x="3606" y="955"/>
                  </a:lnTo>
                  <a:lnTo>
                    <a:pt x="3671" y="1436"/>
                  </a:lnTo>
                  <a:cubicBezTo>
                    <a:pt x="3671" y="1481"/>
                    <a:pt x="3692" y="1502"/>
                    <a:pt x="3706" y="1502"/>
                  </a:cubicBezTo>
                  <a:lnTo>
                    <a:pt x="5360" y="1502"/>
                  </a:lnTo>
                  <a:cubicBezTo>
                    <a:pt x="5381" y="1502"/>
                    <a:pt x="5391" y="1481"/>
                    <a:pt x="5402" y="1446"/>
                  </a:cubicBezTo>
                  <a:lnTo>
                    <a:pt x="5567" y="395"/>
                  </a:lnTo>
                  <a:lnTo>
                    <a:pt x="5754" y="2059"/>
                  </a:lnTo>
                  <a:cubicBezTo>
                    <a:pt x="5765" y="2093"/>
                    <a:pt x="5775" y="2125"/>
                    <a:pt x="5796" y="2125"/>
                  </a:cubicBezTo>
                  <a:cubicBezTo>
                    <a:pt x="5820" y="2125"/>
                    <a:pt x="5830" y="2104"/>
                    <a:pt x="5841" y="2059"/>
                  </a:cubicBezTo>
                  <a:lnTo>
                    <a:pt x="5972" y="955"/>
                  </a:lnTo>
                  <a:lnTo>
                    <a:pt x="6038" y="1436"/>
                  </a:lnTo>
                  <a:cubicBezTo>
                    <a:pt x="6049" y="1481"/>
                    <a:pt x="6059" y="1502"/>
                    <a:pt x="6083" y="1502"/>
                  </a:cubicBezTo>
                  <a:lnTo>
                    <a:pt x="7737" y="1502"/>
                  </a:lnTo>
                  <a:cubicBezTo>
                    <a:pt x="7758" y="1502"/>
                    <a:pt x="7768" y="1481"/>
                    <a:pt x="7782" y="1446"/>
                  </a:cubicBezTo>
                  <a:lnTo>
                    <a:pt x="7945" y="395"/>
                  </a:lnTo>
                  <a:lnTo>
                    <a:pt x="8131" y="2059"/>
                  </a:lnTo>
                  <a:cubicBezTo>
                    <a:pt x="8131" y="2093"/>
                    <a:pt x="8152" y="2125"/>
                    <a:pt x="8176" y="2125"/>
                  </a:cubicBezTo>
                  <a:cubicBezTo>
                    <a:pt x="8197" y="2125"/>
                    <a:pt x="8208" y="2104"/>
                    <a:pt x="8218" y="2059"/>
                  </a:cubicBezTo>
                  <a:lnTo>
                    <a:pt x="8350" y="955"/>
                  </a:lnTo>
                  <a:lnTo>
                    <a:pt x="8415" y="1436"/>
                  </a:lnTo>
                  <a:cubicBezTo>
                    <a:pt x="8426" y="1481"/>
                    <a:pt x="8439" y="1502"/>
                    <a:pt x="8460" y="1502"/>
                  </a:cubicBezTo>
                  <a:lnTo>
                    <a:pt x="9557" y="1502"/>
                  </a:lnTo>
                  <a:lnTo>
                    <a:pt x="9557" y="1349"/>
                  </a:lnTo>
                  <a:lnTo>
                    <a:pt x="8492" y="1349"/>
                  </a:lnTo>
                  <a:lnTo>
                    <a:pt x="8394" y="602"/>
                  </a:lnTo>
                  <a:cubicBezTo>
                    <a:pt x="8384" y="571"/>
                    <a:pt x="8373" y="547"/>
                    <a:pt x="8350" y="547"/>
                  </a:cubicBezTo>
                  <a:cubicBezTo>
                    <a:pt x="8329" y="547"/>
                    <a:pt x="8318" y="571"/>
                    <a:pt x="8308" y="602"/>
                  </a:cubicBezTo>
                  <a:lnTo>
                    <a:pt x="8176" y="1678"/>
                  </a:lnTo>
                  <a:lnTo>
                    <a:pt x="8000" y="55"/>
                  </a:lnTo>
                  <a:cubicBezTo>
                    <a:pt x="7989" y="21"/>
                    <a:pt x="7979" y="0"/>
                    <a:pt x="7955" y="0"/>
                  </a:cubicBezTo>
                  <a:cubicBezTo>
                    <a:pt x="7934" y="0"/>
                    <a:pt x="7924" y="21"/>
                    <a:pt x="7913" y="55"/>
                  </a:cubicBezTo>
                  <a:lnTo>
                    <a:pt x="7703" y="1349"/>
                  </a:lnTo>
                  <a:lnTo>
                    <a:pt x="6114" y="1349"/>
                  </a:lnTo>
                  <a:lnTo>
                    <a:pt x="6017" y="602"/>
                  </a:lnTo>
                  <a:cubicBezTo>
                    <a:pt x="6017" y="571"/>
                    <a:pt x="5993" y="547"/>
                    <a:pt x="5972" y="547"/>
                  </a:cubicBezTo>
                  <a:cubicBezTo>
                    <a:pt x="5951" y="547"/>
                    <a:pt x="5941" y="571"/>
                    <a:pt x="5941" y="602"/>
                  </a:cubicBezTo>
                  <a:lnTo>
                    <a:pt x="5796" y="1678"/>
                  </a:lnTo>
                  <a:lnTo>
                    <a:pt x="5623" y="55"/>
                  </a:lnTo>
                  <a:cubicBezTo>
                    <a:pt x="5623" y="21"/>
                    <a:pt x="5599" y="0"/>
                    <a:pt x="5578" y="0"/>
                  </a:cubicBezTo>
                  <a:cubicBezTo>
                    <a:pt x="5567" y="0"/>
                    <a:pt x="5546" y="21"/>
                    <a:pt x="5533" y="55"/>
                  </a:cubicBezTo>
                  <a:lnTo>
                    <a:pt x="5325" y="1349"/>
                  </a:lnTo>
                  <a:lnTo>
                    <a:pt x="3737" y="1349"/>
                  </a:lnTo>
                  <a:lnTo>
                    <a:pt x="3640" y="602"/>
                  </a:lnTo>
                  <a:cubicBezTo>
                    <a:pt x="3640" y="571"/>
                    <a:pt x="3616" y="547"/>
                    <a:pt x="3606" y="547"/>
                  </a:cubicBezTo>
                  <a:lnTo>
                    <a:pt x="3595" y="547"/>
                  </a:lnTo>
                  <a:cubicBezTo>
                    <a:pt x="3585" y="547"/>
                    <a:pt x="3561" y="571"/>
                    <a:pt x="3561" y="602"/>
                  </a:cubicBezTo>
                  <a:lnTo>
                    <a:pt x="3429" y="1678"/>
                  </a:lnTo>
                  <a:lnTo>
                    <a:pt x="3245" y="55"/>
                  </a:lnTo>
                  <a:cubicBezTo>
                    <a:pt x="3245" y="21"/>
                    <a:pt x="3222" y="0"/>
                    <a:pt x="3211" y="0"/>
                  </a:cubicBezTo>
                  <a:cubicBezTo>
                    <a:pt x="3190" y="0"/>
                    <a:pt x="3167" y="21"/>
                    <a:pt x="3167" y="55"/>
                  </a:cubicBezTo>
                  <a:lnTo>
                    <a:pt x="2959" y="1349"/>
                  </a:lnTo>
                  <a:lnTo>
                    <a:pt x="1370" y="1349"/>
                  </a:lnTo>
                  <a:lnTo>
                    <a:pt x="1273" y="602"/>
                  </a:lnTo>
                  <a:cubicBezTo>
                    <a:pt x="1260" y="571"/>
                    <a:pt x="1249" y="547"/>
                    <a:pt x="1228" y="547"/>
                  </a:cubicBezTo>
                  <a:cubicBezTo>
                    <a:pt x="1207" y="547"/>
                    <a:pt x="1194" y="571"/>
                    <a:pt x="1184" y="602"/>
                  </a:cubicBezTo>
                  <a:lnTo>
                    <a:pt x="1052" y="1678"/>
                  </a:lnTo>
                  <a:lnTo>
                    <a:pt x="879" y="55"/>
                  </a:lnTo>
                  <a:cubicBezTo>
                    <a:pt x="866" y="21"/>
                    <a:pt x="855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17;p38">
              <a:extLst>
                <a:ext uri="{FF2B5EF4-FFF2-40B4-BE49-F238E27FC236}">
                  <a16:creationId xmlns:a16="http://schemas.microsoft.com/office/drawing/2014/main" id="{D646C37B-FF20-EC2B-1F23-8BA754BC4D86}"/>
                </a:ext>
              </a:extLst>
            </p:cNvPr>
            <p:cNvSpPr/>
            <p:nvPr/>
          </p:nvSpPr>
          <p:spPr>
            <a:xfrm>
              <a:off x="3795130" y="3216734"/>
              <a:ext cx="86759" cy="25299"/>
            </a:xfrm>
            <a:custGeom>
              <a:avLst/>
              <a:gdLst/>
              <a:ahLst/>
              <a:cxnLst/>
              <a:rect l="l" t="t" r="r" b="b"/>
              <a:pathLst>
                <a:path w="679" h="198" extrusionOk="0">
                  <a:moveTo>
                    <a:pt x="0" y="0"/>
                  </a:moveTo>
                  <a:lnTo>
                    <a:pt x="0" y="197"/>
                  </a:lnTo>
                  <a:lnTo>
                    <a:pt x="679" y="19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18;p38">
              <a:extLst>
                <a:ext uri="{FF2B5EF4-FFF2-40B4-BE49-F238E27FC236}">
                  <a16:creationId xmlns:a16="http://schemas.microsoft.com/office/drawing/2014/main" id="{944DC940-E313-B3DC-BA96-07F96EEDBEBB}"/>
                </a:ext>
              </a:extLst>
            </p:cNvPr>
            <p:cNvSpPr/>
            <p:nvPr/>
          </p:nvSpPr>
          <p:spPr>
            <a:xfrm>
              <a:off x="3730604" y="3199868"/>
              <a:ext cx="95192" cy="57243"/>
            </a:xfrm>
            <a:custGeom>
              <a:avLst/>
              <a:gdLst/>
              <a:ahLst/>
              <a:cxnLst/>
              <a:rect l="l" t="t" r="r" b="b"/>
              <a:pathLst>
                <a:path w="745" h="448" extrusionOk="0">
                  <a:moveTo>
                    <a:pt x="734" y="1"/>
                  </a:moveTo>
                  <a:lnTo>
                    <a:pt x="374" y="143"/>
                  </a:lnTo>
                  <a:cubicBezTo>
                    <a:pt x="253" y="174"/>
                    <a:pt x="132" y="198"/>
                    <a:pt x="0" y="229"/>
                  </a:cubicBezTo>
                  <a:cubicBezTo>
                    <a:pt x="132" y="251"/>
                    <a:pt x="253" y="285"/>
                    <a:pt x="374" y="306"/>
                  </a:cubicBezTo>
                  <a:lnTo>
                    <a:pt x="734" y="448"/>
                  </a:lnTo>
                  <a:lnTo>
                    <a:pt x="745" y="448"/>
                  </a:lnTo>
                  <a:lnTo>
                    <a:pt x="613" y="229"/>
                  </a:lnTo>
                  <a:lnTo>
                    <a:pt x="745" y="11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19;p38">
              <a:extLst>
                <a:ext uri="{FF2B5EF4-FFF2-40B4-BE49-F238E27FC236}">
                  <a16:creationId xmlns:a16="http://schemas.microsoft.com/office/drawing/2014/main" id="{F9B01FF5-A519-C5F1-F990-6F6F67CB998D}"/>
                </a:ext>
              </a:extLst>
            </p:cNvPr>
            <p:cNvSpPr/>
            <p:nvPr/>
          </p:nvSpPr>
          <p:spPr>
            <a:xfrm>
              <a:off x="3899906" y="3216734"/>
              <a:ext cx="87142" cy="25299"/>
            </a:xfrm>
            <a:custGeom>
              <a:avLst/>
              <a:gdLst/>
              <a:ahLst/>
              <a:cxnLst/>
              <a:rect l="l" t="t" r="r" b="b"/>
              <a:pathLst>
                <a:path w="682" h="198" extrusionOk="0">
                  <a:moveTo>
                    <a:pt x="1" y="0"/>
                  </a:moveTo>
                  <a:lnTo>
                    <a:pt x="1" y="197"/>
                  </a:lnTo>
                  <a:lnTo>
                    <a:pt x="682" y="197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20;p38">
              <a:extLst>
                <a:ext uri="{FF2B5EF4-FFF2-40B4-BE49-F238E27FC236}">
                  <a16:creationId xmlns:a16="http://schemas.microsoft.com/office/drawing/2014/main" id="{29718CCB-FF45-7245-C3BF-AD3C3FC291C3}"/>
                </a:ext>
              </a:extLst>
            </p:cNvPr>
            <p:cNvSpPr/>
            <p:nvPr/>
          </p:nvSpPr>
          <p:spPr>
            <a:xfrm>
              <a:off x="3955999" y="3199868"/>
              <a:ext cx="95320" cy="57243"/>
            </a:xfrm>
            <a:custGeom>
              <a:avLst/>
              <a:gdLst/>
              <a:ahLst/>
              <a:cxnLst/>
              <a:rect l="l" t="t" r="r" b="b"/>
              <a:pathLst>
                <a:path w="746" h="448" extrusionOk="0">
                  <a:moveTo>
                    <a:pt x="11" y="1"/>
                  </a:moveTo>
                  <a:lnTo>
                    <a:pt x="1" y="11"/>
                  </a:lnTo>
                  <a:lnTo>
                    <a:pt x="132" y="229"/>
                  </a:lnTo>
                  <a:lnTo>
                    <a:pt x="1" y="448"/>
                  </a:lnTo>
                  <a:lnTo>
                    <a:pt x="11" y="448"/>
                  </a:lnTo>
                  <a:lnTo>
                    <a:pt x="361" y="306"/>
                  </a:lnTo>
                  <a:cubicBezTo>
                    <a:pt x="493" y="285"/>
                    <a:pt x="614" y="251"/>
                    <a:pt x="745" y="229"/>
                  </a:cubicBezTo>
                  <a:cubicBezTo>
                    <a:pt x="614" y="198"/>
                    <a:pt x="493" y="174"/>
                    <a:pt x="361" y="143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21;p38">
              <a:extLst>
                <a:ext uri="{FF2B5EF4-FFF2-40B4-BE49-F238E27FC236}">
                  <a16:creationId xmlns:a16="http://schemas.microsoft.com/office/drawing/2014/main" id="{2ABA4ACB-0937-0FCD-CA9B-0B1AEAE93843}"/>
                </a:ext>
              </a:extLst>
            </p:cNvPr>
            <p:cNvSpPr/>
            <p:nvPr/>
          </p:nvSpPr>
          <p:spPr>
            <a:xfrm>
              <a:off x="3019280" y="3187090"/>
              <a:ext cx="32327" cy="96981"/>
            </a:xfrm>
            <a:custGeom>
              <a:avLst/>
              <a:gdLst/>
              <a:ahLst/>
              <a:cxnLst/>
              <a:rect l="l" t="t" r="r" b="b"/>
              <a:pathLst>
                <a:path w="253" h="759" extrusionOk="0">
                  <a:moveTo>
                    <a:pt x="0" y="1"/>
                  </a:moveTo>
                  <a:lnTo>
                    <a:pt x="0" y="758"/>
                  </a:lnTo>
                  <a:lnTo>
                    <a:pt x="253" y="758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22;p38">
              <a:extLst>
                <a:ext uri="{FF2B5EF4-FFF2-40B4-BE49-F238E27FC236}">
                  <a16:creationId xmlns:a16="http://schemas.microsoft.com/office/drawing/2014/main" id="{55EE170D-18E7-4759-6721-7C5A47B64C29}"/>
                </a:ext>
              </a:extLst>
            </p:cNvPr>
            <p:cNvSpPr/>
            <p:nvPr/>
          </p:nvSpPr>
          <p:spPr>
            <a:xfrm>
              <a:off x="2987337" y="3219417"/>
              <a:ext cx="96598" cy="32327"/>
            </a:xfrm>
            <a:custGeom>
              <a:avLst/>
              <a:gdLst/>
              <a:ahLst/>
              <a:cxnLst/>
              <a:rect l="l" t="t" r="r" b="b"/>
              <a:pathLst>
                <a:path w="756" h="253" extrusionOk="0">
                  <a:moveTo>
                    <a:pt x="0" y="0"/>
                  </a:moveTo>
                  <a:lnTo>
                    <a:pt x="0" y="253"/>
                  </a:lnTo>
                  <a:lnTo>
                    <a:pt x="755" y="253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23;p38">
              <a:extLst>
                <a:ext uri="{FF2B5EF4-FFF2-40B4-BE49-F238E27FC236}">
                  <a16:creationId xmlns:a16="http://schemas.microsoft.com/office/drawing/2014/main" id="{34D9D471-9D3C-8E24-E699-AFCB4A465C33}"/>
                </a:ext>
              </a:extLst>
            </p:cNvPr>
            <p:cNvSpPr/>
            <p:nvPr/>
          </p:nvSpPr>
          <p:spPr>
            <a:xfrm>
              <a:off x="4619662" y="2531862"/>
              <a:ext cx="182207" cy="1225232"/>
            </a:xfrm>
            <a:custGeom>
              <a:avLst/>
              <a:gdLst/>
              <a:ahLst/>
              <a:cxnLst/>
              <a:rect l="l" t="t" r="r" b="b"/>
              <a:pathLst>
                <a:path w="1426" h="9589" extrusionOk="0">
                  <a:moveTo>
                    <a:pt x="0" y="1"/>
                  </a:moveTo>
                  <a:lnTo>
                    <a:pt x="0" y="9589"/>
                  </a:lnTo>
                  <a:lnTo>
                    <a:pt x="1426" y="9589"/>
                  </a:lnTo>
                  <a:lnTo>
                    <a:pt x="1426" y="8547"/>
                  </a:lnTo>
                  <a:cubicBezTo>
                    <a:pt x="1426" y="8263"/>
                    <a:pt x="1215" y="8032"/>
                    <a:pt x="966" y="8032"/>
                  </a:cubicBezTo>
                  <a:lnTo>
                    <a:pt x="516" y="8032"/>
                  </a:lnTo>
                  <a:lnTo>
                    <a:pt x="516" y="1558"/>
                  </a:lnTo>
                  <a:lnTo>
                    <a:pt x="966" y="1558"/>
                  </a:lnTo>
                  <a:cubicBezTo>
                    <a:pt x="1215" y="1558"/>
                    <a:pt x="1426" y="1326"/>
                    <a:pt x="1426" y="1042"/>
                  </a:cubicBezTo>
                  <a:lnTo>
                    <a:pt x="1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24;p38">
              <a:extLst>
                <a:ext uri="{FF2B5EF4-FFF2-40B4-BE49-F238E27FC236}">
                  <a16:creationId xmlns:a16="http://schemas.microsoft.com/office/drawing/2014/main" id="{EBFAABA3-872D-9D4A-5FF4-8544170F3244}"/>
                </a:ext>
              </a:extLst>
            </p:cNvPr>
            <p:cNvSpPr/>
            <p:nvPr/>
          </p:nvSpPr>
          <p:spPr>
            <a:xfrm>
              <a:off x="3939260" y="3607085"/>
              <a:ext cx="292732" cy="232678"/>
            </a:xfrm>
            <a:custGeom>
              <a:avLst/>
              <a:gdLst/>
              <a:ahLst/>
              <a:cxnLst/>
              <a:rect l="l" t="t" r="r" b="b"/>
              <a:pathLst>
                <a:path w="2291" h="1821" extrusionOk="0">
                  <a:moveTo>
                    <a:pt x="0" y="1"/>
                  </a:moveTo>
                  <a:lnTo>
                    <a:pt x="0" y="1821"/>
                  </a:lnTo>
                  <a:lnTo>
                    <a:pt x="1689" y="1821"/>
                  </a:lnTo>
                  <a:cubicBezTo>
                    <a:pt x="2028" y="1821"/>
                    <a:pt x="2291" y="1558"/>
                    <a:pt x="2291" y="1218"/>
                  </a:cubicBezTo>
                  <a:lnTo>
                    <a:pt x="2291" y="603"/>
                  </a:lnTo>
                  <a:cubicBezTo>
                    <a:pt x="2291" y="274"/>
                    <a:pt x="2028" y="1"/>
                    <a:pt x="1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25;p38">
              <a:extLst>
                <a:ext uri="{FF2B5EF4-FFF2-40B4-BE49-F238E27FC236}">
                  <a16:creationId xmlns:a16="http://schemas.microsoft.com/office/drawing/2014/main" id="{0F7A3345-E60B-5190-C886-AEF7CACCD762}"/>
                </a:ext>
              </a:extLst>
            </p:cNvPr>
            <p:cNvSpPr/>
            <p:nvPr/>
          </p:nvSpPr>
          <p:spPr>
            <a:xfrm>
              <a:off x="3970851" y="3632332"/>
              <a:ext cx="181952" cy="182207"/>
            </a:xfrm>
            <a:custGeom>
              <a:avLst/>
              <a:gdLst/>
              <a:ahLst/>
              <a:cxnLst/>
              <a:rect l="l" t="t" r="r" b="b"/>
              <a:pathLst>
                <a:path w="1424" h="1426" extrusionOk="0">
                  <a:moveTo>
                    <a:pt x="711" y="0"/>
                  </a:moveTo>
                  <a:cubicBezTo>
                    <a:pt x="613" y="0"/>
                    <a:pt x="548" y="76"/>
                    <a:pt x="548" y="166"/>
                  </a:cubicBezTo>
                  <a:lnTo>
                    <a:pt x="548" y="547"/>
                  </a:lnTo>
                  <a:lnTo>
                    <a:pt x="164" y="547"/>
                  </a:lnTo>
                  <a:cubicBezTo>
                    <a:pt x="77" y="547"/>
                    <a:pt x="1" y="626"/>
                    <a:pt x="1" y="713"/>
                  </a:cubicBezTo>
                  <a:cubicBezTo>
                    <a:pt x="1" y="800"/>
                    <a:pt x="77" y="876"/>
                    <a:pt x="164" y="876"/>
                  </a:cubicBezTo>
                  <a:lnTo>
                    <a:pt x="548" y="876"/>
                  </a:lnTo>
                  <a:lnTo>
                    <a:pt x="548" y="1260"/>
                  </a:lnTo>
                  <a:cubicBezTo>
                    <a:pt x="548" y="1349"/>
                    <a:pt x="613" y="1425"/>
                    <a:pt x="711" y="1425"/>
                  </a:cubicBezTo>
                  <a:cubicBezTo>
                    <a:pt x="800" y="1425"/>
                    <a:pt x="876" y="1349"/>
                    <a:pt x="876" y="1260"/>
                  </a:cubicBezTo>
                  <a:lnTo>
                    <a:pt x="876" y="876"/>
                  </a:lnTo>
                  <a:lnTo>
                    <a:pt x="1250" y="876"/>
                  </a:lnTo>
                  <a:cubicBezTo>
                    <a:pt x="1347" y="876"/>
                    <a:pt x="1423" y="800"/>
                    <a:pt x="1423" y="713"/>
                  </a:cubicBezTo>
                  <a:cubicBezTo>
                    <a:pt x="1423" y="626"/>
                    <a:pt x="1347" y="547"/>
                    <a:pt x="1250" y="547"/>
                  </a:cubicBezTo>
                  <a:lnTo>
                    <a:pt x="876" y="547"/>
                  </a:lnTo>
                  <a:lnTo>
                    <a:pt x="876" y="166"/>
                  </a:lnTo>
                  <a:cubicBezTo>
                    <a:pt x="876" y="76"/>
                    <a:pt x="800" y="0"/>
                    <a:pt x="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26;p38">
              <a:extLst>
                <a:ext uri="{FF2B5EF4-FFF2-40B4-BE49-F238E27FC236}">
                  <a16:creationId xmlns:a16="http://schemas.microsoft.com/office/drawing/2014/main" id="{5CC3BCE8-E528-9858-43AC-3F49B17681C3}"/>
                </a:ext>
              </a:extLst>
            </p:cNvPr>
            <p:cNvSpPr/>
            <p:nvPr/>
          </p:nvSpPr>
          <p:spPr>
            <a:xfrm>
              <a:off x="4065247" y="3793253"/>
              <a:ext cx="128" cy="1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727;p38">
              <a:extLst>
                <a:ext uri="{FF2B5EF4-FFF2-40B4-BE49-F238E27FC236}">
                  <a16:creationId xmlns:a16="http://schemas.microsoft.com/office/drawing/2014/main" id="{2C808488-CC5C-0ACB-0CF9-767D74B4E4B0}"/>
                </a:ext>
              </a:extLst>
            </p:cNvPr>
            <p:cNvSpPr/>
            <p:nvPr/>
          </p:nvSpPr>
          <p:spPr>
            <a:xfrm>
              <a:off x="3589157" y="3607085"/>
              <a:ext cx="292732" cy="232678"/>
            </a:xfrm>
            <a:custGeom>
              <a:avLst/>
              <a:gdLst/>
              <a:ahLst/>
              <a:cxnLst/>
              <a:rect l="l" t="t" r="r" b="b"/>
              <a:pathLst>
                <a:path w="2291" h="1821" extrusionOk="0">
                  <a:moveTo>
                    <a:pt x="616" y="1"/>
                  </a:moveTo>
                  <a:cubicBezTo>
                    <a:pt x="274" y="1"/>
                    <a:pt x="0" y="274"/>
                    <a:pt x="0" y="603"/>
                  </a:cubicBezTo>
                  <a:lnTo>
                    <a:pt x="0" y="1218"/>
                  </a:lnTo>
                  <a:cubicBezTo>
                    <a:pt x="0" y="1558"/>
                    <a:pt x="274" y="1821"/>
                    <a:pt x="616" y="1821"/>
                  </a:cubicBezTo>
                  <a:lnTo>
                    <a:pt x="2291" y="1821"/>
                  </a:lnTo>
                  <a:lnTo>
                    <a:pt x="22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728;p38">
              <a:extLst>
                <a:ext uri="{FF2B5EF4-FFF2-40B4-BE49-F238E27FC236}">
                  <a16:creationId xmlns:a16="http://schemas.microsoft.com/office/drawing/2014/main" id="{666C53DF-F0F5-41E0-C88F-F9414A9C6D62}"/>
                </a:ext>
              </a:extLst>
            </p:cNvPr>
            <p:cNvSpPr/>
            <p:nvPr/>
          </p:nvSpPr>
          <p:spPr>
            <a:xfrm>
              <a:off x="3645250" y="3702278"/>
              <a:ext cx="182207" cy="42038"/>
            </a:xfrm>
            <a:custGeom>
              <a:avLst/>
              <a:gdLst/>
              <a:ahLst/>
              <a:cxnLst/>
              <a:rect l="l" t="t" r="r" b="b"/>
              <a:pathLst>
                <a:path w="1426" h="329" extrusionOk="0">
                  <a:moveTo>
                    <a:pt x="163" y="0"/>
                  </a:moveTo>
                  <a:cubicBezTo>
                    <a:pt x="77" y="0"/>
                    <a:pt x="0" y="79"/>
                    <a:pt x="0" y="166"/>
                  </a:cubicBezTo>
                  <a:cubicBezTo>
                    <a:pt x="0" y="253"/>
                    <a:pt x="77" y="329"/>
                    <a:pt x="163" y="329"/>
                  </a:cubicBezTo>
                  <a:lnTo>
                    <a:pt x="1260" y="329"/>
                  </a:lnTo>
                  <a:cubicBezTo>
                    <a:pt x="1347" y="329"/>
                    <a:pt x="1426" y="253"/>
                    <a:pt x="1426" y="166"/>
                  </a:cubicBezTo>
                  <a:cubicBezTo>
                    <a:pt x="1426" y="79"/>
                    <a:pt x="1347" y="0"/>
                    <a:pt x="1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" name="Google Shape;729;p38">
              <a:extLst>
                <a:ext uri="{FF2B5EF4-FFF2-40B4-BE49-F238E27FC236}">
                  <a16:creationId xmlns:a16="http://schemas.microsoft.com/office/drawing/2014/main" id="{5E1BCF8B-C5DB-85B1-9143-DFE6AEE96EC8}"/>
                </a:ext>
              </a:extLst>
            </p:cNvPr>
            <p:cNvGrpSpPr/>
            <p:nvPr/>
          </p:nvGrpSpPr>
          <p:grpSpPr>
            <a:xfrm flipH="1">
              <a:off x="3523344" y="3674554"/>
              <a:ext cx="1503372" cy="907448"/>
              <a:chOff x="1087199" y="359125"/>
              <a:chExt cx="7039950" cy="4249376"/>
            </a:xfrm>
          </p:grpSpPr>
          <p:sp>
            <p:nvSpPr>
              <p:cNvPr id="453" name="Google Shape;730;p38">
                <a:extLst>
                  <a:ext uri="{FF2B5EF4-FFF2-40B4-BE49-F238E27FC236}">
                    <a16:creationId xmlns:a16="http://schemas.microsoft.com/office/drawing/2014/main" id="{0E9C9688-EAA6-2A91-C1F9-12B0C195E314}"/>
                  </a:ext>
                </a:extLst>
              </p:cNvPr>
              <p:cNvSpPr/>
              <p:nvPr/>
            </p:nvSpPr>
            <p:spPr>
              <a:xfrm>
                <a:off x="1087199" y="359125"/>
                <a:ext cx="594204" cy="229230"/>
              </a:xfrm>
              <a:custGeom>
                <a:avLst/>
                <a:gdLst/>
                <a:ahLst/>
                <a:cxnLst/>
                <a:rect l="l" t="t" r="r" b="b"/>
                <a:pathLst>
                  <a:path w="998" h="385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997" y="385"/>
                    </a:lnTo>
                    <a:lnTo>
                      <a:pt x="9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731;p38">
                <a:extLst>
                  <a:ext uri="{FF2B5EF4-FFF2-40B4-BE49-F238E27FC236}">
                    <a16:creationId xmlns:a16="http://schemas.microsoft.com/office/drawing/2014/main" id="{57CDA2D4-E38A-7333-F96D-1995DB428E1A}"/>
                  </a:ext>
                </a:extLst>
              </p:cNvPr>
              <p:cNvSpPr/>
              <p:nvPr/>
            </p:nvSpPr>
            <p:spPr>
              <a:xfrm>
                <a:off x="1093153" y="587759"/>
                <a:ext cx="575747" cy="346524"/>
              </a:xfrm>
              <a:custGeom>
                <a:avLst/>
                <a:gdLst/>
                <a:ahLst/>
                <a:cxnLst/>
                <a:rect l="l" t="t" r="r" b="b"/>
                <a:pathLst>
                  <a:path w="967" h="582" extrusionOk="0">
                    <a:moveTo>
                      <a:pt x="440" y="1"/>
                    </a:moveTo>
                    <a:lnTo>
                      <a:pt x="111" y="177"/>
                    </a:lnTo>
                    <a:cubicBezTo>
                      <a:pt x="67" y="187"/>
                      <a:pt x="35" y="243"/>
                      <a:pt x="22" y="319"/>
                    </a:cubicBezTo>
                    <a:cubicBezTo>
                      <a:pt x="1" y="427"/>
                      <a:pt x="35" y="537"/>
                      <a:pt x="101" y="582"/>
                    </a:cubicBezTo>
                    <a:lnTo>
                      <a:pt x="167" y="582"/>
                    </a:lnTo>
                    <a:lnTo>
                      <a:pt x="548" y="374"/>
                    </a:lnTo>
                    <a:lnTo>
                      <a:pt x="866" y="208"/>
                    </a:lnTo>
                    <a:lnTo>
                      <a:pt x="877" y="198"/>
                    </a:lnTo>
                    <a:cubicBezTo>
                      <a:pt x="890" y="187"/>
                      <a:pt x="900" y="187"/>
                      <a:pt x="911" y="177"/>
                    </a:cubicBezTo>
                    <a:cubicBezTo>
                      <a:pt x="932" y="143"/>
                      <a:pt x="956" y="111"/>
                      <a:pt x="956" y="56"/>
                    </a:cubicBezTo>
                    <a:cubicBezTo>
                      <a:pt x="966" y="45"/>
                      <a:pt x="966" y="22"/>
                      <a:pt x="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732;p38">
                <a:extLst>
                  <a:ext uri="{FF2B5EF4-FFF2-40B4-BE49-F238E27FC236}">
                    <a16:creationId xmlns:a16="http://schemas.microsoft.com/office/drawing/2014/main" id="{ED70696F-0E49-DBE5-5256-55B9D277D5BD}"/>
                  </a:ext>
                </a:extLst>
              </p:cNvPr>
              <p:cNvSpPr/>
              <p:nvPr/>
            </p:nvSpPr>
            <p:spPr>
              <a:xfrm>
                <a:off x="1355126" y="587759"/>
                <a:ext cx="313773" cy="12443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09" extrusionOk="0">
                    <a:moveTo>
                      <a:pt x="0" y="1"/>
                    </a:moveTo>
                    <a:lnTo>
                      <a:pt x="371" y="198"/>
                    </a:lnTo>
                    <a:cubicBezTo>
                      <a:pt x="384" y="208"/>
                      <a:pt x="395" y="208"/>
                      <a:pt x="405" y="208"/>
                    </a:cubicBezTo>
                    <a:lnTo>
                      <a:pt x="426" y="208"/>
                    </a:lnTo>
                    <a:cubicBezTo>
                      <a:pt x="437" y="198"/>
                      <a:pt x="460" y="187"/>
                      <a:pt x="471" y="177"/>
                    </a:cubicBezTo>
                    <a:cubicBezTo>
                      <a:pt x="492" y="143"/>
                      <a:pt x="516" y="111"/>
                      <a:pt x="516" y="56"/>
                    </a:cubicBezTo>
                    <a:cubicBezTo>
                      <a:pt x="526" y="45"/>
                      <a:pt x="526" y="22"/>
                      <a:pt x="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733;p38">
                <a:extLst>
                  <a:ext uri="{FF2B5EF4-FFF2-40B4-BE49-F238E27FC236}">
                    <a16:creationId xmlns:a16="http://schemas.microsoft.com/office/drawing/2014/main" id="{5C74526B-5566-AA83-0730-91A0A68DD00D}"/>
                  </a:ext>
                </a:extLst>
              </p:cNvPr>
              <p:cNvSpPr/>
              <p:nvPr/>
            </p:nvSpPr>
            <p:spPr>
              <a:xfrm>
                <a:off x="1093153" y="908680"/>
                <a:ext cx="581701" cy="475131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8" extrusionOk="0">
                    <a:moveTo>
                      <a:pt x="844" y="1"/>
                    </a:moveTo>
                    <a:cubicBezTo>
                      <a:pt x="833" y="1"/>
                      <a:pt x="822" y="3"/>
                      <a:pt x="811" y="9"/>
                    </a:cubicBezTo>
                    <a:lnTo>
                      <a:pt x="101" y="393"/>
                    </a:lnTo>
                    <a:cubicBezTo>
                      <a:pt x="35" y="427"/>
                      <a:pt x="1" y="535"/>
                      <a:pt x="22" y="645"/>
                    </a:cubicBezTo>
                    <a:cubicBezTo>
                      <a:pt x="35" y="742"/>
                      <a:pt x="88" y="798"/>
                      <a:pt x="132" y="798"/>
                    </a:cubicBezTo>
                    <a:cubicBezTo>
                      <a:pt x="143" y="798"/>
                      <a:pt x="153" y="798"/>
                      <a:pt x="167" y="787"/>
                    </a:cubicBezTo>
                    <a:lnTo>
                      <a:pt x="877" y="414"/>
                    </a:lnTo>
                    <a:cubicBezTo>
                      <a:pt x="942" y="382"/>
                      <a:pt x="977" y="261"/>
                      <a:pt x="956" y="151"/>
                    </a:cubicBezTo>
                    <a:cubicBezTo>
                      <a:pt x="945" y="61"/>
                      <a:pt x="898" y="1"/>
                      <a:pt x="8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734;p38">
                <a:extLst>
                  <a:ext uri="{FF2B5EF4-FFF2-40B4-BE49-F238E27FC236}">
                    <a16:creationId xmlns:a16="http://schemas.microsoft.com/office/drawing/2014/main" id="{7AC701AB-3A10-1171-93D4-C2BDD73E8073}"/>
                  </a:ext>
                </a:extLst>
              </p:cNvPr>
              <p:cNvSpPr/>
              <p:nvPr/>
            </p:nvSpPr>
            <p:spPr>
              <a:xfrm>
                <a:off x="1093153" y="687191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132" y="1"/>
                    </a:moveTo>
                    <a:cubicBezTo>
                      <a:pt x="82" y="1"/>
                      <a:pt x="41" y="61"/>
                      <a:pt x="22" y="152"/>
                    </a:cubicBezTo>
                    <a:cubicBezTo>
                      <a:pt x="1" y="260"/>
                      <a:pt x="35" y="370"/>
                      <a:pt x="101" y="404"/>
                    </a:cubicBezTo>
                    <a:lnTo>
                      <a:pt x="811" y="786"/>
                    </a:lnTo>
                    <a:cubicBezTo>
                      <a:pt x="824" y="786"/>
                      <a:pt x="835" y="799"/>
                      <a:pt x="845" y="799"/>
                    </a:cubicBezTo>
                    <a:cubicBezTo>
                      <a:pt x="900" y="799"/>
                      <a:pt x="942" y="733"/>
                      <a:pt x="956" y="644"/>
                    </a:cubicBezTo>
                    <a:cubicBezTo>
                      <a:pt x="977" y="536"/>
                      <a:pt x="942" y="415"/>
                      <a:pt x="877" y="381"/>
                    </a:cubicBezTo>
                    <a:lnTo>
                      <a:pt x="167" y="10"/>
                    </a:lnTo>
                    <a:cubicBezTo>
                      <a:pt x="155" y="4"/>
                      <a:pt x="143" y="1"/>
                      <a:pt x="1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735;p38">
                <a:extLst>
                  <a:ext uri="{FF2B5EF4-FFF2-40B4-BE49-F238E27FC236}">
                    <a16:creationId xmlns:a16="http://schemas.microsoft.com/office/drawing/2014/main" id="{CBEDAE13-4311-C371-9C9E-6352E5F093AD}"/>
                  </a:ext>
                </a:extLst>
              </p:cNvPr>
              <p:cNvSpPr/>
              <p:nvPr/>
            </p:nvSpPr>
            <p:spPr>
              <a:xfrm>
                <a:off x="1093153" y="1358802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846" y="1"/>
                    </a:moveTo>
                    <a:cubicBezTo>
                      <a:pt x="835" y="1"/>
                      <a:pt x="823" y="4"/>
                      <a:pt x="811" y="10"/>
                    </a:cubicBezTo>
                    <a:lnTo>
                      <a:pt x="101" y="394"/>
                    </a:lnTo>
                    <a:cubicBezTo>
                      <a:pt x="35" y="415"/>
                      <a:pt x="1" y="536"/>
                      <a:pt x="22" y="644"/>
                    </a:cubicBezTo>
                    <a:cubicBezTo>
                      <a:pt x="35" y="733"/>
                      <a:pt x="88" y="799"/>
                      <a:pt x="132" y="799"/>
                    </a:cubicBezTo>
                    <a:cubicBezTo>
                      <a:pt x="143" y="799"/>
                      <a:pt x="153" y="788"/>
                      <a:pt x="167" y="788"/>
                    </a:cubicBezTo>
                    <a:lnTo>
                      <a:pt x="877" y="404"/>
                    </a:lnTo>
                    <a:cubicBezTo>
                      <a:pt x="942" y="381"/>
                      <a:pt x="977" y="262"/>
                      <a:pt x="956" y="152"/>
                    </a:cubicBezTo>
                    <a:cubicBezTo>
                      <a:pt x="945" y="61"/>
                      <a:pt x="899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736;p38">
                <a:extLst>
                  <a:ext uri="{FF2B5EF4-FFF2-40B4-BE49-F238E27FC236}">
                    <a16:creationId xmlns:a16="http://schemas.microsoft.com/office/drawing/2014/main" id="{094EB9FF-6025-B273-2370-0448F5F990BE}"/>
                  </a:ext>
                </a:extLst>
              </p:cNvPr>
              <p:cNvSpPr/>
              <p:nvPr/>
            </p:nvSpPr>
            <p:spPr>
              <a:xfrm>
                <a:off x="1093153" y="1137313"/>
                <a:ext cx="581701" cy="46917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88" extrusionOk="0">
                    <a:moveTo>
                      <a:pt x="134" y="1"/>
                    </a:moveTo>
                    <a:cubicBezTo>
                      <a:pt x="83" y="1"/>
                      <a:pt x="42" y="61"/>
                      <a:pt x="22" y="151"/>
                    </a:cubicBezTo>
                    <a:cubicBezTo>
                      <a:pt x="1" y="261"/>
                      <a:pt x="35" y="372"/>
                      <a:pt x="101" y="403"/>
                    </a:cubicBezTo>
                    <a:lnTo>
                      <a:pt x="811" y="776"/>
                    </a:lnTo>
                    <a:cubicBezTo>
                      <a:pt x="824" y="787"/>
                      <a:pt x="835" y="787"/>
                      <a:pt x="845" y="787"/>
                    </a:cubicBezTo>
                    <a:cubicBezTo>
                      <a:pt x="900" y="787"/>
                      <a:pt x="942" y="732"/>
                      <a:pt x="956" y="645"/>
                    </a:cubicBezTo>
                    <a:cubicBezTo>
                      <a:pt x="977" y="535"/>
                      <a:pt x="942" y="414"/>
                      <a:pt x="877" y="382"/>
                    </a:cubicBezTo>
                    <a:lnTo>
                      <a:pt x="167" y="9"/>
                    </a:lnTo>
                    <a:cubicBezTo>
                      <a:pt x="155" y="3"/>
                      <a:pt x="145" y="1"/>
                      <a:pt x="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737;p38">
                <a:extLst>
                  <a:ext uri="{FF2B5EF4-FFF2-40B4-BE49-F238E27FC236}">
                    <a16:creationId xmlns:a16="http://schemas.microsoft.com/office/drawing/2014/main" id="{6778C359-E079-B28F-144C-D4A1E5D9D485}"/>
                  </a:ext>
                </a:extLst>
              </p:cNvPr>
              <p:cNvSpPr/>
              <p:nvPr/>
            </p:nvSpPr>
            <p:spPr>
              <a:xfrm>
                <a:off x="1355126" y="1807734"/>
                <a:ext cx="313773" cy="123844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08" extrusionOk="0">
                    <a:moveTo>
                      <a:pt x="426" y="0"/>
                    </a:moveTo>
                    <a:cubicBezTo>
                      <a:pt x="405" y="0"/>
                      <a:pt x="395" y="0"/>
                      <a:pt x="371" y="11"/>
                    </a:cubicBezTo>
                    <a:lnTo>
                      <a:pt x="0" y="208"/>
                    </a:lnTo>
                    <a:lnTo>
                      <a:pt x="526" y="208"/>
                    </a:lnTo>
                    <a:cubicBezTo>
                      <a:pt x="526" y="176"/>
                      <a:pt x="516" y="142"/>
                      <a:pt x="516" y="111"/>
                    </a:cubicBezTo>
                    <a:cubicBezTo>
                      <a:pt x="502" y="100"/>
                      <a:pt x="492" y="77"/>
                      <a:pt x="492" y="66"/>
                    </a:cubicBezTo>
                    <a:cubicBezTo>
                      <a:pt x="481" y="34"/>
                      <a:pt x="460" y="21"/>
                      <a:pt x="437" y="11"/>
                    </a:cubicBez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738;p38">
                <a:extLst>
                  <a:ext uri="{FF2B5EF4-FFF2-40B4-BE49-F238E27FC236}">
                    <a16:creationId xmlns:a16="http://schemas.microsoft.com/office/drawing/2014/main" id="{E275BA48-365C-3340-926A-FFDC98BAEB36}"/>
                  </a:ext>
                </a:extLst>
              </p:cNvPr>
              <p:cNvSpPr/>
              <p:nvPr/>
            </p:nvSpPr>
            <p:spPr>
              <a:xfrm>
                <a:off x="1093153" y="1585055"/>
                <a:ext cx="575747" cy="346524"/>
              </a:xfrm>
              <a:custGeom>
                <a:avLst/>
                <a:gdLst/>
                <a:ahLst/>
                <a:cxnLst/>
                <a:rect l="l" t="t" r="r" b="b"/>
                <a:pathLst>
                  <a:path w="967" h="582" extrusionOk="0">
                    <a:moveTo>
                      <a:pt x="111" y="1"/>
                    </a:moveTo>
                    <a:cubicBezTo>
                      <a:pt x="67" y="14"/>
                      <a:pt x="35" y="67"/>
                      <a:pt x="22" y="145"/>
                    </a:cubicBezTo>
                    <a:cubicBezTo>
                      <a:pt x="1" y="253"/>
                      <a:pt x="35" y="374"/>
                      <a:pt x="101" y="408"/>
                    </a:cubicBezTo>
                    <a:lnTo>
                      <a:pt x="111" y="408"/>
                    </a:lnTo>
                    <a:lnTo>
                      <a:pt x="440" y="582"/>
                    </a:lnTo>
                    <a:lnTo>
                      <a:pt x="966" y="582"/>
                    </a:lnTo>
                    <a:cubicBezTo>
                      <a:pt x="966" y="550"/>
                      <a:pt x="956" y="516"/>
                      <a:pt x="956" y="485"/>
                    </a:cubicBezTo>
                    <a:cubicBezTo>
                      <a:pt x="942" y="474"/>
                      <a:pt x="932" y="451"/>
                      <a:pt x="932" y="440"/>
                    </a:cubicBezTo>
                    <a:cubicBezTo>
                      <a:pt x="921" y="408"/>
                      <a:pt x="900" y="395"/>
                      <a:pt x="877" y="385"/>
                    </a:cubicBezTo>
                    <a:lnTo>
                      <a:pt x="866" y="374"/>
                    </a:lnTo>
                    <a:lnTo>
                      <a:pt x="548" y="211"/>
                    </a:lnTo>
                    <a:lnTo>
                      <a:pt x="167" y="14"/>
                    </a:lnTo>
                    <a:cubicBezTo>
                      <a:pt x="153" y="1"/>
                      <a:pt x="132" y="1"/>
                      <a:pt x="1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739;p38">
                <a:extLst>
                  <a:ext uri="{FF2B5EF4-FFF2-40B4-BE49-F238E27FC236}">
                    <a16:creationId xmlns:a16="http://schemas.microsoft.com/office/drawing/2014/main" id="{8BDAAE5F-C30E-4290-A71A-35D3D0262983}"/>
                  </a:ext>
                </a:extLst>
              </p:cNvPr>
              <p:cNvSpPr/>
              <p:nvPr/>
            </p:nvSpPr>
            <p:spPr>
              <a:xfrm>
                <a:off x="1093153" y="1930982"/>
                <a:ext cx="575747" cy="34712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583" extrusionOk="0">
                    <a:moveTo>
                      <a:pt x="440" y="1"/>
                    </a:moveTo>
                    <a:lnTo>
                      <a:pt x="111" y="177"/>
                    </a:lnTo>
                    <a:cubicBezTo>
                      <a:pt x="67" y="188"/>
                      <a:pt x="35" y="243"/>
                      <a:pt x="22" y="319"/>
                    </a:cubicBezTo>
                    <a:cubicBezTo>
                      <a:pt x="1" y="430"/>
                      <a:pt x="35" y="537"/>
                      <a:pt x="101" y="582"/>
                    </a:cubicBezTo>
                    <a:lnTo>
                      <a:pt x="167" y="582"/>
                    </a:lnTo>
                    <a:lnTo>
                      <a:pt x="548" y="374"/>
                    </a:lnTo>
                    <a:lnTo>
                      <a:pt x="866" y="209"/>
                    </a:lnTo>
                    <a:lnTo>
                      <a:pt x="877" y="198"/>
                    </a:lnTo>
                    <a:cubicBezTo>
                      <a:pt x="890" y="188"/>
                      <a:pt x="900" y="188"/>
                      <a:pt x="911" y="177"/>
                    </a:cubicBezTo>
                    <a:cubicBezTo>
                      <a:pt x="932" y="143"/>
                      <a:pt x="956" y="111"/>
                      <a:pt x="956" y="56"/>
                    </a:cubicBezTo>
                    <a:cubicBezTo>
                      <a:pt x="966" y="46"/>
                      <a:pt x="966" y="25"/>
                      <a:pt x="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740;p38">
                <a:extLst>
                  <a:ext uri="{FF2B5EF4-FFF2-40B4-BE49-F238E27FC236}">
                    <a16:creationId xmlns:a16="http://schemas.microsoft.com/office/drawing/2014/main" id="{0B906B2A-3098-BB51-7E8C-0CDD4F9FFBB2}"/>
                  </a:ext>
                </a:extLst>
              </p:cNvPr>
              <p:cNvSpPr/>
              <p:nvPr/>
            </p:nvSpPr>
            <p:spPr>
              <a:xfrm>
                <a:off x="1355126" y="1930982"/>
                <a:ext cx="313773" cy="12443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09" extrusionOk="0">
                    <a:moveTo>
                      <a:pt x="0" y="1"/>
                    </a:moveTo>
                    <a:lnTo>
                      <a:pt x="371" y="198"/>
                    </a:lnTo>
                    <a:cubicBezTo>
                      <a:pt x="384" y="209"/>
                      <a:pt x="395" y="209"/>
                      <a:pt x="405" y="209"/>
                    </a:cubicBezTo>
                    <a:lnTo>
                      <a:pt x="426" y="209"/>
                    </a:lnTo>
                    <a:cubicBezTo>
                      <a:pt x="437" y="198"/>
                      <a:pt x="460" y="188"/>
                      <a:pt x="471" y="177"/>
                    </a:cubicBezTo>
                    <a:cubicBezTo>
                      <a:pt x="492" y="143"/>
                      <a:pt x="516" y="111"/>
                      <a:pt x="516" y="56"/>
                    </a:cubicBezTo>
                    <a:cubicBezTo>
                      <a:pt x="526" y="46"/>
                      <a:pt x="526" y="25"/>
                      <a:pt x="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741;p38">
                <a:extLst>
                  <a:ext uri="{FF2B5EF4-FFF2-40B4-BE49-F238E27FC236}">
                    <a16:creationId xmlns:a16="http://schemas.microsoft.com/office/drawing/2014/main" id="{787B3DA9-F2F9-8C13-00EE-9F76E786991D}"/>
                  </a:ext>
                </a:extLst>
              </p:cNvPr>
              <p:cNvSpPr/>
              <p:nvPr/>
            </p:nvSpPr>
            <p:spPr>
              <a:xfrm>
                <a:off x="1093153" y="2253094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846" y="1"/>
                    </a:moveTo>
                    <a:cubicBezTo>
                      <a:pt x="835" y="1"/>
                      <a:pt x="823" y="3"/>
                      <a:pt x="811" y="10"/>
                    </a:cubicBezTo>
                    <a:lnTo>
                      <a:pt x="101" y="391"/>
                    </a:lnTo>
                    <a:cubicBezTo>
                      <a:pt x="35" y="425"/>
                      <a:pt x="1" y="536"/>
                      <a:pt x="22" y="643"/>
                    </a:cubicBezTo>
                    <a:cubicBezTo>
                      <a:pt x="35" y="743"/>
                      <a:pt x="88" y="798"/>
                      <a:pt x="132" y="798"/>
                    </a:cubicBezTo>
                    <a:cubicBezTo>
                      <a:pt x="143" y="798"/>
                      <a:pt x="153" y="798"/>
                      <a:pt x="167" y="785"/>
                    </a:cubicBezTo>
                    <a:lnTo>
                      <a:pt x="877" y="415"/>
                    </a:lnTo>
                    <a:cubicBezTo>
                      <a:pt x="942" y="380"/>
                      <a:pt x="977" y="259"/>
                      <a:pt x="956" y="152"/>
                    </a:cubicBezTo>
                    <a:cubicBezTo>
                      <a:pt x="945" y="61"/>
                      <a:pt x="899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742;p38">
                <a:extLst>
                  <a:ext uri="{FF2B5EF4-FFF2-40B4-BE49-F238E27FC236}">
                    <a16:creationId xmlns:a16="http://schemas.microsoft.com/office/drawing/2014/main" id="{B767B2B4-3CED-E336-8BAE-CC83F1DA9A8A}"/>
                  </a:ext>
                </a:extLst>
              </p:cNvPr>
              <p:cNvSpPr/>
              <p:nvPr/>
            </p:nvSpPr>
            <p:spPr>
              <a:xfrm>
                <a:off x="1093153" y="2031010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132" y="0"/>
                    </a:moveTo>
                    <a:cubicBezTo>
                      <a:pt x="82" y="0"/>
                      <a:pt x="41" y="61"/>
                      <a:pt x="22" y="151"/>
                    </a:cubicBezTo>
                    <a:cubicBezTo>
                      <a:pt x="1" y="262"/>
                      <a:pt x="35" y="369"/>
                      <a:pt x="101" y="404"/>
                    </a:cubicBezTo>
                    <a:lnTo>
                      <a:pt x="811" y="788"/>
                    </a:lnTo>
                    <a:cubicBezTo>
                      <a:pt x="824" y="788"/>
                      <a:pt x="835" y="798"/>
                      <a:pt x="845" y="798"/>
                    </a:cubicBezTo>
                    <a:cubicBezTo>
                      <a:pt x="900" y="798"/>
                      <a:pt x="942" y="732"/>
                      <a:pt x="956" y="646"/>
                    </a:cubicBezTo>
                    <a:cubicBezTo>
                      <a:pt x="977" y="535"/>
                      <a:pt x="942" y="414"/>
                      <a:pt x="877" y="383"/>
                    </a:cubicBezTo>
                    <a:lnTo>
                      <a:pt x="167" y="9"/>
                    </a:lnTo>
                    <a:cubicBezTo>
                      <a:pt x="155" y="3"/>
                      <a:pt x="14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743;p38">
                <a:extLst>
                  <a:ext uri="{FF2B5EF4-FFF2-40B4-BE49-F238E27FC236}">
                    <a16:creationId xmlns:a16="http://schemas.microsoft.com/office/drawing/2014/main" id="{8883209D-E51B-8E86-8D4E-EFC25A70F7E7}"/>
                  </a:ext>
                </a:extLst>
              </p:cNvPr>
              <p:cNvSpPr/>
              <p:nvPr/>
            </p:nvSpPr>
            <p:spPr>
              <a:xfrm>
                <a:off x="1093153" y="2703217"/>
                <a:ext cx="581701" cy="49597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33" extrusionOk="0">
                    <a:moveTo>
                      <a:pt x="844" y="0"/>
                    </a:moveTo>
                    <a:cubicBezTo>
                      <a:pt x="833" y="0"/>
                      <a:pt x="822" y="3"/>
                      <a:pt x="811" y="8"/>
                    </a:cubicBezTo>
                    <a:lnTo>
                      <a:pt x="101" y="382"/>
                    </a:lnTo>
                    <a:cubicBezTo>
                      <a:pt x="46" y="424"/>
                      <a:pt x="1" y="524"/>
                      <a:pt x="22" y="666"/>
                    </a:cubicBezTo>
                    <a:cubicBezTo>
                      <a:pt x="44" y="768"/>
                      <a:pt x="93" y="832"/>
                      <a:pt x="142" y="832"/>
                    </a:cubicBezTo>
                    <a:cubicBezTo>
                      <a:pt x="146" y="832"/>
                      <a:pt x="150" y="832"/>
                      <a:pt x="153" y="831"/>
                    </a:cubicBezTo>
                    <a:cubicBezTo>
                      <a:pt x="153" y="831"/>
                      <a:pt x="177" y="831"/>
                      <a:pt x="177" y="818"/>
                    </a:cubicBezTo>
                    <a:cubicBezTo>
                      <a:pt x="406" y="645"/>
                      <a:pt x="648" y="534"/>
                      <a:pt x="877" y="403"/>
                    </a:cubicBezTo>
                    <a:cubicBezTo>
                      <a:pt x="942" y="382"/>
                      <a:pt x="977" y="261"/>
                      <a:pt x="956" y="150"/>
                    </a:cubicBezTo>
                    <a:cubicBezTo>
                      <a:pt x="945" y="61"/>
                      <a:pt x="898" y="0"/>
                      <a:pt x="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744;p38">
                <a:extLst>
                  <a:ext uri="{FF2B5EF4-FFF2-40B4-BE49-F238E27FC236}">
                    <a16:creationId xmlns:a16="http://schemas.microsoft.com/office/drawing/2014/main" id="{98181875-B36E-F599-BAA1-DB607F39C4E3}"/>
                  </a:ext>
                </a:extLst>
              </p:cNvPr>
              <p:cNvSpPr/>
              <p:nvPr/>
            </p:nvSpPr>
            <p:spPr>
              <a:xfrm>
                <a:off x="1093153" y="2480537"/>
                <a:ext cx="581701" cy="46917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88" extrusionOk="0">
                    <a:moveTo>
                      <a:pt x="134" y="1"/>
                    </a:moveTo>
                    <a:cubicBezTo>
                      <a:pt x="83" y="1"/>
                      <a:pt x="42" y="62"/>
                      <a:pt x="22" y="154"/>
                    </a:cubicBezTo>
                    <a:cubicBezTo>
                      <a:pt x="1" y="261"/>
                      <a:pt x="35" y="372"/>
                      <a:pt x="101" y="403"/>
                    </a:cubicBezTo>
                    <a:lnTo>
                      <a:pt x="811" y="777"/>
                    </a:lnTo>
                    <a:cubicBezTo>
                      <a:pt x="824" y="787"/>
                      <a:pt x="835" y="787"/>
                      <a:pt x="845" y="787"/>
                    </a:cubicBezTo>
                    <a:cubicBezTo>
                      <a:pt x="900" y="787"/>
                      <a:pt x="942" y="732"/>
                      <a:pt x="956" y="645"/>
                    </a:cubicBezTo>
                    <a:cubicBezTo>
                      <a:pt x="977" y="535"/>
                      <a:pt x="942" y="416"/>
                      <a:pt x="877" y="382"/>
                    </a:cubicBezTo>
                    <a:lnTo>
                      <a:pt x="167" y="9"/>
                    </a:lnTo>
                    <a:cubicBezTo>
                      <a:pt x="155" y="4"/>
                      <a:pt x="145" y="1"/>
                      <a:pt x="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745;p38">
                <a:extLst>
                  <a:ext uri="{FF2B5EF4-FFF2-40B4-BE49-F238E27FC236}">
                    <a16:creationId xmlns:a16="http://schemas.microsoft.com/office/drawing/2014/main" id="{A8E331FE-41F0-4BA0-DA55-A7A17F87DAF8}"/>
                  </a:ext>
                </a:extLst>
              </p:cNvPr>
              <p:cNvSpPr/>
              <p:nvPr/>
            </p:nvSpPr>
            <p:spPr>
              <a:xfrm>
                <a:off x="1373584" y="3131905"/>
                <a:ext cx="313773" cy="151232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54" extrusionOk="0">
                    <a:moveTo>
                      <a:pt x="406" y="1"/>
                    </a:moveTo>
                    <a:cubicBezTo>
                      <a:pt x="385" y="1"/>
                      <a:pt x="364" y="1"/>
                      <a:pt x="353" y="11"/>
                    </a:cubicBezTo>
                    <a:cubicBezTo>
                      <a:pt x="232" y="77"/>
                      <a:pt x="111" y="153"/>
                      <a:pt x="1" y="253"/>
                    </a:cubicBezTo>
                    <a:lnTo>
                      <a:pt x="527" y="153"/>
                    </a:lnTo>
                    <a:cubicBezTo>
                      <a:pt x="516" y="122"/>
                      <a:pt x="506" y="98"/>
                      <a:pt x="495" y="77"/>
                    </a:cubicBezTo>
                    <a:cubicBezTo>
                      <a:pt x="495" y="67"/>
                      <a:pt x="485" y="56"/>
                      <a:pt x="471" y="46"/>
                    </a:cubicBezTo>
                    <a:cubicBezTo>
                      <a:pt x="461" y="22"/>
                      <a:pt x="440" y="11"/>
                      <a:pt x="419" y="1"/>
                    </a:cubicBez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746;p38">
                <a:extLst>
                  <a:ext uri="{FF2B5EF4-FFF2-40B4-BE49-F238E27FC236}">
                    <a16:creationId xmlns:a16="http://schemas.microsoft.com/office/drawing/2014/main" id="{0202871C-8AF2-7D45-3F5D-8E22AE7E6CBA}"/>
                  </a:ext>
                </a:extLst>
              </p:cNvPr>
              <p:cNvSpPr/>
              <p:nvPr/>
            </p:nvSpPr>
            <p:spPr>
              <a:xfrm>
                <a:off x="1093153" y="2930064"/>
                <a:ext cx="594204" cy="353074"/>
              </a:xfrm>
              <a:custGeom>
                <a:avLst/>
                <a:gdLst/>
                <a:ahLst/>
                <a:cxnLst/>
                <a:rect l="l" t="t" r="r" b="b"/>
                <a:pathLst>
                  <a:path w="998" h="593" extrusionOk="0">
                    <a:moveTo>
                      <a:pt x="111" y="1"/>
                    </a:moveTo>
                    <a:cubicBezTo>
                      <a:pt x="67" y="11"/>
                      <a:pt x="35" y="66"/>
                      <a:pt x="22" y="143"/>
                    </a:cubicBezTo>
                    <a:cubicBezTo>
                      <a:pt x="1" y="264"/>
                      <a:pt x="46" y="416"/>
                      <a:pt x="111" y="450"/>
                    </a:cubicBezTo>
                    <a:lnTo>
                      <a:pt x="132" y="450"/>
                    </a:lnTo>
                    <a:cubicBezTo>
                      <a:pt x="243" y="503"/>
                      <a:pt x="364" y="548"/>
                      <a:pt x="472" y="592"/>
                    </a:cubicBezTo>
                    <a:lnTo>
                      <a:pt x="998" y="492"/>
                    </a:lnTo>
                    <a:cubicBezTo>
                      <a:pt x="987" y="461"/>
                      <a:pt x="977" y="437"/>
                      <a:pt x="966" y="416"/>
                    </a:cubicBezTo>
                    <a:cubicBezTo>
                      <a:pt x="966" y="406"/>
                      <a:pt x="956" y="395"/>
                      <a:pt x="942" y="385"/>
                    </a:cubicBezTo>
                    <a:cubicBezTo>
                      <a:pt x="932" y="361"/>
                      <a:pt x="911" y="350"/>
                      <a:pt x="890" y="340"/>
                    </a:cubicBezTo>
                    <a:lnTo>
                      <a:pt x="877" y="340"/>
                    </a:lnTo>
                    <a:cubicBezTo>
                      <a:pt x="769" y="306"/>
                      <a:pt x="658" y="264"/>
                      <a:pt x="548" y="208"/>
                    </a:cubicBezTo>
                    <a:lnTo>
                      <a:pt x="167" y="11"/>
                    </a:lnTo>
                    <a:cubicBezTo>
                      <a:pt x="153" y="1"/>
                      <a:pt x="132" y="1"/>
                      <a:pt x="1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747;p38">
                <a:extLst>
                  <a:ext uri="{FF2B5EF4-FFF2-40B4-BE49-F238E27FC236}">
                    <a16:creationId xmlns:a16="http://schemas.microsoft.com/office/drawing/2014/main" id="{0BB792A3-7739-8A5C-7145-6A4E4EB26A8F}"/>
                  </a:ext>
                </a:extLst>
              </p:cNvPr>
              <p:cNvSpPr/>
              <p:nvPr/>
            </p:nvSpPr>
            <p:spPr>
              <a:xfrm>
                <a:off x="1177699" y="3223002"/>
                <a:ext cx="509658" cy="476322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00" extrusionOk="0">
                    <a:moveTo>
                      <a:pt x="856" y="0"/>
                    </a:moveTo>
                    <a:lnTo>
                      <a:pt x="330" y="100"/>
                    </a:lnTo>
                    <a:cubicBezTo>
                      <a:pt x="243" y="177"/>
                      <a:pt x="143" y="263"/>
                      <a:pt x="67" y="353"/>
                    </a:cubicBezTo>
                    <a:cubicBezTo>
                      <a:pt x="25" y="374"/>
                      <a:pt x="1" y="450"/>
                      <a:pt x="25" y="550"/>
                    </a:cubicBezTo>
                    <a:cubicBezTo>
                      <a:pt x="56" y="682"/>
                      <a:pt x="143" y="789"/>
                      <a:pt x="222" y="800"/>
                    </a:cubicBezTo>
                    <a:lnTo>
                      <a:pt x="253" y="800"/>
                    </a:lnTo>
                    <a:cubicBezTo>
                      <a:pt x="264" y="789"/>
                      <a:pt x="264" y="779"/>
                      <a:pt x="274" y="768"/>
                    </a:cubicBezTo>
                    <a:cubicBezTo>
                      <a:pt x="353" y="647"/>
                      <a:pt x="440" y="537"/>
                      <a:pt x="537" y="429"/>
                    </a:cubicBezTo>
                    <a:cubicBezTo>
                      <a:pt x="616" y="340"/>
                      <a:pt x="703" y="253"/>
                      <a:pt x="790" y="177"/>
                    </a:cubicBezTo>
                    <a:lnTo>
                      <a:pt x="814" y="177"/>
                    </a:lnTo>
                    <a:cubicBezTo>
                      <a:pt x="814" y="166"/>
                      <a:pt x="824" y="156"/>
                      <a:pt x="835" y="142"/>
                    </a:cubicBezTo>
                    <a:cubicBezTo>
                      <a:pt x="845" y="121"/>
                      <a:pt x="856" y="77"/>
                      <a:pt x="856" y="45"/>
                    </a:cubicBezTo>
                    <a:lnTo>
                      <a:pt x="8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748;p38">
                <a:extLst>
                  <a:ext uri="{FF2B5EF4-FFF2-40B4-BE49-F238E27FC236}">
                    <a16:creationId xmlns:a16="http://schemas.microsoft.com/office/drawing/2014/main" id="{2E8FC378-ED6B-2298-0413-167B0C501BB0}"/>
                  </a:ext>
                </a:extLst>
              </p:cNvPr>
              <p:cNvSpPr/>
              <p:nvPr/>
            </p:nvSpPr>
            <p:spPr>
              <a:xfrm>
                <a:off x="1380133" y="3223002"/>
                <a:ext cx="307224" cy="111936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88" extrusionOk="0">
                    <a:moveTo>
                      <a:pt x="516" y="0"/>
                    </a:moveTo>
                    <a:lnTo>
                      <a:pt x="0" y="100"/>
                    </a:lnTo>
                    <a:cubicBezTo>
                      <a:pt x="132" y="142"/>
                      <a:pt x="263" y="166"/>
                      <a:pt x="408" y="187"/>
                    </a:cubicBezTo>
                    <a:lnTo>
                      <a:pt x="439" y="187"/>
                    </a:lnTo>
                    <a:cubicBezTo>
                      <a:pt x="439" y="187"/>
                      <a:pt x="450" y="187"/>
                      <a:pt x="450" y="177"/>
                    </a:cubicBezTo>
                    <a:cubicBezTo>
                      <a:pt x="474" y="177"/>
                      <a:pt x="484" y="156"/>
                      <a:pt x="495" y="142"/>
                    </a:cubicBezTo>
                    <a:cubicBezTo>
                      <a:pt x="505" y="121"/>
                      <a:pt x="516" y="77"/>
                      <a:pt x="516" y="45"/>
                    </a:cubicBez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749;p38">
                <a:extLst>
                  <a:ext uri="{FF2B5EF4-FFF2-40B4-BE49-F238E27FC236}">
                    <a16:creationId xmlns:a16="http://schemas.microsoft.com/office/drawing/2014/main" id="{DFFC50B9-E77D-4D9C-67FA-A645BA3A0983}"/>
                  </a:ext>
                </a:extLst>
              </p:cNvPr>
              <p:cNvSpPr/>
              <p:nvPr/>
            </p:nvSpPr>
            <p:spPr>
              <a:xfrm>
                <a:off x="1412880" y="3485573"/>
                <a:ext cx="425112" cy="642439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079" extrusionOk="0">
                    <a:moveTo>
                      <a:pt x="521" y="1"/>
                    </a:moveTo>
                    <a:cubicBezTo>
                      <a:pt x="496" y="1"/>
                      <a:pt x="471" y="10"/>
                      <a:pt x="450" y="30"/>
                    </a:cubicBezTo>
                    <a:cubicBezTo>
                      <a:pt x="287" y="227"/>
                      <a:pt x="142" y="459"/>
                      <a:pt x="35" y="722"/>
                    </a:cubicBezTo>
                    <a:cubicBezTo>
                      <a:pt x="0" y="788"/>
                      <a:pt x="66" y="919"/>
                      <a:pt x="166" y="1006"/>
                    </a:cubicBezTo>
                    <a:cubicBezTo>
                      <a:pt x="223" y="1056"/>
                      <a:pt x="280" y="1079"/>
                      <a:pt x="322" y="1079"/>
                    </a:cubicBezTo>
                    <a:cubicBezTo>
                      <a:pt x="344" y="1079"/>
                      <a:pt x="362" y="1073"/>
                      <a:pt x="374" y="1061"/>
                    </a:cubicBezTo>
                    <a:cubicBezTo>
                      <a:pt x="374" y="1050"/>
                      <a:pt x="384" y="1040"/>
                      <a:pt x="384" y="1029"/>
                    </a:cubicBezTo>
                    <a:cubicBezTo>
                      <a:pt x="450" y="753"/>
                      <a:pt x="550" y="504"/>
                      <a:pt x="681" y="283"/>
                    </a:cubicBezTo>
                    <a:cubicBezTo>
                      <a:pt x="713" y="227"/>
                      <a:pt x="692" y="130"/>
                      <a:pt x="637" y="64"/>
                    </a:cubicBezTo>
                    <a:cubicBezTo>
                      <a:pt x="603" y="24"/>
                      <a:pt x="561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750;p38">
                <a:extLst>
                  <a:ext uri="{FF2B5EF4-FFF2-40B4-BE49-F238E27FC236}">
                    <a16:creationId xmlns:a16="http://schemas.microsoft.com/office/drawing/2014/main" id="{B7B3952A-1111-AA71-FFC3-F1268EC2CF81}"/>
                  </a:ext>
                </a:extLst>
              </p:cNvPr>
              <p:cNvSpPr/>
              <p:nvPr/>
            </p:nvSpPr>
            <p:spPr>
              <a:xfrm>
                <a:off x="1179485" y="3423056"/>
                <a:ext cx="651958" cy="286389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481" extrusionOk="0">
                    <a:moveTo>
                      <a:pt x="91" y="1"/>
                    </a:moveTo>
                    <a:cubicBezTo>
                      <a:pt x="35" y="1"/>
                      <a:pt x="0" y="94"/>
                      <a:pt x="22" y="214"/>
                    </a:cubicBezTo>
                    <a:cubicBezTo>
                      <a:pt x="53" y="346"/>
                      <a:pt x="140" y="453"/>
                      <a:pt x="219" y="464"/>
                    </a:cubicBezTo>
                    <a:cubicBezTo>
                      <a:pt x="309" y="475"/>
                      <a:pt x="400" y="480"/>
                      <a:pt x="489" y="480"/>
                    </a:cubicBezTo>
                    <a:cubicBezTo>
                      <a:pt x="671" y="480"/>
                      <a:pt x="849" y="459"/>
                      <a:pt x="1018" y="422"/>
                    </a:cubicBezTo>
                    <a:cubicBezTo>
                      <a:pt x="1029" y="422"/>
                      <a:pt x="1039" y="422"/>
                      <a:pt x="1050" y="411"/>
                    </a:cubicBezTo>
                    <a:cubicBezTo>
                      <a:pt x="1095" y="377"/>
                      <a:pt x="1095" y="322"/>
                      <a:pt x="1073" y="246"/>
                    </a:cubicBezTo>
                    <a:cubicBezTo>
                      <a:pt x="1050" y="169"/>
                      <a:pt x="974" y="104"/>
                      <a:pt x="908" y="104"/>
                    </a:cubicBezTo>
                    <a:cubicBezTo>
                      <a:pt x="875" y="105"/>
                      <a:pt x="843" y="106"/>
                      <a:pt x="810" y="106"/>
                    </a:cubicBezTo>
                    <a:cubicBezTo>
                      <a:pt x="579" y="106"/>
                      <a:pt x="348" y="73"/>
                      <a:pt x="108" y="4"/>
                    </a:cubicBezTo>
                    <a:cubicBezTo>
                      <a:pt x="102" y="2"/>
                      <a:pt x="97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751;p38">
                <a:extLst>
                  <a:ext uri="{FF2B5EF4-FFF2-40B4-BE49-F238E27FC236}">
                    <a16:creationId xmlns:a16="http://schemas.microsoft.com/office/drawing/2014/main" id="{709C73AB-008C-392A-8285-006C6A4BEA58}"/>
                  </a:ext>
                </a:extLst>
              </p:cNvPr>
              <p:cNvSpPr/>
              <p:nvPr/>
            </p:nvSpPr>
            <p:spPr>
              <a:xfrm>
                <a:off x="1804054" y="3780892"/>
                <a:ext cx="281026" cy="650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093" extrusionOk="0">
                    <a:moveTo>
                      <a:pt x="255" y="1"/>
                    </a:moveTo>
                    <a:cubicBezTo>
                      <a:pt x="213" y="1"/>
                      <a:pt x="179" y="18"/>
                      <a:pt x="167" y="50"/>
                    </a:cubicBezTo>
                    <a:cubicBezTo>
                      <a:pt x="77" y="302"/>
                      <a:pt x="24" y="565"/>
                      <a:pt x="1" y="838"/>
                    </a:cubicBezTo>
                    <a:cubicBezTo>
                      <a:pt x="1" y="915"/>
                      <a:pt x="101" y="1025"/>
                      <a:pt x="232" y="1070"/>
                    </a:cubicBezTo>
                    <a:cubicBezTo>
                      <a:pt x="269" y="1086"/>
                      <a:pt x="305" y="1093"/>
                      <a:pt x="336" y="1093"/>
                    </a:cubicBezTo>
                    <a:cubicBezTo>
                      <a:pt x="387" y="1093"/>
                      <a:pt x="427" y="1074"/>
                      <a:pt x="440" y="1046"/>
                    </a:cubicBezTo>
                    <a:lnTo>
                      <a:pt x="440" y="1015"/>
                    </a:lnTo>
                    <a:cubicBezTo>
                      <a:pt x="406" y="741"/>
                      <a:pt x="419" y="468"/>
                      <a:pt x="461" y="215"/>
                    </a:cubicBezTo>
                    <a:cubicBezTo>
                      <a:pt x="472" y="150"/>
                      <a:pt x="429" y="73"/>
                      <a:pt x="353" y="29"/>
                    </a:cubicBezTo>
                    <a:cubicBezTo>
                      <a:pt x="320" y="10"/>
                      <a:pt x="285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752;p38">
                <a:extLst>
                  <a:ext uri="{FF2B5EF4-FFF2-40B4-BE49-F238E27FC236}">
                    <a16:creationId xmlns:a16="http://schemas.microsoft.com/office/drawing/2014/main" id="{90AEEFFD-B49A-9EF9-1CF1-98D702A453B4}"/>
                  </a:ext>
                </a:extLst>
              </p:cNvPr>
              <p:cNvSpPr/>
              <p:nvPr/>
            </p:nvSpPr>
            <p:spPr>
              <a:xfrm>
                <a:off x="1412880" y="3780892"/>
                <a:ext cx="679941" cy="345333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80" extrusionOk="0">
                    <a:moveTo>
                      <a:pt x="911" y="0"/>
                    </a:moveTo>
                    <a:cubicBezTo>
                      <a:pt x="895" y="0"/>
                      <a:pt x="880" y="2"/>
                      <a:pt x="866" y="8"/>
                    </a:cubicBezTo>
                    <a:cubicBezTo>
                      <a:pt x="626" y="105"/>
                      <a:pt x="363" y="160"/>
                      <a:pt x="90" y="181"/>
                    </a:cubicBezTo>
                    <a:cubicBezTo>
                      <a:pt x="24" y="192"/>
                      <a:pt x="0" y="292"/>
                      <a:pt x="77" y="402"/>
                    </a:cubicBezTo>
                    <a:cubicBezTo>
                      <a:pt x="135" y="506"/>
                      <a:pt x="243" y="580"/>
                      <a:pt x="313" y="580"/>
                    </a:cubicBezTo>
                    <a:cubicBezTo>
                      <a:pt x="323" y="580"/>
                      <a:pt x="332" y="578"/>
                      <a:pt x="340" y="576"/>
                    </a:cubicBezTo>
                    <a:cubicBezTo>
                      <a:pt x="616" y="510"/>
                      <a:pt x="866" y="402"/>
                      <a:pt x="1086" y="270"/>
                    </a:cubicBezTo>
                    <a:cubicBezTo>
                      <a:pt x="1097" y="257"/>
                      <a:pt x="1108" y="257"/>
                      <a:pt x="1108" y="247"/>
                    </a:cubicBezTo>
                    <a:cubicBezTo>
                      <a:pt x="1142" y="205"/>
                      <a:pt x="1129" y="139"/>
                      <a:pt x="1076" y="84"/>
                    </a:cubicBezTo>
                    <a:cubicBezTo>
                      <a:pt x="1033" y="32"/>
                      <a:pt x="968" y="0"/>
                      <a:pt x="9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753;p38">
                <a:extLst>
                  <a:ext uri="{FF2B5EF4-FFF2-40B4-BE49-F238E27FC236}">
                    <a16:creationId xmlns:a16="http://schemas.microsoft.com/office/drawing/2014/main" id="{0F8C7413-49F9-2E8D-661A-573E0198D615}"/>
                  </a:ext>
                </a:extLst>
              </p:cNvPr>
              <p:cNvSpPr/>
              <p:nvPr/>
            </p:nvSpPr>
            <p:spPr>
              <a:xfrm>
                <a:off x="2216068" y="3973206"/>
                <a:ext cx="124438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16" extrusionOk="0">
                    <a:moveTo>
                      <a:pt x="132" y="0"/>
                    </a:moveTo>
                    <a:cubicBezTo>
                      <a:pt x="121" y="0"/>
                      <a:pt x="98" y="0"/>
                      <a:pt x="87" y="13"/>
                    </a:cubicBezTo>
                    <a:cubicBezTo>
                      <a:pt x="66" y="13"/>
                      <a:pt x="43" y="24"/>
                      <a:pt x="21" y="34"/>
                    </a:cubicBezTo>
                    <a:lnTo>
                      <a:pt x="11" y="45"/>
                    </a:lnTo>
                    <a:cubicBezTo>
                      <a:pt x="0" y="55"/>
                      <a:pt x="0" y="79"/>
                      <a:pt x="0" y="100"/>
                    </a:cubicBezTo>
                    <a:cubicBezTo>
                      <a:pt x="0" y="231"/>
                      <a:pt x="11" y="373"/>
                      <a:pt x="32" y="515"/>
                    </a:cubicBezTo>
                    <a:lnTo>
                      <a:pt x="208" y="24"/>
                    </a:lnTo>
                    <a:cubicBezTo>
                      <a:pt x="187" y="13"/>
                      <a:pt x="153" y="0"/>
                      <a:pt x="132" y="0"/>
                    </a:cubicBez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754;p38">
                <a:extLst>
                  <a:ext uri="{FF2B5EF4-FFF2-40B4-BE49-F238E27FC236}">
                    <a16:creationId xmlns:a16="http://schemas.microsoft.com/office/drawing/2014/main" id="{B40CC948-A525-C1D3-259B-CBC9354AA82D}"/>
                  </a:ext>
                </a:extLst>
              </p:cNvPr>
              <p:cNvSpPr/>
              <p:nvPr/>
            </p:nvSpPr>
            <p:spPr>
              <a:xfrm>
                <a:off x="1798100" y="3973206"/>
                <a:ext cx="542405" cy="459651"/>
              </a:xfrm>
              <a:custGeom>
                <a:avLst/>
                <a:gdLst/>
                <a:ahLst/>
                <a:cxnLst/>
                <a:rect l="l" t="t" r="r" b="b"/>
                <a:pathLst>
                  <a:path w="911" h="772" extrusionOk="0">
                    <a:moveTo>
                      <a:pt x="834" y="0"/>
                    </a:moveTo>
                    <a:cubicBezTo>
                      <a:pt x="823" y="0"/>
                      <a:pt x="800" y="0"/>
                      <a:pt x="789" y="13"/>
                    </a:cubicBezTo>
                    <a:cubicBezTo>
                      <a:pt x="768" y="13"/>
                      <a:pt x="745" y="24"/>
                      <a:pt x="723" y="34"/>
                    </a:cubicBezTo>
                    <a:lnTo>
                      <a:pt x="713" y="45"/>
                    </a:lnTo>
                    <a:cubicBezTo>
                      <a:pt x="626" y="121"/>
                      <a:pt x="537" y="197"/>
                      <a:pt x="439" y="263"/>
                    </a:cubicBezTo>
                    <a:cubicBezTo>
                      <a:pt x="319" y="342"/>
                      <a:pt x="187" y="408"/>
                      <a:pt x="56" y="460"/>
                    </a:cubicBezTo>
                    <a:cubicBezTo>
                      <a:pt x="34" y="473"/>
                      <a:pt x="21" y="484"/>
                      <a:pt x="21" y="505"/>
                    </a:cubicBezTo>
                    <a:cubicBezTo>
                      <a:pt x="0" y="550"/>
                      <a:pt x="34" y="615"/>
                      <a:pt x="111" y="681"/>
                    </a:cubicBezTo>
                    <a:cubicBezTo>
                      <a:pt x="187" y="743"/>
                      <a:pt x="283" y="771"/>
                      <a:pt x="355" y="771"/>
                    </a:cubicBezTo>
                    <a:cubicBezTo>
                      <a:pt x="384" y="771"/>
                      <a:pt x="410" y="767"/>
                      <a:pt x="429" y="757"/>
                    </a:cubicBezTo>
                    <a:lnTo>
                      <a:pt x="439" y="747"/>
                    </a:lnTo>
                    <a:cubicBezTo>
                      <a:pt x="537" y="671"/>
                      <a:pt x="637" y="592"/>
                      <a:pt x="734" y="515"/>
                    </a:cubicBezTo>
                    <a:lnTo>
                      <a:pt x="910" y="24"/>
                    </a:lnTo>
                    <a:cubicBezTo>
                      <a:pt x="889" y="13"/>
                      <a:pt x="855" y="0"/>
                      <a:pt x="8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755;p38">
                <a:extLst>
                  <a:ext uri="{FF2B5EF4-FFF2-40B4-BE49-F238E27FC236}">
                    <a16:creationId xmlns:a16="http://schemas.microsoft.com/office/drawing/2014/main" id="{A64C0B7D-DABD-DB8B-875F-A38429509DFB}"/>
                  </a:ext>
                </a:extLst>
              </p:cNvPr>
              <p:cNvSpPr/>
              <p:nvPr/>
            </p:nvSpPr>
            <p:spPr>
              <a:xfrm>
                <a:off x="2234525" y="3986900"/>
                <a:ext cx="334612" cy="601357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010" extrusionOk="0">
                    <a:moveTo>
                      <a:pt x="177" y="1"/>
                    </a:moveTo>
                    <a:lnTo>
                      <a:pt x="1" y="492"/>
                    </a:lnTo>
                    <a:cubicBezTo>
                      <a:pt x="12" y="613"/>
                      <a:pt x="46" y="734"/>
                      <a:pt x="77" y="855"/>
                    </a:cubicBezTo>
                    <a:cubicBezTo>
                      <a:pt x="77" y="897"/>
                      <a:pt x="132" y="953"/>
                      <a:pt x="232" y="987"/>
                    </a:cubicBezTo>
                    <a:cubicBezTo>
                      <a:pt x="276" y="1002"/>
                      <a:pt x="325" y="1009"/>
                      <a:pt x="370" y="1009"/>
                    </a:cubicBezTo>
                    <a:cubicBezTo>
                      <a:pt x="450" y="1009"/>
                      <a:pt x="522" y="988"/>
                      <a:pt x="551" y="953"/>
                    </a:cubicBezTo>
                    <a:lnTo>
                      <a:pt x="551" y="932"/>
                    </a:lnTo>
                    <a:cubicBezTo>
                      <a:pt x="561" y="932"/>
                      <a:pt x="561" y="921"/>
                      <a:pt x="561" y="921"/>
                    </a:cubicBezTo>
                    <a:cubicBezTo>
                      <a:pt x="561" y="911"/>
                      <a:pt x="561" y="897"/>
                      <a:pt x="551" y="876"/>
                    </a:cubicBezTo>
                    <a:cubicBezTo>
                      <a:pt x="485" y="755"/>
                      <a:pt x="430" y="613"/>
                      <a:pt x="385" y="482"/>
                    </a:cubicBezTo>
                    <a:cubicBezTo>
                      <a:pt x="353" y="372"/>
                      <a:pt x="319" y="253"/>
                      <a:pt x="309" y="143"/>
                    </a:cubicBezTo>
                    <a:lnTo>
                      <a:pt x="309" y="132"/>
                    </a:lnTo>
                    <a:lnTo>
                      <a:pt x="298" y="122"/>
                    </a:lnTo>
                    <a:cubicBezTo>
                      <a:pt x="298" y="109"/>
                      <a:pt x="298" y="98"/>
                      <a:pt x="288" y="88"/>
                    </a:cubicBezTo>
                    <a:cubicBezTo>
                      <a:pt x="274" y="56"/>
                      <a:pt x="243" y="32"/>
                      <a:pt x="222" y="11"/>
                    </a:cubicBezTo>
                    <a:cubicBezTo>
                      <a:pt x="198" y="1"/>
                      <a:pt x="188" y="1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756;p38">
                <a:extLst>
                  <a:ext uri="{FF2B5EF4-FFF2-40B4-BE49-F238E27FC236}">
                    <a16:creationId xmlns:a16="http://schemas.microsoft.com/office/drawing/2014/main" id="{65690EE1-72B6-2CAB-EE20-D2DD54E06537}"/>
                  </a:ext>
                </a:extLst>
              </p:cNvPr>
              <p:cNvSpPr/>
              <p:nvPr/>
            </p:nvSpPr>
            <p:spPr>
              <a:xfrm>
                <a:off x="2234525" y="3986900"/>
                <a:ext cx="183977" cy="29353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493" extrusionOk="0">
                    <a:moveTo>
                      <a:pt x="177" y="1"/>
                    </a:moveTo>
                    <a:lnTo>
                      <a:pt x="1" y="492"/>
                    </a:lnTo>
                    <a:cubicBezTo>
                      <a:pt x="101" y="395"/>
                      <a:pt x="198" y="295"/>
                      <a:pt x="288" y="187"/>
                    </a:cubicBezTo>
                    <a:cubicBezTo>
                      <a:pt x="298" y="174"/>
                      <a:pt x="298" y="164"/>
                      <a:pt x="298" y="153"/>
                    </a:cubicBezTo>
                    <a:lnTo>
                      <a:pt x="309" y="143"/>
                    </a:lnTo>
                    <a:lnTo>
                      <a:pt x="309" y="132"/>
                    </a:lnTo>
                    <a:cubicBezTo>
                      <a:pt x="298" y="122"/>
                      <a:pt x="298" y="98"/>
                      <a:pt x="288" y="88"/>
                    </a:cubicBezTo>
                    <a:cubicBezTo>
                      <a:pt x="274" y="56"/>
                      <a:pt x="243" y="32"/>
                      <a:pt x="222" y="11"/>
                    </a:cubicBezTo>
                    <a:cubicBezTo>
                      <a:pt x="198" y="1"/>
                      <a:pt x="188" y="1"/>
                      <a:pt x="1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757;p38">
                <a:extLst>
                  <a:ext uri="{FF2B5EF4-FFF2-40B4-BE49-F238E27FC236}">
                    <a16:creationId xmlns:a16="http://schemas.microsoft.com/office/drawing/2014/main" id="{2971429D-2A22-55FC-89CE-CE53FDA87503}"/>
                  </a:ext>
                </a:extLst>
              </p:cNvPr>
              <p:cNvSpPr/>
              <p:nvPr/>
            </p:nvSpPr>
            <p:spPr>
              <a:xfrm>
                <a:off x="2568541" y="4041082"/>
                <a:ext cx="463813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946" extrusionOk="0">
                    <a:moveTo>
                      <a:pt x="201" y="1"/>
                    </a:moveTo>
                    <a:cubicBezTo>
                      <a:pt x="180" y="1"/>
                      <a:pt x="160" y="3"/>
                      <a:pt x="142" y="7"/>
                    </a:cubicBezTo>
                    <a:cubicBezTo>
                      <a:pt x="55" y="18"/>
                      <a:pt x="0" y="83"/>
                      <a:pt x="21" y="149"/>
                    </a:cubicBezTo>
                    <a:cubicBezTo>
                      <a:pt x="108" y="391"/>
                      <a:pt x="253" y="633"/>
                      <a:pt x="371" y="862"/>
                    </a:cubicBezTo>
                    <a:cubicBezTo>
                      <a:pt x="398" y="913"/>
                      <a:pt x="472" y="945"/>
                      <a:pt x="554" y="945"/>
                    </a:cubicBezTo>
                    <a:cubicBezTo>
                      <a:pt x="577" y="945"/>
                      <a:pt x="600" y="943"/>
                      <a:pt x="623" y="938"/>
                    </a:cubicBezTo>
                    <a:cubicBezTo>
                      <a:pt x="713" y="927"/>
                      <a:pt x="779" y="885"/>
                      <a:pt x="779" y="830"/>
                    </a:cubicBezTo>
                    <a:cubicBezTo>
                      <a:pt x="779" y="820"/>
                      <a:pt x="779" y="806"/>
                      <a:pt x="765" y="796"/>
                    </a:cubicBezTo>
                    <a:lnTo>
                      <a:pt x="395" y="83"/>
                    </a:lnTo>
                    <a:cubicBezTo>
                      <a:pt x="367" y="31"/>
                      <a:pt x="279" y="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758;p38">
                <a:extLst>
                  <a:ext uri="{FF2B5EF4-FFF2-40B4-BE49-F238E27FC236}">
                    <a16:creationId xmlns:a16="http://schemas.microsoft.com/office/drawing/2014/main" id="{F5CC6AD3-13F6-3E39-1077-8CBD85B8D321}"/>
                  </a:ext>
                </a:extLst>
              </p:cNvPr>
              <p:cNvSpPr/>
              <p:nvPr/>
            </p:nvSpPr>
            <p:spPr>
              <a:xfrm>
                <a:off x="2261318" y="4041082"/>
                <a:ext cx="548954" cy="54717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919" extrusionOk="0">
                    <a:moveTo>
                      <a:pt x="697" y="0"/>
                    </a:moveTo>
                    <a:cubicBezTo>
                      <a:pt x="668" y="0"/>
                      <a:pt x="644" y="5"/>
                      <a:pt x="624" y="18"/>
                    </a:cubicBezTo>
                    <a:cubicBezTo>
                      <a:pt x="592" y="31"/>
                      <a:pt x="558" y="52"/>
                      <a:pt x="537" y="73"/>
                    </a:cubicBezTo>
                    <a:cubicBezTo>
                      <a:pt x="416" y="304"/>
                      <a:pt x="253" y="522"/>
                      <a:pt x="56" y="720"/>
                    </a:cubicBezTo>
                    <a:cubicBezTo>
                      <a:pt x="1" y="764"/>
                      <a:pt x="56" y="851"/>
                      <a:pt x="187" y="896"/>
                    </a:cubicBezTo>
                    <a:cubicBezTo>
                      <a:pt x="235" y="911"/>
                      <a:pt x="284" y="918"/>
                      <a:pt x="330" y="918"/>
                    </a:cubicBezTo>
                    <a:cubicBezTo>
                      <a:pt x="409" y="918"/>
                      <a:pt x="477" y="897"/>
                      <a:pt x="506" y="862"/>
                    </a:cubicBezTo>
                    <a:cubicBezTo>
                      <a:pt x="669" y="633"/>
                      <a:pt x="779" y="391"/>
                      <a:pt x="911" y="149"/>
                    </a:cubicBezTo>
                    <a:cubicBezTo>
                      <a:pt x="911" y="139"/>
                      <a:pt x="921" y="128"/>
                      <a:pt x="921" y="117"/>
                    </a:cubicBezTo>
                    <a:cubicBezTo>
                      <a:pt x="921" y="73"/>
                      <a:pt x="855" y="18"/>
                      <a:pt x="769" y="7"/>
                    </a:cubicBezTo>
                    <a:cubicBezTo>
                      <a:pt x="741" y="3"/>
                      <a:pt x="718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759;p38">
                <a:extLst>
                  <a:ext uri="{FF2B5EF4-FFF2-40B4-BE49-F238E27FC236}">
                    <a16:creationId xmlns:a16="http://schemas.microsoft.com/office/drawing/2014/main" id="{11C54AF8-D9E1-7B28-266D-C1234729AE2B}"/>
                  </a:ext>
                </a:extLst>
              </p:cNvPr>
              <p:cNvSpPr/>
              <p:nvPr/>
            </p:nvSpPr>
            <p:spPr>
              <a:xfrm>
                <a:off x="2992463" y="4041082"/>
                <a:ext cx="48941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46" extrusionOk="0">
                    <a:moveTo>
                      <a:pt x="242" y="1"/>
                    </a:moveTo>
                    <a:cubicBezTo>
                      <a:pt x="220" y="1"/>
                      <a:pt x="197" y="3"/>
                      <a:pt x="174" y="7"/>
                    </a:cubicBezTo>
                    <a:cubicBezTo>
                      <a:pt x="67" y="31"/>
                      <a:pt x="1" y="96"/>
                      <a:pt x="32" y="149"/>
                    </a:cubicBezTo>
                    <a:lnTo>
                      <a:pt x="406" y="862"/>
                    </a:lnTo>
                    <a:cubicBezTo>
                      <a:pt x="431" y="913"/>
                      <a:pt x="510" y="945"/>
                      <a:pt x="597" y="945"/>
                    </a:cubicBezTo>
                    <a:cubicBezTo>
                      <a:pt x="621" y="945"/>
                      <a:pt x="645" y="943"/>
                      <a:pt x="669" y="938"/>
                    </a:cubicBezTo>
                    <a:cubicBezTo>
                      <a:pt x="755" y="927"/>
                      <a:pt x="821" y="885"/>
                      <a:pt x="821" y="830"/>
                    </a:cubicBezTo>
                    <a:cubicBezTo>
                      <a:pt x="821" y="820"/>
                      <a:pt x="811" y="806"/>
                      <a:pt x="811" y="796"/>
                    </a:cubicBezTo>
                    <a:lnTo>
                      <a:pt x="427" y="83"/>
                    </a:lnTo>
                    <a:cubicBezTo>
                      <a:pt x="402" y="31"/>
                      <a:pt x="327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760;p38">
                <a:extLst>
                  <a:ext uri="{FF2B5EF4-FFF2-40B4-BE49-F238E27FC236}">
                    <a16:creationId xmlns:a16="http://schemas.microsoft.com/office/drawing/2014/main" id="{DE800524-BBCB-2C29-38EF-25625EF478F3}"/>
                  </a:ext>
                </a:extLst>
              </p:cNvPr>
              <p:cNvSpPr/>
              <p:nvPr/>
            </p:nvSpPr>
            <p:spPr>
              <a:xfrm>
                <a:off x="2770380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599" y="1"/>
                    </a:moveTo>
                    <a:cubicBezTo>
                      <a:pt x="512" y="1"/>
                      <a:pt x="432" y="31"/>
                      <a:pt x="405" y="83"/>
                    </a:cubicBezTo>
                    <a:lnTo>
                      <a:pt x="32" y="796"/>
                    </a:lnTo>
                    <a:cubicBezTo>
                      <a:pt x="0" y="862"/>
                      <a:pt x="66" y="927"/>
                      <a:pt x="177" y="938"/>
                    </a:cubicBezTo>
                    <a:cubicBezTo>
                      <a:pt x="200" y="943"/>
                      <a:pt x="223" y="945"/>
                      <a:pt x="246" y="945"/>
                    </a:cubicBezTo>
                    <a:cubicBezTo>
                      <a:pt x="328" y="945"/>
                      <a:pt x="402" y="913"/>
                      <a:pt x="426" y="862"/>
                    </a:cubicBezTo>
                    <a:lnTo>
                      <a:pt x="800" y="149"/>
                    </a:lnTo>
                    <a:cubicBezTo>
                      <a:pt x="810" y="139"/>
                      <a:pt x="810" y="128"/>
                      <a:pt x="810" y="117"/>
                    </a:cubicBezTo>
                    <a:cubicBezTo>
                      <a:pt x="810" y="73"/>
                      <a:pt x="755" y="18"/>
                      <a:pt x="668" y="7"/>
                    </a:cubicBezTo>
                    <a:cubicBezTo>
                      <a:pt x="645" y="3"/>
                      <a:pt x="622" y="1"/>
                      <a:pt x="5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761;p38">
                <a:extLst>
                  <a:ext uri="{FF2B5EF4-FFF2-40B4-BE49-F238E27FC236}">
                    <a16:creationId xmlns:a16="http://schemas.microsoft.com/office/drawing/2014/main" id="{DBFF1A72-22F5-F0C7-E87A-50751A24B539}"/>
                  </a:ext>
                </a:extLst>
              </p:cNvPr>
              <p:cNvSpPr/>
              <p:nvPr/>
            </p:nvSpPr>
            <p:spPr>
              <a:xfrm>
                <a:off x="3454489" y="4045250"/>
                <a:ext cx="125628" cy="313182"/>
              </a:xfrm>
              <a:custGeom>
                <a:avLst/>
                <a:gdLst/>
                <a:ahLst/>
                <a:cxnLst/>
                <a:rect l="l" t="t" r="r" b="b"/>
                <a:pathLst>
                  <a:path w="211" h="526" extrusionOk="0">
                    <a:moveTo>
                      <a:pt x="211" y="0"/>
                    </a:moveTo>
                    <a:cubicBezTo>
                      <a:pt x="177" y="0"/>
                      <a:pt x="145" y="0"/>
                      <a:pt x="111" y="11"/>
                    </a:cubicBezTo>
                    <a:cubicBezTo>
                      <a:pt x="90" y="11"/>
                      <a:pt x="79" y="24"/>
                      <a:pt x="66" y="34"/>
                    </a:cubicBezTo>
                    <a:cubicBezTo>
                      <a:pt x="35" y="45"/>
                      <a:pt x="24" y="55"/>
                      <a:pt x="14" y="76"/>
                    </a:cubicBezTo>
                    <a:lnTo>
                      <a:pt x="1" y="89"/>
                    </a:lnTo>
                    <a:cubicBezTo>
                      <a:pt x="1" y="110"/>
                      <a:pt x="1" y="132"/>
                      <a:pt x="14" y="142"/>
                    </a:cubicBezTo>
                    <a:lnTo>
                      <a:pt x="211" y="526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762;p38">
                <a:extLst>
                  <a:ext uri="{FF2B5EF4-FFF2-40B4-BE49-F238E27FC236}">
                    <a16:creationId xmlns:a16="http://schemas.microsoft.com/office/drawing/2014/main" id="{EC47ED0B-4798-E06D-3458-F471EA175820}"/>
                  </a:ext>
                </a:extLst>
              </p:cNvPr>
              <p:cNvSpPr/>
              <p:nvPr/>
            </p:nvSpPr>
            <p:spPr>
              <a:xfrm>
                <a:off x="3227644" y="4045250"/>
                <a:ext cx="352474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46" extrusionOk="0">
                    <a:moveTo>
                      <a:pt x="592" y="0"/>
                    </a:moveTo>
                    <a:cubicBezTo>
                      <a:pt x="558" y="0"/>
                      <a:pt x="526" y="0"/>
                      <a:pt x="492" y="11"/>
                    </a:cubicBezTo>
                    <a:cubicBezTo>
                      <a:pt x="471" y="11"/>
                      <a:pt x="460" y="24"/>
                      <a:pt x="447" y="34"/>
                    </a:cubicBezTo>
                    <a:cubicBezTo>
                      <a:pt x="416" y="45"/>
                      <a:pt x="405" y="55"/>
                      <a:pt x="395" y="76"/>
                    </a:cubicBezTo>
                    <a:lnTo>
                      <a:pt x="382" y="89"/>
                    </a:lnTo>
                    <a:lnTo>
                      <a:pt x="218" y="418"/>
                    </a:lnTo>
                    <a:lnTo>
                      <a:pt x="11" y="789"/>
                    </a:lnTo>
                    <a:cubicBezTo>
                      <a:pt x="0" y="813"/>
                      <a:pt x="0" y="823"/>
                      <a:pt x="11" y="844"/>
                    </a:cubicBezTo>
                    <a:cubicBezTo>
                      <a:pt x="21" y="889"/>
                      <a:pt x="76" y="920"/>
                      <a:pt x="153" y="944"/>
                    </a:cubicBezTo>
                    <a:cubicBezTo>
                      <a:pt x="166" y="945"/>
                      <a:pt x="179" y="946"/>
                      <a:pt x="193" y="946"/>
                    </a:cubicBezTo>
                    <a:cubicBezTo>
                      <a:pt x="290" y="946"/>
                      <a:pt x="386" y="913"/>
                      <a:pt x="416" y="855"/>
                    </a:cubicBezTo>
                    <a:lnTo>
                      <a:pt x="416" y="844"/>
                    </a:lnTo>
                    <a:lnTo>
                      <a:pt x="592" y="52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763;p38">
                <a:extLst>
                  <a:ext uri="{FF2B5EF4-FFF2-40B4-BE49-F238E27FC236}">
                    <a16:creationId xmlns:a16="http://schemas.microsoft.com/office/drawing/2014/main" id="{388F205A-FAC1-74A6-0737-924D3217471A}"/>
                  </a:ext>
                </a:extLst>
              </p:cNvPr>
              <p:cNvSpPr/>
              <p:nvPr/>
            </p:nvSpPr>
            <p:spPr>
              <a:xfrm>
                <a:off x="3579522" y="4045250"/>
                <a:ext cx="34532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946" extrusionOk="0">
                    <a:moveTo>
                      <a:pt x="1" y="0"/>
                    </a:moveTo>
                    <a:lnTo>
                      <a:pt x="1" y="526"/>
                    </a:lnTo>
                    <a:lnTo>
                      <a:pt x="164" y="844"/>
                    </a:lnTo>
                    <a:cubicBezTo>
                      <a:pt x="185" y="889"/>
                      <a:pt x="240" y="920"/>
                      <a:pt x="316" y="944"/>
                    </a:cubicBezTo>
                    <a:cubicBezTo>
                      <a:pt x="330" y="945"/>
                      <a:pt x="343" y="946"/>
                      <a:pt x="356" y="946"/>
                    </a:cubicBezTo>
                    <a:cubicBezTo>
                      <a:pt x="452" y="946"/>
                      <a:pt x="541" y="913"/>
                      <a:pt x="569" y="855"/>
                    </a:cubicBezTo>
                    <a:lnTo>
                      <a:pt x="579" y="844"/>
                    </a:lnTo>
                    <a:lnTo>
                      <a:pt x="579" y="823"/>
                    </a:lnTo>
                    <a:cubicBezTo>
                      <a:pt x="579" y="813"/>
                      <a:pt x="579" y="799"/>
                      <a:pt x="569" y="789"/>
                    </a:cubicBezTo>
                    <a:lnTo>
                      <a:pt x="372" y="418"/>
                    </a:lnTo>
                    <a:lnTo>
                      <a:pt x="209" y="100"/>
                    </a:lnTo>
                    <a:lnTo>
                      <a:pt x="209" y="89"/>
                    </a:lnTo>
                    <a:lnTo>
                      <a:pt x="198" y="76"/>
                    </a:lnTo>
                    <a:cubicBezTo>
                      <a:pt x="185" y="66"/>
                      <a:pt x="185" y="55"/>
                      <a:pt x="164" y="45"/>
                    </a:cubicBezTo>
                    <a:cubicBezTo>
                      <a:pt x="143" y="24"/>
                      <a:pt x="109" y="11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764;p38">
                <a:extLst>
                  <a:ext uri="{FF2B5EF4-FFF2-40B4-BE49-F238E27FC236}">
                    <a16:creationId xmlns:a16="http://schemas.microsoft.com/office/drawing/2014/main" id="{1E0B4B73-E02C-5765-0ECB-DCEB91064292}"/>
                  </a:ext>
                </a:extLst>
              </p:cNvPr>
              <p:cNvSpPr/>
              <p:nvPr/>
            </p:nvSpPr>
            <p:spPr>
              <a:xfrm>
                <a:off x="3579522" y="4045250"/>
                <a:ext cx="124438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16" extrusionOk="0">
                    <a:moveTo>
                      <a:pt x="1" y="0"/>
                    </a:moveTo>
                    <a:lnTo>
                      <a:pt x="1" y="515"/>
                    </a:lnTo>
                    <a:lnTo>
                      <a:pt x="198" y="142"/>
                    </a:lnTo>
                    <a:cubicBezTo>
                      <a:pt x="198" y="132"/>
                      <a:pt x="209" y="121"/>
                      <a:pt x="209" y="110"/>
                    </a:cubicBezTo>
                    <a:lnTo>
                      <a:pt x="209" y="100"/>
                    </a:lnTo>
                    <a:lnTo>
                      <a:pt x="209" y="89"/>
                    </a:lnTo>
                    <a:cubicBezTo>
                      <a:pt x="198" y="76"/>
                      <a:pt x="185" y="66"/>
                      <a:pt x="164" y="45"/>
                    </a:cubicBezTo>
                    <a:cubicBezTo>
                      <a:pt x="143" y="24"/>
                      <a:pt x="109" y="11"/>
                      <a:pt x="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765;p38">
                <a:extLst>
                  <a:ext uri="{FF2B5EF4-FFF2-40B4-BE49-F238E27FC236}">
                    <a16:creationId xmlns:a16="http://schemas.microsoft.com/office/drawing/2014/main" id="{783086E6-A6DC-DF3C-98E1-AF6D0924097E}"/>
                  </a:ext>
                </a:extLst>
              </p:cNvPr>
              <p:cNvSpPr/>
              <p:nvPr/>
            </p:nvSpPr>
            <p:spPr>
              <a:xfrm>
                <a:off x="3884960" y="4041082"/>
                <a:ext cx="49060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4" h="946" extrusionOk="0">
                    <a:moveTo>
                      <a:pt x="246" y="1"/>
                    </a:moveTo>
                    <a:cubicBezTo>
                      <a:pt x="223" y="1"/>
                      <a:pt x="200" y="3"/>
                      <a:pt x="177" y="7"/>
                    </a:cubicBezTo>
                    <a:cubicBezTo>
                      <a:pt x="66" y="31"/>
                      <a:pt x="1" y="96"/>
                      <a:pt x="35" y="149"/>
                    </a:cubicBezTo>
                    <a:lnTo>
                      <a:pt x="419" y="862"/>
                    </a:lnTo>
                    <a:cubicBezTo>
                      <a:pt x="444" y="913"/>
                      <a:pt x="517" y="945"/>
                      <a:pt x="601" y="945"/>
                    </a:cubicBezTo>
                    <a:cubicBezTo>
                      <a:pt x="624" y="945"/>
                      <a:pt x="648" y="943"/>
                      <a:pt x="671" y="938"/>
                    </a:cubicBezTo>
                    <a:cubicBezTo>
                      <a:pt x="758" y="927"/>
                      <a:pt x="824" y="885"/>
                      <a:pt x="824" y="830"/>
                    </a:cubicBezTo>
                    <a:cubicBezTo>
                      <a:pt x="824" y="820"/>
                      <a:pt x="824" y="806"/>
                      <a:pt x="813" y="796"/>
                    </a:cubicBezTo>
                    <a:lnTo>
                      <a:pt x="440" y="83"/>
                    </a:lnTo>
                    <a:cubicBezTo>
                      <a:pt x="415" y="31"/>
                      <a:pt x="334" y="1"/>
                      <a:pt x="2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766;p38">
                <a:extLst>
                  <a:ext uri="{FF2B5EF4-FFF2-40B4-BE49-F238E27FC236}">
                    <a16:creationId xmlns:a16="http://schemas.microsoft.com/office/drawing/2014/main" id="{4E4F9FEE-89EC-1913-F396-3972F8D4997D}"/>
                  </a:ext>
                </a:extLst>
              </p:cNvPr>
              <p:cNvSpPr/>
              <p:nvPr/>
            </p:nvSpPr>
            <p:spPr>
              <a:xfrm>
                <a:off x="3664068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600" y="1"/>
                    </a:moveTo>
                    <a:cubicBezTo>
                      <a:pt x="512" y="1"/>
                      <a:pt x="431" y="31"/>
                      <a:pt x="406" y="83"/>
                    </a:cubicBezTo>
                    <a:lnTo>
                      <a:pt x="32" y="796"/>
                    </a:lnTo>
                    <a:cubicBezTo>
                      <a:pt x="1" y="862"/>
                      <a:pt x="67" y="927"/>
                      <a:pt x="174" y="938"/>
                    </a:cubicBezTo>
                    <a:cubicBezTo>
                      <a:pt x="198" y="943"/>
                      <a:pt x="222" y="945"/>
                      <a:pt x="245" y="945"/>
                    </a:cubicBezTo>
                    <a:cubicBezTo>
                      <a:pt x="329" y="945"/>
                      <a:pt x="402" y="913"/>
                      <a:pt x="427" y="862"/>
                    </a:cubicBezTo>
                    <a:lnTo>
                      <a:pt x="811" y="149"/>
                    </a:lnTo>
                    <a:lnTo>
                      <a:pt x="811" y="117"/>
                    </a:lnTo>
                    <a:cubicBezTo>
                      <a:pt x="811" y="73"/>
                      <a:pt x="756" y="18"/>
                      <a:pt x="669" y="7"/>
                    </a:cubicBezTo>
                    <a:cubicBezTo>
                      <a:pt x="646" y="3"/>
                      <a:pt x="623" y="1"/>
                      <a:pt x="6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767;p38">
                <a:extLst>
                  <a:ext uri="{FF2B5EF4-FFF2-40B4-BE49-F238E27FC236}">
                    <a16:creationId xmlns:a16="http://schemas.microsoft.com/office/drawing/2014/main" id="{47638FDC-5872-653B-B48E-FB519839FDF4}"/>
                  </a:ext>
                </a:extLst>
              </p:cNvPr>
              <p:cNvSpPr/>
              <p:nvPr/>
            </p:nvSpPr>
            <p:spPr>
              <a:xfrm>
                <a:off x="4336269" y="4041082"/>
                <a:ext cx="48881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1" h="946" extrusionOk="0">
                    <a:moveTo>
                      <a:pt x="243" y="1"/>
                    </a:moveTo>
                    <a:cubicBezTo>
                      <a:pt x="221" y="1"/>
                      <a:pt x="199" y="3"/>
                      <a:pt x="176" y="7"/>
                    </a:cubicBezTo>
                    <a:cubicBezTo>
                      <a:pt x="66" y="31"/>
                      <a:pt x="0" y="96"/>
                      <a:pt x="32" y="149"/>
                    </a:cubicBezTo>
                    <a:lnTo>
                      <a:pt x="405" y="862"/>
                    </a:lnTo>
                    <a:cubicBezTo>
                      <a:pt x="432" y="913"/>
                      <a:pt x="511" y="945"/>
                      <a:pt x="597" y="945"/>
                    </a:cubicBezTo>
                    <a:cubicBezTo>
                      <a:pt x="620" y="945"/>
                      <a:pt x="644" y="943"/>
                      <a:pt x="668" y="938"/>
                    </a:cubicBezTo>
                    <a:cubicBezTo>
                      <a:pt x="755" y="927"/>
                      <a:pt x="821" y="885"/>
                      <a:pt x="821" y="830"/>
                    </a:cubicBezTo>
                    <a:cubicBezTo>
                      <a:pt x="821" y="820"/>
                      <a:pt x="810" y="806"/>
                      <a:pt x="810" y="796"/>
                    </a:cubicBezTo>
                    <a:lnTo>
                      <a:pt x="426" y="83"/>
                    </a:lnTo>
                    <a:cubicBezTo>
                      <a:pt x="401" y="31"/>
                      <a:pt x="326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768;p38">
                <a:extLst>
                  <a:ext uri="{FF2B5EF4-FFF2-40B4-BE49-F238E27FC236}">
                    <a16:creationId xmlns:a16="http://schemas.microsoft.com/office/drawing/2014/main" id="{DC19896A-96C7-E9E9-AE7C-6BB761724D7D}"/>
                  </a:ext>
                </a:extLst>
              </p:cNvPr>
              <p:cNvSpPr/>
              <p:nvPr/>
            </p:nvSpPr>
            <p:spPr>
              <a:xfrm>
                <a:off x="4113591" y="4041082"/>
                <a:ext cx="484652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4" h="946" extrusionOk="0">
                    <a:moveTo>
                      <a:pt x="601" y="1"/>
                    </a:moveTo>
                    <a:cubicBezTo>
                      <a:pt x="514" y="1"/>
                      <a:pt x="433" y="31"/>
                      <a:pt x="406" y="83"/>
                    </a:cubicBezTo>
                    <a:lnTo>
                      <a:pt x="35" y="796"/>
                    </a:lnTo>
                    <a:cubicBezTo>
                      <a:pt x="1" y="862"/>
                      <a:pt x="56" y="927"/>
                      <a:pt x="177" y="938"/>
                    </a:cubicBezTo>
                    <a:cubicBezTo>
                      <a:pt x="201" y="943"/>
                      <a:pt x="224" y="945"/>
                      <a:pt x="247" y="945"/>
                    </a:cubicBezTo>
                    <a:cubicBezTo>
                      <a:pt x="330" y="945"/>
                      <a:pt x="402" y="913"/>
                      <a:pt x="429" y="862"/>
                    </a:cubicBezTo>
                    <a:lnTo>
                      <a:pt x="800" y="149"/>
                    </a:lnTo>
                    <a:cubicBezTo>
                      <a:pt x="813" y="139"/>
                      <a:pt x="813" y="128"/>
                      <a:pt x="813" y="117"/>
                    </a:cubicBezTo>
                    <a:cubicBezTo>
                      <a:pt x="813" y="73"/>
                      <a:pt x="758" y="18"/>
                      <a:pt x="669" y="7"/>
                    </a:cubicBezTo>
                    <a:cubicBezTo>
                      <a:pt x="646" y="3"/>
                      <a:pt x="623" y="1"/>
                      <a:pt x="6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769;p38">
                <a:extLst>
                  <a:ext uri="{FF2B5EF4-FFF2-40B4-BE49-F238E27FC236}">
                    <a16:creationId xmlns:a16="http://schemas.microsoft.com/office/drawing/2014/main" id="{7FFB2995-3C90-B973-E6A9-1108F4226BE1}"/>
                  </a:ext>
                </a:extLst>
              </p:cNvPr>
              <p:cNvSpPr/>
              <p:nvPr/>
            </p:nvSpPr>
            <p:spPr>
              <a:xfrm>
                <a:off x="4799486" y="4045250"/>
                <a:ext cx="124438" cy="31318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26" extrusionOk="0">
                    <a:moveTo>
                      <a:pt x="208" y="0"/>
                    </a:moveTo>
                    <a:cubicBezTo>
                      <a:pt x="174" y="0"/>
                      <a:pt x="142" y="0"/>
                      <a:pt x="108" y="11"/>
                    </a:cubicBezTo>
                    <a:cubicBezTo>
                      <a:pt x="87" y="11"/>
                      <a:pt x="77" y="24"/>
                      <a:pt x="66" y="34"/>
                    </a:cubicBezTo>
                    <a:cubicBezTo>
                      <a:pt x="32" y="45"/>
                      <a:pt x="21" y="55"/>
                      <a:pt x="11" y="76"/>
                    </a:cubicBezTo>
                    <a:lnTo>
                      <a:pt x="0" y="89"/>
                    </a:lnTo>
                    <a:cubicBezTo>
                      <a:pt x="0" y="110"/>
                      <a:pt x="0" y="132"/>
                      <a:pt x="11" y="142"/>
                    </a:cubicBezTo>
                    <a:lnTo>
                      <a:pt x="208" y="526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770;p38">
                <a:extLst>
                  <a:ext uri="{FF2B5EF4-FFF2-40B4-BE49-F238E27FC236}">
                    <a16:creationId xmlns:a16="http://schemas.microsoft.com/office/drawing/2014/main" id="{007D7158-DB20-AD14-9ACC-E79DB1563FBA}"/>
                  </a:ext>
                </a:extLst>
              </p:cNvPr>
              <p:cNvSpPr/>
              <p:nvPr/>
            </p:nvSpPr>
            <p:spPr>
              <a:xfrm>
                <a:off x="4570855" y="4045250"/>
                <a:ext cx="35306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46" extrusionOk="0">
                    <a:moveTo>
                      <a:pt x="592" y="0"/>
                    </a:moveTo>
                    <a:cubicBezTo>
                      <a:pt x="558" y="0"/>
                      <a:pt x="526" y="0"/>
                      <a:pt x="492" y="11"/>
                    </a:cubicBezTo>
                    <a:cubicBezTo>
                      <a:pt x="471" y="11"/>
                      <a:pt x="461" y="24"/>
                      <a:pt x="450" y="34"/>
                    </a:cubicBezTo>
                    <a:cubicBezTo>
                      <a:pt x="416" y="45"/>
                      <a:pt x="405" y="55"/>
                      <a:pt x="395" y="76"/>
                    </a:cubicBezTo>
                    <a:lnTo>
                      <a:pt x="384" y="89"/>
                    </a:lnTo>
                    <a:lnTo>
                      <a:pt x="219" y="418"/>
                    </a:lnTo>
                    <a:lnTo>
                      <a:pt x="11" y="789"/>
                    </a:lnTo>
                    <a:cubicBezTo>
                      <a:pt x="0" y="813"/>
                      <a:pt x="0" y="823"/>
                      <a:pt x="11" y="844"/>
                    </a:cubicBezTo>
                    <a:cubicBezTo>
                      <a:pt x="22" y="889"/>
                      <a:pt x="77" y="920"/>
                      <a:pt x="153" y="944"/>
                    </a:cubicBezTo>
                    <a:cubicBezTo>
                      <a:pt x="166" y="945"/>
                      <a:pt x="180" y="946"/>
                      <a:pt x="193" y="946"/>
                    </a:cubicBezTo>
                    <a:cubicBezTo>
                      <a:pt x="291" y="946"/>
                      <a:pt x="388" y="913"/>
                      <a:pt x="416" y="855"/>
                    </a:cubicBezTo>
                    <a:lnTo>
                      <a:pt x="416" y="844"/>
                    </a:lnTo>
                    <a:lnTo>
                      <a:pt x="592" y="52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771;p38">
                <a:extLst>
                  <a:ext uri="{FF2B5EF4-FFF2-40B4-BE49-F238E27FC236}">
                    <a16:creationId xmlns:a16="http://schemas.microsoft.com/office/drawing/2014/main" id="{EE2C90E8-D7FE-A493-24FB-789B1C843038}"/>
                  </a:ext>
                </a:extLst>
              </p:cNvPr>
              <p:cNvSpPr/>
              <p:nvPr/>
            </p:nvSpPr>
            <p:spPr>
              <a:xfrm>
                <a:off x="4923329" y="4045250"/>
                <a:ext cx="346520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82" h="946" extrusionOk="0">
                    <a:moveTo>
                      <a:pt x="0" y="0"/>
                    </a:moveTo>
                    <a:lnTo>
                      <a:pt x="0" y="526"/>
                    </a:lnTo>
                    <a:lnTo>
                      <a:pt x="163" y="844"/>
                    </a:lnTo>
                    <a:cubicBezTo>
                      <a:pt x="187" y="889"/>
                      <a:pt x="242" y="920"/>
                      <a:pt x="318" y="944"/>
                    </a:cubicBezTo>
                    <a:cubicBezTo>
                      <a:pt x="331" y="945"/>
                      <a:pt x="344" y="946"/>
                      <a:pt x="357" y="946"/>
                    </a:cubicBezTo>
                    <a:cubicBezTo>
                      <a:pt x="452" y="946"/>
                      <a:pt x="541" y="913"/>
                      <a:pt x="571" y="855"/>
                    </a:cubicBezTo>
                    <a:lnTo>
                      <a:pt x="581" y="844"/>
                    </a:lnTo>
                    <a:lnTo>
                      <a:pt x="581" y="823"/>
                    </a:lnTo>
                    <a:cubicBezTo>
                      <a:pt x="581" y="813"/>
                      <a:pt x="581" y="799"/>
                      <a:pt x="571" y="789"/>
                    </a:cubicBezTo>
                    <a:lnTo>
                      <a:pt x="374" y="418"/>
                    </a:lnTo>
                    <a:lnTo>
                      <a:pt x="208" y="100"/>
                    </a:lnTo>
                    <a:lnTo>
                      <a:pt x="208" y="89"/>
                    </a:lnTo>
                    <a:lnTo>
                      <a:pt x="197" y="76"/>
                    </a:lnTo>
                    <a:cubicBezTo>
                      <a:pt x="187" y="66"/>
                      <a:pt x="187" y="55"/>
                      <a:pt x="163" y="45"/>
                    </a:cubicBezTo>
                    <a:cubicBezTo>
                      <a:pt x="142" y="24"/>
                      <a:pt x="111" y="11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772;p38">
                <a:extLst>
                  <a:ext uri="{FF2B5EF4-FFF2-40B4-BE49-F238E27FC236}">
                    <a16:creationId xmlns:a16="http://schemas.microsoft.com/office/drawing/2014/main" id="{DD518906-6095-5355-7ABF-D771B1C5C008}"/>
                  </a:ext>
                </a:extLst>
              </p:cNvPr>
              <p:cNvSpPr/>
              <p:nvPr/>
            </p:nvSpPr>
            <p:spPr>
              <a:xfrm>
                <a:off x="4923329" y="4045250"/>
                <a:ext cx="123842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516" extrusionOk="0">
                    <a:moveTo>
                      <a:pt x="0" y="0"/>
                    </a:moveTo>
                    <a:lnTo>
                      <a:pt x="0" y="515"/>
                    </a:lnTo>
                    <a:lnTo>
                      <a:pt x="197" y="142"/>
                    </a:lnTo>
                    <a:cubicBezTo>
                      <a:pt x="197" y="132"/>
                      <a:pt x="208" y="121"/>
                      <a:pt x="208" y="110"/>
                    </a:cubicBezTo>
                    <a:lnTo>
                      <a:pt x="208" y="100"/>
                    </a:lnTo>
                    <a:lnTo>
                      <a:pt x="208" y="89"/>
                    </a:lnTo>
                    <a:lnTo>
                      <a:pt x="163" y="45"/>
                    </a:lnTo>
                    <a:cubicBezTo>
                      <a:pt x="142" y="24"/>
                      <a:pt x="111" y="11"/>
                      <a:pt x="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773;p38">
                <a:extLst>
                  <a:ext uri="{FF2B5EF4-FFF2-40B4-BE49-F238E27FC236}">
                    <a16:creationId xmlns:a16="http://schemas.microsoft.com/office/drawing/2014/main" id="{7E78ABD6-427E-6A4E-B977-893CB3C6A36E}"/>
                  </a:ext>
                </a:extLst>
              </p:cNvPr>
              <p:cNvSpPr/>
              <p:nvPr/>
            </p:nvSpPr>
            <p:spPr>
              <a:xfrm>
                <a:off x="5229957" y="4041082"/>
                <a:ext cx="48941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46" extrusionOk="0">
                    <a:moveTo>
                      <a:pt x="243" y="1"/>
                    </a:moveTo>
                    <a:cubicBezTo>
                      <a:pt x="220" y="1"/>
                      <a:pt x="197" y="3"/>
                      <a:pt x="174" y="7"/>
                    </a:cubicBezTo>
                    <a:cubicBezTo>
                      <a:pt x="66" y="31"/>
                      <a:pt x="1" y="96"/>
                      <a:pt x="32" y="149"/>
                    </a:cubicBezTo>
                    <a:lnTo>
                      <a:pt x="416" y="862"/>
                    </a:lnTo>
                    <a:cubicBezTo>
                      <a:pt x="443" y="913"/>
                      <a:pt x="515" y="945"/>
                      <a:pt x="598" y="945"/>
                    </a:cubicBezTo>
                    <a:cubicBezTo>
                      <a:pt x="621" y="945"/>
                      <a:pt x="645" y="943"/>
                      <a:pt x="669" y="938"/>
                    </a:cubicBezTo>
                    <a:cubicBezTo>
                      <a:pt x="755" y="927"/>
                      <a:pt x="821" y="885"/>
                      <a:pt x="821" y="830"/>
                    </a:cubicBezTo>
                    <a:cubicBezTo>
                      <a:pt x="821" y="820"/>
                      <a:pt x="821" y="806"/>
                      <a:pt x="811" y="796"/>
                    </a:cubicBezTo>
                    <a:lnTo>
                      <a:pt x="437" y="83"/>
                    </a:lnTo>
                    <a:cubicBezTo>
                      <a:pt x="412" y="31"/>
                      <a:pt x="331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774;p38">
                <a:extLst>
                  <a:ext uri="{FF2B5EF4-FFF2-40B4-BE49-F238E27FC236}">
                    <a16:creationId xmlns:a16="http://schemas.microsoft.com/office/drawing/2014/main" id="{44434041-17D1-057C-A537-5060EDAB31AE}"/>
                  </a:ext>
                </a:extLst>
              </p:cNvPr>
              <p:cNvSpPr/>
              <p:nvPr/>
            </p:nvSpPr>
            <p:spPr>
              <a:xfrm>
                <a:off x="5007875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600" y="1"/>
                    </a:moveTo>
                    <a:cubicBezTo>
                      <a:pt x="514" y="1"/>
                      <a:pt x="432" y="31"/>
                      <a:pt x="405" y="83"/>
                    </a:cubicBezTo>
                    <a:lnTo>
                      <a:pt x="34" y="796"/>
                    </a:lnTo>
                    <a:cubicBezTo>
                      <a:pt x="0" y="862"/>
                      <a:pt x="66" y="927"/>
                      <a:pt x="176" y="938"/>
                    </a:cubicBezTo>
                    <a:cubicBezTo>
                      <a:pt x="200" y="943"/>
                      <a:pt x="223" y="945"/>
                      <a:pt x="246" y="945"/>
                    </a:cubicBezTo>
                    <a:cubicBezTo>
                      <a:pt x="328" y="945"/>
                      <a:pt x="402" y="913"/>
                      <a:pt x="429" y="862"/>
                    </a:cubicBezTo>
                    <a:lnTo>
                      <a:pt x="810" y="149"/>
                    </a:lnTo>
                    <a:lnTo>
                      <a:pt x="810" y="117"/>
                    </a:lnTo>
                    <a:cubicBezTo>
                      <a:pt x="810" y="73"/>
                      <a:pt x="758" y="18"/>
                      <a:pt x="668" y="7"/>
                    </a:cubicBezTo>
                    <a:cubicBezTo>
                      <a:pt x="646" y="3"/>
                      <a:pt x="623" y="1"/>
                      <a:pt x="6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775;p38">
                <a:extLst>
                  <a:ext uri="{FF2B5EF4-FFF2-40B4-BE49-F238E27FC236}">
                    <a16:creationId xmlns:a16="http://schemas.microsoft.com/office/drawing/2014/main" id="{24F4CFE6-0AB7-6986-566B-5DE8A0E85818}"/>
                  </a:ext>
                </a:extLst>
              </p:cNvPr>
              <p:cNvSpPr/>
              <p:nvPr/>
            </p:nvSpPr>
            <p:spPr>
              <a:xfrm>
                <a:off x="5679480" y="4041082"/>
                <a:ext cx="49060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4" h="946" extrusionOk="0">
                    <a:moveTo>
                      <a:pt x="244" y="1"/>
                    </a:moveTo>
                    <a:cubicBezTo>
                      <a:pt x="222" y="1"/>
                      <a:pt x="199" y="3"/>
                      <a:pt x="177" y="7"/>
                    </a:cubicBezTo>
                    <a:cubicBezTo>
                      <a:pt x="66" y="31"/>
                      <a:pt x="0" y="96"/>
                      <a:pt x="35" y="149"/>
                    </a:cubicBezTo>
                    <a:lnTo>
                      <a:pt x="405" y="862"/>
                    </a:lnTo>
                    <a:cubicBezTo>
                      <a:pt x="432" y="913"/>
                      <a:pt x="512" y="945"/>
                      <a:pt x="598" y="945"/>
                    </a:cubicBezTo>
                    <a:cubicBezTo>
                      <a:pt x="621" y="945"/>
                      <a:pt x="645" y="943"/>
                      <a:pt x="668" y="938"/>
                    </a:cubicBezTo>
                    <a:cubicBezTo>
                      <a:pt x="758" y="927"/>
                      <a:pt x="823" y="885"/>
                      <a:pt x="823" y="830"/>
                    </a:cubicBezTo>
                    <a:cubicBezTo>
                      <a:pt x="823" y="820"/>
                      <a:pt x="813" y="806"/>
                      <a:pt x="813" y="796"/>
                    </a:cubicBezTo>
                    <a:lnTo>
                      <a:pt x="429" y="83"/>
                    </a:lnTo>
                    <a:cubicBezTo>
                      <a:pt x="402" y="31"/>
                      <a:pt x="329" y="1"/>
                      <a:pt x="2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776;p38">
                <a:extLst>
                  <a:ext uri="{FF2B5EF4-FFF2-40B4-BE49-F238E27FC236}">
                    <a16:creationId xmlns:a16="http://schemas.microsoft.com/office/drawing/2014/main" id="{4B8553E1-916B-27C3-6630-4ECBDBC1CB63}"/>
                  </a:ext>
                </a:extLst>
              </p:cNvPr>
              <p:cNvSpPr/>
              <p:nvPr/>
            </p:nvSpPr>
            <p:spPr>
              <a:xfrm>
                <a:off x="5458589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599" y="1"/>
                    </a:moveTo>
                    <a:cubicBezTo>
                      <a:pt x="512" y="1"/>
                      <a:pt x="431" y="31"/>
                      <a:pt x="406" y="83"/>
                    </a:cubicBezTo>
                    <a:lnTo>
                      <a:pt x="32" y="796"/>
                    </a:lnTo>
                    <a:cubicBezTo>
                      <a:pt x="1" y="862"/>
                      <a:pt x="53" y="927"/>
                      <a:pt x="164" y="938"/>
                    </a:cubicBezTo>
                    <a:cubicBezTo>
                      <a:pt x="190" y="943"/>
                      <a:pt x="215" y="945"/>
                      <a:pt x="239" y="945"/>
                    </a:cubicBezTo>
                    <a:cubicBezTo>
                      <a:pt x="328" y="945"/>
                      <a:pt x="402" y="913"/>
                      <a:pt x="427" y="862"/>
                    </a:cubicBezTo>
                    <a:lnTo>
                      <a:pt x="800" y="149"/>
                    </a:lnTo>
                    <a:cubicBezTo>
                      <a:pt x="810" y="139"/>
                      <a:pt x="810" y="128"/>
                      <a:pt x="810" y="117"/>
                    </a:cubicBezTo>
                    <a:cubicBezTo>
                      <a:pt x="810" y="73"/>
                      <a:pt x="755" y="18"/>
                      <a:pt x="668" y="7"/>
                    </a:cubicBezTo>
                    <a:cubicBezTo>
                      <a:pt x="646" y="3"/>
                      <a:pt x="622" y="1"/>
                      <a:pt x="5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777;p38">
                <a:extLst>
                  <a:ext uri="{FF2B5EF4-FFF2-40B4-BE49-F238E27FC236}">
                    <a16:creationId xmlns:a16="http://schemas.microsoft.com/office/drawing/2014/main" id="{FB9EE43D-E4CF-4608-A9AB-196D297501CC}"/>
                  </a:ext>
                </a:extLst>
              </p:cNvPr>
              <p:cNvSpPr/>
              <p:nvPr/>
            </p:nvSpPr>
            <p:spPr>
              <a:xfrm>
                <a:off x="6142697" y="4045250"/>
                <a:ext cx="124438" cy="31318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26" extrusionOk="0">
                    <a:moveTo>
                      <a:pt x="208" y="0"/>
                    </a:moveTo>
                    <a:cubicBezTo>
                      <a:pt x="177" y="0"/>
                      <a:pt x="143" y="0"/>
                      <a:pt x="111" y="11"/>
                    </a:cubicBezTo>
                    <a:cubicBezTo>
                      <a:pt x="87" y="11"/>
                      <a:pt x="77" y="24"/>
                      <a:pt x="66" y="34"/>
                    </a:cubicBezTo>
                    <a:cubicBezTo>
                      <a:pt x="35" y="45"/>
                      <a:pt x="22" y="55"/>
                      <a:pt x="11" y="76"/>
                    </a:cubicBezTo>
                    <a:lnTo>
                      <a:pt x="1" y="89"/>
                    </a:lnTo>
                    <a:cubicBezTo>
                      <a:pt x="1" y="110"/>
                      <a:pt x="1" y="132"/>
                      <a:pt x="11" y="142"/>
                    </a:cubicBezTo>
                    <a:lnTo>
                      <a:pt x="208" y="526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778;p38">
                <a:extLst>
                  <a:ext uri="{FF2B5EF4-FFF2-40B4-BE49-F238E27FC236}">
                    <a16:creationId xmlns:a16="http://schemas.microsoft.com/office/drawing/2014/main" id="{AAA23039-9D27-4019-3CA1-E1841C2EF554}"/>
                  </a:ext>
                </a:extLst>
              </p:cNvPr>
              <p:cNvSpPr/>
              <p:nvPr/>
            </p:nvSpPr>
            <p:spPr>
              <a:xfrm>
                <a:off x="5914066" y="4045250"/>
                <a:ext cx="35306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46" extrusionOk="0">
                    <a:moveTo>
                      <a:pt x="592" y="0"/>
                    </a:moveTo>
                    <a:cubicBezTo>
                      <a:pt x="561" y="0"/>
                      <a:pt x="527" y="0"/>
                      <a:pt x="495" y="11"/>
                    </a:cubicBezTo>
                    <a:cubicBezTo>
                      <a:pt x="471" y="11"/>
                      <a:pt x="461" y="24"/>
                      <a:pt x="450" y="34"/>
                    </a:cubicBezTo>
                    <a:cubicBezTo>
                      <a:pt x="419" y="45"/>
                      <a:pt x="406" y="55"/>
                      <a:pt x="395" y="76"/>
                    </a:cubicBezTo>
                    <a:lnTo>
                      <a:pt x="385" y="89"/>
                    </a:lnTo>
                    <a:lnTo>
                      <a:pt x="222" y="418"/>
                    </a:lnTo>
                    <a:lnTo>
                      <a:pt x="11" y="789"/>
                    </a:lnTo>
                    <a:cubicBezTo>
                      <a:pt x="1" y="813"/>
                      <a:pt x="1" y="823"/>
                      <a:pt x="11" y="844"/>
                    </a:cubicBezTo>
                    <a:cubicBezTo>
                      <a:pt x="24" y="889"/>
                      <a:pt x="77" y="920"/>
                      <a:pt x="156" y="944"/>
                    </a:cubicBezTo>
                    <a:cubicBezTo>
                      <a:pt x="169" y="945"/>
                      <a:pt x="182" y="946"/>
                      <a:pt x="195" y="946"/>
                    </a:cubicBezTo>
                    <a:cubicBezTo>
                      <a:pt x="291" y="946"/>
                      <a:pt x="389" y="913"/>
                      <a:pt x="419" y="855"/>
                    </a:cubicBezTo>
                    <a:lnTo>
                      <a:pt x="419" y="844"/>
                    </a:lnTo>
                    <a:lnTo>
                      <a:pt x="592" y="52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779;p38">
                <a:extLst>
                  <a:ext uri="{FF2B5EF4-FFF2-40B4-BE49-F238E27FC236}">
                    <a16:creationId xmlns:a16="http://schemas.microsoft.com/office/drawing/2014/main" id="{6EAA962C-282B-AB2A-9F8D-4C53863A83F4}"/>
                  </a:ext>
                </a:extLst>
              </p:cNvPr>
              <p:cNvSpPr/>
              <p:nvPr/>
            </p:nvSpPr>
            <p:spPr>
              <a:xfrm>
                <a:off x="6266540" y="4045250"/>
                <a:ext cx="379267" cy="557892"/>
              </a:xfrm>
              <a:custGeom>
                <a:avLst/>
                <a:gdLst/>
                <a:ahLst/>
                <a:cxnLst/>
                <a:rect l="l" t="t" r="r" b="b"/>
                <a:pathLst>
                  <a:path w="637" h="937" extrusionOk="0">
                    <a:moveTo>
                      <a:pt x="0" y="0"/>
                    </a:moveTo>
                    <a:lnTo>
                      <a:pt x="0" y="526"/>
                    </a:lnTo>
                    <a:lnTo>
                      <a:pt x="166" y="844"/>
                    </a:lnTo>
                    <a:cubicBezTo>
                      <a:pt x="187" y="889"/>
                      <a:pt x="232" y="920"/>
                      <a:pt x="329" y="931"/>
                    </a:cubicBezTo>
                    <a:cubicBezTo>
                      <a:pt x="350" y="935"/>
                      <a:pt x="372" y="937"/>
                      <a:pt x="393" y="937"/>
                    </a:cubicBezTo>
                    <a:cubicBezTo>
                      <a:pt x="504" y="937"/>
                      <a:pt x="608" y="889"/>
                      <a:pt x="637" y="834"/>
                    </a:cubicBezTo>
                    <a:lnTo>
                      <a:pt x="637" y="813"/>
                    </a:lnTo>
                    <a:lnTo>
                      <a:pt x="637" y="799"/>
                    </a:lnTo>
                    <a:cubicBezTo>
                      <a:pt x="637" y="789"/>
                      <a:pt x="626" y="778"/>
                      <a:pt x="626" y="768"/>
                    </a:cubicBezTo>
                    <a:cubicBezTo>
                      <a:pt x="526" y="647"/>
                      <a:pt x="440" y="536"/>
                      <a:pt x="374" y="405"/>
                    </a:cubicBezTo>
                    <a:cubicBezTo>
                      <a:pt x="308" y="308"/>
                      <a:pt x="263" y="197"/>
                      <a:pt x="208" y="100"/>
                    </a:cubicBezTo>
                    <a:lnTo>
                      <a:pt x="208" y="89"/>
                    </a:lnTo>
                    <a:lnTo>
                      <a:pt x="198" y="76"/>
                    </a:lnTo>
                    <a:cubicBezTo>
                      <a:pt x="187" y="66"/>
                      <a:pt x="187" y="55"/>
                      <a:pt x="166" y="45"/>
                    </a:cubicBezTo>
                    <a:cubicBezTo>
                      <a:pt x="142" y="24"/>
                      <a:pt x="111" y="11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780;p38">
                <a:extLst>
                  <a:ext uri="{FF2B5EF4-FFF2-40B4-BE49-F238E27FC236}">
                    <a16:creationId xmlns:a16="http://schemas.microsoft.com/office/drawing/2014/main" id="{6C38A7D1-3ECA-CABD-4695-AA4DE80290A6}"/>
                  </a:ext>
                </a:extLst>
              </p:cNvPr>
              <p:cNvSpPr/>
              <p:nvPr/>
            </p:nvSpPr>
            <p:spPr>
              <a:xfrm>
                <a:off x="6266540" y="4045250"/>
                <a:ext cx="124438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16" extrusionOk="0">
                    <a:moveTo>
                      <a:pt x="0" y="0"/>
                    </a:moveTo>
                    <a:lnTo>
                      <a:pt x="0" y="515"/>
                    </a:lnTo>
                    <a:lnTo>
                      <a:pt x="198" y="142"/>
                    </a:lnTo>
                    <a:cubicBezTo>
                      <a:pt x="198" y="132"/>
                      <a:pt x="208" y="121"/>
                      <a:pt x="208" y="110"/>
                    </a:cubicBezTo>
                    <a:lnTo>
                      <a:pt x="208" y="100"/>
                    </a:lnTo>
                    <a:lnTo>
                      <a:pt x="208" y="89"/>
                    </a:lnTo>
                    <a:cubicBezTo>
                      <a:pt x="198" y="76"/>
                      <a:pt x="187" y="66"/>
                      <a:pt x="166" y="45"/>
                    </a:cubicBezTo>
                    <a:cubicBezTo>
                      <a:pt x="142" y="24"/>
                      <a:pt x="111" y="11"/>
                      <a:pt x="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781;p38">
                <a:extLst>
                  <a:ext uri="{FF2B5EF4-FFF2-40B4-BE49-F238E27FC236}">
                    <a16:creationId xmlns:a16="http://schemas.microsoft.com/office/drawing/2014/main" id="{8FCCF59A-6980-C8A8-98C7-7644049C39B0}"/>
                  </a:ext>
                </a:extLst>
              </p:cNvPr>
              <p:cNvSpPr/>
              <p:nvPr/>
            </p:nvSpPr>
            <p:spPr>
              <a:xfrm>
                <a:off x="6546971" y="4012503"/>
                <a:ext cx="607898" cy="485848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816" extrusionOk="0">
                    <a:moveTo>
                      <a:pt x="234" y="0"/>
                    </a:moveTo>
                    <a:cubicBezTo>
                      <a:pt x="199" y="0"/>
                      <a:pt x="160" y="8"/>
                      <a:pt x="121" y="23"/>
                    </a:cubicBezTo>
                    <a:cubicBezTo>
                      <a:pt x="45" y="55"/>
                      <a:pt x="0" y="121"/>
                      <a:pt x="34" y="187"/>
                    </a:cubicBezTo>
                    <a:cubicBezTo>
                      <a:pt x="176" y="407"/>
                      <a:pt x="353" y="605"/>
                      <a:pt x="571" y="789"/>
                    </a:cubicBezTo>
                    <a:cubicBezTo>
                      <a:pt x="592" y="806"/>
                      <a:pt x="627" y="815"/>
                      <a:pt x="669" y="815"/>
                    </a:cubicBezTo>
                    <a:cubicBezTo>
                      <a:pt x="734" y="815"/>
                      <a:pt x="815" y="793"/>
                      <a:pt x="889" y="747"/>
                    </a:cubicBezTo>
                    <a:cubicBezTo>
                      <a:pt x="976" y="691"/>
                      <a:pt x="1020" y="615"/>
                      <a:pt x="986" y="570"/>
                    </a:cubicBezTo>
                    <a:cubicBezTo>
                      <a:pt x="986" y="560"/>
                      <a:pt x="976" y="549"/>
                      <a:pt x="965" y="549"/>
                    </a:cubicBezTo>
                    <a:cubicBezTo>
                      <a:pt x="723" y="407"/>
                      <a:pt x="516" y="231"/>
                      <a:pt x="342" y="45"/>
                    </a:cubicBezTo>
                    <a:cubicBezTo>
                      <a:pt x="317" y="14"/>
                      <a:pt x="279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782;p38">
                <a:extLst>
                  <a:ext uri="{FF2B5EF4-FFF2-40B4-BE49-F238E27FC236}">
                    <a16:creationId xmlns:a16="http://schemas.microsoft.com/office/drawing/2014/main" id="{FD277DAC-5727-6FED-C4BF-99BE183C764A}"/>
                  </a:ext>
                </a:extLst>
              </p:cNvPr>
              <p:cNvSpPr/>
              <p:nvPr/>
            </p:nvSpPr>
            <p:spPr>
              <a:xfrm>
                <a:off x="6365375" y="4011907"/>
                <a:ext cx="398319" cy="59123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993" extrusionOk="0">
                    <a:moveTo>
                      <a:pt x="516" y="1"/>
                    </a:moveTo>
                    <a:cubicBezTo>
                      <a:pt x="426" y="1"/>
                      <a:pt x="350" y="56"/>
                      <a:pt x="329" y="122"/>
                    </a:cubicBezTo>
                    <a:cubicBezTo>
                      <a:pt x="274" y="364"/>
                      <a:pt x="142" y="616"/>
                      <a:pt x="11" y="845"/>
                    </a:cubicBezTo>
                    <a:cubicBezTo>
                      <a:pt x="0" y="879"/>
                      <a:pt x="0" y="911"/>
                      <a:pt x="21" y="934"/>
                    </a:cubicBezTo>
                    <a:cubicBezTo>
                      <a:pt x="55" y="966"/>
                      <a:pt x="97" y="987"/>
                      <a:pt x="163" y="987"/>
                    </a:cubicBezTo>
                    <a:cubicBezTo>
                      <a:pt x="184" y="991"/>
                      <a:pt x="206" y="993"/>
                      <a:pt x="227" y="993"/>
                    </a:cubicBezTo>
                    <a:cubicBezTo>
                      <a:pt x="337" y="993"/>
                      <a:pt x="440" y="945"/>
                      <a:pt x="460" y="890"/>
                    </a:cubicBezTo>
                    <a:cubicBezTo>
                      <a:pt x="581" y="627"/>
                      <a:pt x="647" y="364"/>
                      <a:pt x="668" y="101"/>
                    </a:cubicBezTo>
                    <a:lnTo>
                      <a:pt x="668" y="67"/>
                    </a:lnTo>
                    <a:cubicBezTo>
                      <a:pt x="647" y="24"/>
                      <a:pt x="592" y="1"/>
                      <a:pt x="5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783;p38">
                <a:extLst>
                  <a:ext uri="{FF2B5EF4-FFF2-40B4-BE49-F238E27FC236}">
                    <a16:creationId xmlns:a16="http://schemas.microsoft.com/office/drawing/2014/main" id="{57EF2812-8A87-C356-43CA-6137F1BD8786}"/>
                  </a:ext>
                </a:extLst>
              </p:cNvPr>
              <p:cNvSpPr/>
              <p:nvPr/>
            </p:nvSpPr>
            <p:spPr>
              <a:xfrm>
                <a:off x="6898849" y="3855317"/>
                <a:ext cx="666247" cy="385225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647" extrusionOk="0">
                    <a:moveTo>
                      <a:pt x="239" y="0"/>
                    </a:moveTo>
                    <a:cubicBezTo>
                      <a:pt x="186" y="0"/>
                      <a:pt x="127" y="29"/>
                      <a:pt x="80" y="67"/>
                    </a:cubicBezTo>
                    <a:cubicBezTo>
                      <a:pt x="14" y="132"/>
                      <a:pt x="1" y="211"/>
                      <a:pt x="46" y="253"/>
                    </a:cubicBezTo>
                    <a:cubicBezTo>
                      <a:pt x="253" y="408"/>
                      <a:pt x="495" y="540"/>
                      <a:pt x="758" y="637"/>
                    </a:cubicBezTo>
                    <a:cubicBezTo>
                      <a:pt x="770" y="643"/>
                      <a:pt x="784" y="646"/>
                      <a:pt x="799" y="646"/>
                    </a:cubicBezTo>
                    <a:cubicBezTo>
                      <a:pt x="870" y="646"/>
                      <a:pt x="971" y="586"/>
                      <a:pt x="1042" y="495"/>
                    </a:cubicBezTo>
                    <a:cubicBezTo>
                      <a:pt x="1108" y="408"/>
                      <a:pt x="1118" y="330"/>
                      <a:pt x="1087" y="287"/>
                    </a:cubicBezTo>
                    <a:cubicBezTo>
                      <a:pt x="1076" y="287"/>
                      <a:pt x="1066" y="277"/>
                      <a:pt x="1053" y="277"/>
                    </a:cubicBezTo>
                    <a:cubicBezTo>
                      <a:pt x="779" y="222"/>
                      <a:pt x="516" y="132"/>
                      <a:pt x="298" y="14"/>
                    </a:cubicBezTo>
                    <a:cubicBezTo>
                      <a:pt x="280" y="4"/>
                      <a:pt x="260" y="0"/>
                      <a:pt x="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784;p38">
                <a:extLst>
                  <a:ext uri="{FF2B5EF4-FFF2-40B4-BE49-F238E27FC236}">
                    <a16:creationId xmlns:a16="http://schemas.microsoft.com/office/drawing/2014/main" id="{353222D1-28D9-21B2-EE14-B3085F93899A}"/>
                  </a:ext>
                </a:extLst>
              </p:cNvPr>
              <p:cNvSpPr/>
              <p:nvPr/>
            </p:nvSpPr>
            <p:spPr>
              <a:xfrm>
                <a:off x="6863125" y="3854126"/>
                <a:ext cx="291744" cy="64839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089" extrusionOk="0">
                    <a:moveTo>
                      <a:pt x="297" y="0"/>
                    </a:moveTo>
                    <a:cubicBezTo>
                      <a:pt x="271" y="0"/>
                      <a:pt x="244" y="6"/>
                      <a:pt x="216" y="16"/>
                    </a:cubicBezTo>
                    <a:cubicBezTo>
                      <a:pt x="140" y="58"/>
                      <a:pt x="74" y="124"/>
                      <a:pt x="85" y="190"/>
                    </a:cubicBezTo>
                    <a:cubicBezTo>
                      <a:pt x="106" y="453"/>
                      <a:pt x="85" y="726"/>
                      <a:pt x="19" y="989"/>
                    </a:cubicBezTo>
                    <a:cubicBezTo>
                      <a:pt x="0" y="1050"/>
                      <a:pt x="50" y="1089"/>
                      <a:pt x="134" y="1089"/>
                    </a:cubicBezTo>
                    <a:cubicBezTo>
                      <a:pt x="158" y="1089"/>
                      <a:pt x="186" y="1086"/>
                      <a:pt x="216" y="1078"/>
                    </a:cubicBezTo>
                    <a:cubicBezTo>
                      <a:pt x="358" y="1044"/>
                      <a:pt x="468" y="947"/>
                      <a:pt x="468" y="871"/>
                    </a:cubicBezTo>
                    <a:cubicBezTo>
                      <a:pt x="489" y="595"/>
                      <a:pt x="455" y="321"/>
                      <a:pt x="390" y="69"/>
                    </a:cubicBezTo>
                    <a:cubicBezTo>
                      <a:pt x="390" y="58"/>
                      <a:pt x="390" y="48"/>
                      <a:pt x="379" y="37"/>
                    </a:cubicBezTo>
                    <a:cubicBezTo>
                      <a:pt x="361" y="11"/>
                      <a:pt x="331" y="0"/>
                      <a:pt x="2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785;p38">
                <a:extLst>
                  <a:ext uri="{FF2B5EF4-FFF2-40B4-BE49-F238E27FC236}">
                    <a16:creationId xmlns:a16="http://schemas.microsoft.com/office/drawing/2014/main" id="{E80A49FA-5E9E-7CE1-8162-FF53743E3EAA}"/>
                  </a:ext>
                </a:extLst>
              </p:cNvPr>
              <p:cNvSpPr/>
              <p:nvPr/>
            </p:nvSpPr>
            <p:spPr>
              <a:xfrm>
                <a:off x="7193570" y="3640973"/>
                <a:ext cx="280431" cy="18993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19" extrusionOk="0">
                    <a:moveTo>
                      <a:pt x="45" y="1"/>
                    </a:moveTo>
                    <a:cubicBezTo>
                      <a:pt x="32" y="22"/>
                      <a:pt x="21" y="45"/>
                      <a:pt x="11" y="66"/>
                    </a:cubicBezTo>
                    <a:cubicBezTo>
                      <a:pt x="11" y="77"/>
                      <a:pt x="0" y="98"/>
                      <a:pt x="0" y="111"/>
                    </a:cubicBezTo>
                    <a:cubicBezTo>
                      <a:pt x="0" y="132"/>
                      <a:pt x="0" y="153"/>
                      <a:pt x="11" y="177"/>
                    </a:cubicBezTo>
                    <a:lnTo>
                      <a:pt x="21" y="187"/>
                    </a:lnTo>
                    <a:cubicBezTo>
                      <a:pt x="32" y="208"/>
                      <a:pt x="45" y="219"/>
                      <a:pt x="66" y="219"/>
                    </a:cubicBezTo>
                    <a:cubicBezTo>
                      <a:pt x="187" y="264"/>
                      <a:pt x="329" y="295"/>
                      <a:pt x="471" y="319"/>
                    </a:cubicBezTo>
                    <a:lnTo>
                      <a:pt x="45" y="1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786;p38">
                <a:extLst>
                  <a:ext uri="{FF2B5EF4-FFF2-40B4-BE49-F238E27FC236}">
                    <a16:creationId xmlns:a16="http://schemas.microsoft.com/office/drawing/2014/main" id="{F4B1A48A-82EF-B0E7-3E80-9DC2663A509E}"/>
                  </a:ext>
                </a:extLst>
              </p:cNvPr>
              <p:cNvSpPr/>
              <p:nvPr/>
            </p:nvSpPr>
            <p:spPr>
              <a:xfrm>
                <a:off x="7193570" y="3640973"/>
                <a:ext cx="371526" cy="600166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8" extrusionOk="0">
                    <a:moveTo>
                      <a:pt x="45" y="1"/>
                    </a:moveTo>
                    <a:cubicBezTo>
                      <a:pt x="32" y="22"/>
                      <a:pt x="21" y="45"/>
                      <a:pt x="11" y="66"/>
                    </a:cubicBezTo>
                    <a:cubicBezTo>
                      <a:pt x="11" y="77"/>
                      <a:pt x="0" y="98"/>
                      <a:pt x="0" y="111"/>
                    </a:cubicBezTo>
                    <a:cubicBezTo>
                      <a:pt x="0" y="132"/>
                      <a:pt x="0" y="153"/>
                      <a:pt x="11" y="177"/>
                    </a:cubicBezTo>
                    <a:lnTo>
                      <a:pt x="21" y="187"/>
                    </a:lnTo>
                    <a:cubicBezTo>
                      <a:pt x="66" y="295"/>
                      <a:pt x="111" y="406"/>
                      <a:pt x="142" y="527"/>
                    </a:cubicBezTo>
                    <a:cubicBezTo>
                      <a:pt x="176" y="658"/>
                      <a:pt x="208" y="800"/>
                      <a:pt x="218" y="953"/>
                    </a:cubicBezTo>
                    <a:cubicBezTo>
                      <a:pt x="218" y="966"/>
                      <a:pt x="229" y="987"/>
                      <a:pt x="253" y="997"/>
                    </a:cubicBezTo>
                    <a:cubicBezTo>
                      <a:pt x="263" y="1004"/>
                      <a:pt x="277" y="1007"/>
                      <a:pt x="294" y="1007"/>
                    </a:cubicBezTo>
                    <a:cubicBezTo>
                      <a:pt x="332" y="1007"/>
                      <a:pt x="385" y="990"/>
                      <a:pt x="439" y="953"/>
                    </a:cubicBezTo>
                    <a:cubicBezTo>
                      <a:pt x="558" y="876"/>
                      <a:pt x="623" y="755"/>
                      <a:pt x="602" y="679"/>
                    </a:cubicBezTo>
                    <a:lnTo>
                      <a:pt x="602" y="669"/>
                    </a:lnTo>
                    <a:cubicBezTo>
                      <a:pt x="558" y="548"/>
                      <a:pt x="516" y="427"/>
                      <a:pt x="471" y="319"/>
                    </a:cubicBez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787;p38">
                <a:extLst>
                  <a:ext uri="{FF2B5EF4-FFF2-40B4-BE49-F238E27FC236}">
                    <a16:creationId xmlns:a16="http://schemas.microsoft.com/office/drawing/2014/main" id="{D82CE666-8523-DAD7-D2AD-8978E4669A77}"/>
                  </a:ext>
                </a:extLst>
              </p:cNvPr>
              <p:cNvSpPr/>
              <p:nvPr/>
            </p:nvSpPr>
            <p:spPr>
              <a:xfrm>
                <a:off x="7219767" y="3581433"/>
                <a:ext cx="639454" cy="26971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453" extrusionOk="0">
                    <a:moveTo>
                      <a:pt x="963" y="1"/>
                    </a:moveTo>
                    <a:cubicBezTo>
                      <a:pt x="821" y="35"/>
                      <a:pt x="679" y="45"/>
                      <a:pt x="537" y="45"/>
                    </a:cubicBezTo>
                    <a:cubicBezTo>
                      <a:pt x="416" y="45"/>
                      <a:pt x="295" y="35"/>
                      <a:pt x="174" y="24"/>
                    </a:cubicBezTo>
                    <a:lnTo>
                      <a:pt x="174" y="14"/>
                    </a:lnTo>
                    <a:lnTo>
                      <a:pt x="119" y="14"/>
                    </a:lnTo>
                    <a:cubicBezTo>
                      <a:pt x="98" y="24"/>
                      <a:pt x="67" y="45"/>
                      <a:pt x="32" y="66"/>
                    </a:cubicBezTo>
                    <a:cubicBezTo>
                      <a:pt x="22" y="80"/>
                      <a:pt x="11" y="90"/>
                      <a:pt x="1" y="101"/>
                    </a:cubicBezTo>
                    <a:lnTo>
                      <a:pt x="427" y="419"/>
                    </a:lnTo>
                    <a:cubicBezTo>
                      <a:pt x="548" y="440"/>
                      <a:pt x="669" y="450"/>
                      <a:pt x="800" y="450"/>
                    </a:cubicBezTo>
                    <a:cubicBezTo>
                      <a:pt x="806" y="452"/>
                      <a:pt x="811" y="452"/>
                      <a:pt x="817" y="452"/>
                    </a:cubicBezTo>
                    <a:cubicBezTo>
                      <a:pt x="858" y="452"/>
                      <a:pt x="915" y="419"/>
                      <a:pt x="963" y="343"/>
                    </a:cubicBezTo>
                    <a:cubicBezTo>
                      <a:pt x="1040" y="232"/>
                      <a:pt x="1074" y="90"/>
                      <a:pt x="1029" y="35"/>
                    </a:cubicBezTo>
                    <a:lnTo>
                      <a:pt x="1019" y="24"/>
                    </a:lnTo>
                    <a:cubicBezTo>
                      <a:pt x="1008" y="14"/>
                      <a:pt x="1008" y="14"/>
                      <a:pt x="998" y="14"/>
                    </a:cubicBezTo>
                    <a:cubicBezTo>
                      <a:pt x="987" y="1"/>
                      <a:pt x="974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788;p38">
                <a:extLst>
                  <a:ext uri="{FF2B5EF4-FFF2-40B4-BE49-F238E27FC236}">
                    <a16:creationId xmlns:a16="http://schemas.microsoft.com/office/drawing/2014/main" id="{7D981903-743B-5CAC-9A14-76EBC410C570}"/>
                  </a:ext>
                </a:extLst>
              </p:cNvPr>
              <p:cNvSpPr/>
              <p:nvPr/>
            </p:nvSpPr>
            <p:spPr>
              <a:xfrm>
                <a:off x="7219767" y="3589173"/>
                <a:ext cx="254234" cy="241733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06" extrusionOk="0">
                    <a:moveTo>
                      <a:pt x="119" y="1"/>
                    </a:moveTo>
                    <a:cubicBezTo>
                      <a:pt x="98" y="11"/>
                      <a:pt x="67" y="32"/>
                      <a:pt x="32" y="53"/>
                    </a:cubicBezTo>
                    <a:cubicBezTo>
                      <a:pt x="22" y="67"/>
                      <a:pt x="11" y="77"/>
                      <a:pt x="1" y="88"/>
                    </a:cubicBezTo>
                    <a:lnTo>
                      <a:pt x="427" y="406"/>
                    </a:lnTo>
                    <a:cubicBezTo>
                      <a:pt x="361" y="274"/>
                      <a:pt x="295" y="153"/>
                      <a:pt x="219" y="43"/>
                    </a:cubicBezTo>
                    <a:cubicBezTo>
                      <a:pt x="209" y="32"/>
                      <a:pt x="209" y="22"/>
                      <a:pt x="198" y="11"/>
                    </a:cubicBezTo>
                    <a:lnTo>
                      <a:pt x="174" y="11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789;p38">
                <a:extLst>
                  <a:ext uri="{FF2B5EF4-FFF2-40B4-BE49-F238E27FC236}">
                    <a16:creationId xmlns:a16="http://schemas.microsoft.com/office/drawing/2014/main" id="{5D57A4CB-68A7-CECF-D4D3-64A06FADE8ED}"/>
                  </a:ext>
                </a:extLst>
              </p:cNvPr>
              <p:cNvSpPr/>
              <p:nvPr/>
            </p:nvSpPr>
            <p:spPr>
              <a:xfrm>
                <a:off x="7368616" y="3080701"/>
                <a:ext cx="614448" cy="37153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624" extrusionOk="0">
                    <a:moveTo>
                      <a:pt x="921" y="0"/>
                    </a:moveTo>
                    <a:cubicBezTo>
                      <a:pt x="911" y="0"/>
                      <a:pt x="900" y="0"/>
                      <a:pt x="890" y="11"/>
                    </a:cubicBezTo>
                    <a:cubicBezTo>
                      <a:pt x="648" y="142"/>
                      <a:pt x="395" y="239"/>
                      <a:pt x="145" y="284"/>
                    </a:cubicBezTo>
                    <a:cubicBezTo>
                      <a:pt x="80" y="305"/>
                      <a:pt x="24" y="381"/>
                      <a:pt x="14" y="471"/>
                    </a:cubicBezTo>
                    <a:cubicBezTo>
                      <a:pt x="1" y="547"/>
                      <a:pt x="35" y="623"/>
                      <a:pt x="111" y="623"/>
                    </a:cubicBezTo>
                    <a:cubicBezTo>
                      <a:pt x="364" y="613"/>
                      <a:pt x="637" y="568"/>
                      <a:pt x="900" y="471"/>
                    </a:cubicBezTo>
                    <a:cubicBezTo>
                      <a:pt x="966" y="447"/>
                      <a:pt x="1032" y="316"/>
                      <a:pt x="1032" y="184"/>
                    </a:cubicBezTo>
                    <a:cubicBezTo>
                      <a:pt x="1021" y="66"/>
                      <a:pt x="976" y="0"/>
                      <a:pt x="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790;p38">
                <a:extLst>
                  <a:ext uri="{FF2B5EF4-FFF2-40B4-BE49-F238E27FC236}">
                    <a16:creationId xmlns:a16="http://schemas.microsoft.com/office/drawing/2014/main" id="{2AC7D5E9-6E5F-7251-1D90-D18C60200009}"/>
                  </a:ext>
                </a:extLst>
              </p:cNvPr>
              <p:cNvSpPr/>
              <p:nvPr/>
            </p:nvSpPr>
            <p:spPr>
              <a:xfrm>
                <a:off x="7368616" y="3248604"/>
                <a:ext cx="490605" cy="602547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012" extrusionOk="0">
                    <a:moveTo>
                      <a:pt x="160" y="1"/>
                    </a:moveTo>
                    <a:cubicBezTo>
                      <a:pt x="113" y="1"/>
                      <a:pt x="75" y="40"/>
                      <a:pt x="35" y="99"/>
                    </a:cubicBezTo>
                    <a:cubicBezTo>
                      <a:pt x="1" y="178"/>
                      <a:pt x="1" y="265"/>
                      <a:pt x="45" y="320"/>
                    </a:cubicBezTo>
                    <a:cubicBezTo>
                      <a:pt x="232" y="507"/>
                      <a:pt x="385" y="725"/>
                      <a:pt x="506" y="978"/>
                    </a:cubicBezTo>
                    <a:cubicBezTo>
                      <a:pt x="517" y="1000"/>
                      <a:pt x="537" y="1011"/>
                      <a:pt x="560" y="1011"/>
                    </a:cubicBezTo>
                    <a:cubicBezTo>
                      <a:pt x="604" y="1011"/>
                      <a:pt x="663" y="972"/>
                      <a:pt x="713" y="902"/>
                    </a:cubicBezTo>
                    <a:cubicBezTo>
                      <a:pt x="790" y="791"/>
                      <a:pt x="824" y="649"/>
                      <a:pt x="779" y="594"/>
                    </a:cubicBezTo>
                    <a:cubicBezTo>
                      <a:pt x="616" y="362"/>
                      <a:pt x="419" y="178"/>
                      <a:pt x="211" y="23"/>
                    </a:cubicBezTo>
                    <a:cubicBezTo>
                      <a:pt x="198" y="13"/>
                      <a:pt x="187" y="13"/>
                      <a:pt x="177" y="2"/>
                    </a:cubicBezTo>
                    <a:cubicBezTo>
                      <a:pt x="171" y="1"/>
                      <a:pt x="166" y="1"/>
                      <a:pt x="1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791;p38">
                <a:extLst>
                  <a:ext uri="{FF2B5EF4-FFF2-40B4-BE49-F238E27FC236}">
                    <a16:creationId xmlns:a16="http://schemas.microsoft.com/office/drawing/2014/main" id="{6AAA0E20-8C58-79F4-CE68-29248C5F74B0}"/>
                  </a:ext>
                </a:extLst>
              </p:cNvPr>
              <p:cNvSpPr/>
              <p:nvPr/>
            </p:nvSpPr>
            <p:spPr>
              <a:xfrm>
                <a:off x="7422201" y="2623433"/>
                <a:ext cx="573365" cy="460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774" extrusionOk="0">
                    <a:moveTo>
                      <a:pt x="831" y="0"/>
                    </a:moveTo>
                    <a:cubicBezTo>
                      <a:pt x="831" y="0"/>
                      <a:pt x="810" y="0"/>
                      <a:pt x="800" y="11"/>
                    </a:cubicBezTo>
                    <a:lnTo>
                      <a:pt x="87" y="384"/>
                    </a:lnTo>
                    <a:cubicBezTo>
                      <a:pt x="32" y="416"/>
                      <a:pt x="0" y="537"/>
                      <a:pt x="11" y="647"/>
                    </a:cubicBezTo>
                    <a:cubicBezTo>
                      <a:pt x="28" y="729"/>
                      <a:pt x="70" y="773"/>
                      <a:pt x="122" y="773"/>
                    </a:cubicBezTo>
                    <a:cubicBezTo>
                      <a:pt x="132" y="773"/>
                      <a:pt x="142" y="772"/>
                      <a:pt x="153" y="768"/>
                    </a:cubicBezTo>
                    <a:cubicBezTo>
                      <a:pt x="274" y="723"/>
                      <a:pt x="395" y="658"/>
                      <a:pt x="516" y="592"/>
                    </a:cubicBezTo>
                    <a:lnTo>
                      <a:pt x="876" y="405"/>
                    </a:lnTo>
                    <a:cubicBezTo>
                      <a:pt x="931" y="374"/>
                      <a:pt x="963" y="263"/>
                      <a:pt x="952" y="153"/>
                    </a:cubicBezTo>
                    <a:cubicBezTo>
                      <a:pt x="931" y="66"/>
                      <a:pt x="886" y="0"/>
                      <a:pt x="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792;p38">
                <a:extLst>
                  <a:ext uri="{FF2B5EF4-FFF2-40B4-BE49-F238E27FC236}">
                    <a16:creationId xmlns:a16="http://schemas.microsoft.com/office/drawing/2014/main" id="{BBC76793-56B0-BCF2-F7EA-3B15DA775B59}"/>
                  </a:ext>
                </a:extLst>
              </p:cNvPr>
              <p:cNvSpPr/>
              <p:nvPr/>
            </p:nvSpPr>
            <p:spPr>
              <a:xfrm>
                <a:off x="7422201" y="2852067"/>
                <a:ext cx="567411" cy="513832"/>
              </a:xfrm>
              <a:custGeom>
                <a:avLst/>
                <a:gdLst/>
                <a:ahLst/>
                <a:cxnLst/>
                <a:rect l="l" t="t" r="r" b="b"/>
                <a:pathLst>
                  <a:path w="953" h="863" extrusionOk="0">
                    <a:moveTo>
                      <a:pt x="121" y="0"/>
                    </a:moveTo>
                    <a:cubicBezTo>
                      <a:pt x="76" y="0"/>
                      <a:pt x="32" y="55"/>
                      <a:pt x="11" y="142"/>
                    </a:cubicBezTo>
                    <a:cubicBezTo>
                      <a:pt x="0" y="197"/>
                      <a:pt x="11" y="253"/>
                      <a:pt x="21" y="305"/>
                    </a:cubicBezTo>
                    <a:cubicBezTo>
                      <a:pt x="32" y="339"/>
                      <a:pt x="55" y="371"/>
                      <a:pt x="87" y="384"/>
                    </a:cubicBezTo>
                    <a:cubicBezTo>
                      <a:pt x="318" y="492"/>
                      <a:pt x="547" y="647"/>
                      <a:pt x="744" y="844"/>
                    </a:cubicBezTo>
                    <a:cubicBezTo>
                      <a:pt x="758" y="857"/>
                      <a:pt x="772" y="863"/>
                      <a:pt x="787" y="863"/>
                    </a:cubicBezTo>
                    <a:cubicBezTo>
                      <a:pt x="834" y="863"/>
                      <a:pt x="886" y="803"/>
                      <a:pt x="921" y="713"/>
                    </a:cubicBezTo>
                    <a:cubicBezTo>
                      <a:pt x="952" y="581"/>
                      <a:pt x="931" y="426"/>
                      <a:pt x="865" y="395"/>
                    </a:cubicBezTo>
                    <a:cubicBezTo>
                      <a:pt x="755" y="305"/>
                      <a:pt x="634" y="253"/>
                      <a:pt x="516" y="18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793;p38">
                <a:extLst>
                  <a:ext uri="{FF2B5EF4-FFF2-40B4-BE49-F238E27FC236}">
                    <a16:creationId xmlns:a16="http://schemas.microsoft.com/office/drawing/2014/main" id="{13E87978-BE83-DB7A-3492-9575636D79E7}"/>
                  </a:ext>
                </a:extLst>
              </p:cNvPr>
              <p:cNvSpPr/>
              <p:nvPr/>
            </p:nvSpPr>
            <p:spPr>
              <a:xfrm>
                <a:off x="7428155" y="2524597"/>
                <a:ext cx="313773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12" extrusionOk="0">
                    <a:moveTo>
                      <a:pt x="1" y="1"/>
                    </a:moveTo>
                    <a:cubicBezTo>
                      <a:pt x="1" y="35"/>
                      <a:pt x="1" y="66"/>
                      <a:pt x="11" y="101"/>
                    </a:cubicBezTo>
                    <a:cubicBezTo>
                      <a:pt x="11" y="111"/>
                      <a:pt x="22" y="132"/>
                      <a:pt x="32" y="145"/>
                    </a:cubicBezTo>
                    <a:cubicBezTo>
                      <a:pt x="45" y="166"/>
                      <a:pt x="66" y="187"/>
                      <a:pt x="77" y="198"/>
                    </a:cubicBezTo>
                    <a:lnTo>
                      <a:pt x="98" y="211"/>
                    </a:lnTo>
                    <a:cubicBezTo>
                      <a:pt x="111" y="211"/>
                      <a:pt x="132" y="211"/>
                      <a:pt x="143" y="198"/>
                    </a:cubicBezTo>
                    <a:lnTo>
                      <a:pt x="527" y="1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794;p38">
                <a:extLst>
                  <a:ext uri="{FF2B5EF4-FFF2-40B4-BE49-F238E27FC236}">
                    <a16:creationId xmlns:a16="http://schemas.microsoft.com/office/drawing/2014/main" id="{21B51D0A-5F8E-6BD8-9C16-348F81220F23}"/>
                  </a:ext>
                </a:extLst>
              </p:cNvPr>
              <p:cNvSpPr/>
              <p:nvPr/>
            </p:nvSpPr>
            <p:spPr>
              <a:xfrm>
                <a:off x="7428155" y="2524597"/>
                <a:ext cx="567411" cy="34652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82" extrusionOk="0">
                    <a:moveTo>
                      <a:pt x="1" y="1"/>
                    </a:moveTo>
                    <a:cubicBezTo>
                      <a:pt x="1" y="35"/>
                      <a:pt x="1" y="66"/>
                      <a:pt x="11" y="101"/>
                    </a:cubicBezTo>
                    <a:cubicBezTo>
                      <a:pt x="11" y="111"/>
                      <a:pt x="22" y="132"/>
                      <a:pt x="32" y="145"/>
                    </a:cubicBezTo>
                    <a:cubicBezTo>
                      <a:pt x="45" y="166"/>
                      <a:pt x="66" y="187"/>
                      <a:pt x="77" y="198"/>
                    </a:cubicBezTo>
                    <a:lnTo>
                      <a:pt x="98" y="211"/>
                    </a:lnTo>
                    <a:lnTo>
                      <a:pt x="416" y="374"/>
                    </a:lnTo>
                    <a:lnTo>
                      <a:pt x="790" y="571"/>
                    </a:lnTo>
                    <a:cubicBezTo>
                      <a:pt x="811" y="582"/>
                      <a:pt x="834" y="582"/>
                      <a:pt x="845" y="582"/>
                    </a:cubicBezTo>
                    <a:cubicBezTo>
                      <a:pt x="887" y="571"/>
                      <a:pt x="932" y="516"/>
                      <a:pt x="942" y="440"/>
                    </a:cubicBezTo>
                    <a:cubicBezTo>
                      <a:pt x="953" y="329"/>
                      <a:pt x="921" y="211"/>
                      <a:pt x="866" y="177"/>
                    </a:cubicBezTo>
                    <a:lnTo>
                      <a:pt x="845" y="166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795;p38">
                <a:extLst>
                  <a:ext uri="{FF2B5EF4-FFF2-40B4-BE49-F238E27FC236}">
                    <a16:creationId xmlns:a16="http://schemas.microsoft.com/office/drawing/2014/main" id="{4AFF4E39-155A-8C76-1D7D-1AF0E168FE01}"/>
                  </a:ext>
                </a:extLst>
              </p:cNvPr>
              <p:cNvSpPr/>
              <p:nvPr/>
            </p:nvSpPr>
            <p:spPr>
              <a:xfrm>
                <a:off x="7388859" y="2524597"/>
                <a:ext cx="738290" cy="204223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43" extrusionOk="0">
                    <a:moveTo>
                      <a:pt x="1" y="1"/>
                    </a:moveTo>
                    <a:lnTo>
                      <a:pt x="1" y="342"/>
                    </a:lnTo>
                    <a:lnTo>
                      <a:pt x="1240" y="342"/>
                    </a:lnTo>
                    <a:lnTo>
                      <a:pt x="12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9" name="Google Shape;813;p38">
            <a:extLst>
              <a:ext uri="{FF2B5EF4-FFF2-40B4-BE49-F238E27FC236}">
                <a16:creationId xmlns:a16="http://schemas.microsoft.com/office/drawing/2014/main" id="{712BD7F5-C86C-1769-F4AC-63345FF345F4}"/>
              </a:ext>
            </a:extLst>
          </p:cNvPr>
          <p:cNvGrpSpPr/>
          <p:nvPr/>
        </p:nvGrpSpPr>
        <p:grpSpPr>
          <a:xfrm>
            <a:off x="847151" y="1013837"/>
            <a:ext cx="1884491" cy="2454579"/>
            <a:chOff x="672224" y="1782730"/>
            <a:chExt cx="2022637" cy="2634517"/>
          </a:xfrm>
        </p:grpSpPr>
        <p:sp>
          <p:nvSpPr>
            <p:cNvPr id="520" name="Google Shape;814;p38">
              <a:extLst>
                <a:ext uri="{FF2B5EF4-FFF2-40B4-BE49-F238E27FC236}">
                  <a16:creationId xmlns:a16="http://schemas.microsoft.com/office/drawing/2014/main" id="{3E494B52-3A5D-482A-C145-4396F7DDE33E}"/>
                </a:ext>
              </a:extLst>
            </p:cNvPr>
            <p:cNvSpPr/>
            <p:nvPr/>
          </p:nvSpPr>
          <p:spPr>
            <a:xfrm>
              <a:off x="2589505" y="2690605"/>
              <a:ext cx="105338" cy="176686"/>
            </a:xfrm>
            <a:custGeom>
              <a:avLst/>
              <a:gdLst/>
              <a:ahLst/>
              <a:cxnLst/>
              <a:rect l="l" t="t" r="r" b="b"/>
              <a:pathLst>
                <a:path w="1063" h="1783" extrusionOk="0">
                  <a:moveTo>
                    <a:pt x="955" y="0"/>
                  </a:moveTo>
                  <a:cubicBezTo>
                    <a:pt x="846" y="0"/>
                    <a:pt x="599" y="348"/>
                    <a:pt x="360" y="814"/>
                  </a:cubicBezTo>
                  <a:cubicBezTo>
                    <a:pt x="118" y="1295"/>
                    <a:pt x="0" y="1734"/>
                    <a:pt x="97" y="1779"/>
                  </a:cubicBezTo>
                  <a:cubicBezTo>
                    <a:pt x="102" y="1781"/>
                    <a:pt x="107" y="1783"/>
                    <a:pt x="113" y="1783"/>
                  </a:cubicBezTo>
                  <a:cubicBezTo>
                    <a:pt x="213" y="1783"/>
                    <a:pt x="473" y="1435"/>
                    <a:pt x="700" y="977"/>
                  </a:cubicBezTo>
                  <a:cubicBezTo>
                    <a:pt x="941" y="485"/>
                    <a:pt x="1062" y="46"/>
                    <a:pt x="973" y="4"/>
                  </a:cubicBezTo>
                  <a:cubicBezTo>
                    <a:pt x="968" y="2"/>
                    <a:pt x="962" y="0"/>
                    <a:pt x="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1" name="Google Shape;815;p38">
              <a:extLst>
                <a:ext uri="{FF2B5EF4-FFF2-40B4-BE49-F238E27FC236}">
                  <a16:creationId xmlns:a16="http://schemas.microsoft.com/office/drawing/2014/main" id="{C286F2DE-8B2C-F743-5CF9-9570530CEB45}"/>
                </a:ext>
              </a:extLst>
            </p:cNvPr>
            <p:cNvGrpSpPr/>
            <p:nvPr/>
          </p:nvGrpSpPr>
          <p:grpSpPr>
            <a:xfrm>
              <a:off x="672224" y="1782730"/>
              <a:ext cx="2022637" cy="2634517"/>
              <a:chOff x="647973" y="1043909"/>
              <a:chExt cx="1564661" cy="2037996"/>
            </a:xfrm>
          </p:grpSpPr>
          <p:sp>
            <p:nvSpPr>
              <p:cNvPr id="522" name="Google Shape;816;p38">
                <a:extLst>
                  <a:ext uri="{FF2B5EF4-FFF2-40B4-BE49-F238E27FC236}">
                    <a16:creationId xmlns:a16="http://schemas.microsoft.com/office/drawing/2014/main" id="{B479A68A-05E2-E301-24B6-7DA52A706514}"/>
                  </a:ext>
                </a:extLst>
              </p:cNvPr>
              <p:cNvSpPr/>
              <p:nvPr/>
            </p:nvSpPr>
            <p:spPr>
              <a:xfrm>
                <a:off x="1195219" y="1143301"/>
                <a:ext cx="616870" cy="453065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4572" extrusionOk="0">
                    <a:moveTo>
                      <a:pt x="876" y="1"/>
                    </a:moveTo>
                    <a:cubicBezTo>
                      <a:pt x="876" y="1"/>
                      <a:pt x="242" y="1098"/>
                      <a:pt x="0" y="1776"/>
                    </a:cubicBezTo>
                    <a:cubicBezTo>
                      <a:pt x="1128" y="2291"/>
                      <a:pt x="2346" y="2928"/>
                      <a:pt x="3035" y="3441"/>
                    </a:cubicBezTo>
                    <a:cubicBezTo>
                      <a:pt x="3595" y="3859"/>
                      <a:pt x="4515" y="4274"/>
                      <a:pt x="4810" y="4571"/>
                    </a:cubicBezTo>
                    <a:lnTo>
                      <a:pt x="6225" y="3519"/>
                    </a:lnTo>
                    <a:cubicBezTo>
                      <a:pt x="5841" y="3288"/>
                      <a:pt x="5491" y="3046"/>
                      <a:pt x="5173" y="2862"/>
                    </a:cubicBezTo>
                    <a:cubicBezTo>
                      <a:pt x="4571" y="2499"/>
                      <a:pt x="876" y="1"/>
                      <a:pt x="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817;p38">
                <a:extLst>
                  <a:ext uri="{FF2B5EF4-FFF2-40B4-BE49-F238E27FC236}">
                    <a16:creationId xmlns:a16="http://schemas.microsoft.com/office/drawing/2014/main" id="{97DD8E43-94E6-FBC0-863E-19259DA1CBAC}"/>
                  </a:ext>
                </a:extLst>
              </p:cNvPr>
              <p:cNvSpPr/>
              <p:nvPr/>
            </p:nvSpPr>
            <p:spPr>
              <a:xfrm>
                <a:off x="1371114" y="1251018"/>
                <a:ext cx="449597" cy="53739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5423" extrusionOk="0">
                    <a:moveTo>
                      <a:pt x="3277" y="0"/>
                    </a:moveTo>
                    <a:cubicBezTo>
                      <a:pt x="1568" y="295"/>
                      <a:pt x="111" y="3855"/>
                      <a:pt x="0" y="4415"/>
                    </a:cubicBezTo>
                    <a:lnTo>
                      <a:pt x="405" y="5422"/>
                    </a:lnTo>
                    <a:lnTo>
                      <a:pt x="1796" y="5215"/>
                    </a:lnTo>
                    <a:cubicBezTo>
                      <a:pt x="1796" y="5215"/>
                      <a:pt x="2717" y="4392"/>
                      <a:pt x="2675" y="4194"/>
                    </a:cubicBezTo>
                    <a:cubicBezTo>
                      <a:pt x="2640" y="3997"/>
                      <a:pt x="2696" y="3329"/>
                      <a:pt x="2980" y="2969"/>
                    </a:cubicBezTo>
                    <a:cubicBezTo>
                      <a:pt x="3256" y="2596"/>
                      <a:pt x="3945" y="2256"/>
                      <a:pt x="4536" y="2201"/>
                    </a:cubicBezTo>
                    <a:cubicBezTo>
                      <a:pt x="4394" y="2004"/>
                      <a:pt x="3277" y="0"/>
                      <a:pt x="32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818;p38">
                <a:extLst>
                  <a:ext uri="{FF2B5EF4-FFF2-40B4-BE49-F238E27FC236}">
                    <a16:creationId xmlns:a16="http://schemas.microsoft.com/office/drawing/2014/main" id="{C9CD2B89-34AF-282C-4A65-7228ADECD3FF}"/>
                  </a:ext>
                </a:extLst>
              </p:cNvPr>
              <p:cNvSpPr/>
              <p:nvPr/>
            </p:nvSpPr>
            <p:spPr>
              <a:xfrm>
                <a:off x="1142004" y="1049061"/>
                <a:ext cx="506180" cy="639563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6454" extrusionOk="0">
                    <a:moveTo>
                      <a:pt x="3046" y="0"/>
                    </a:moveTo>
                    <a:cubicBezTo>
                      <a:pt x="2367" y="700"/>
                      <a:pt x="571" y="3626"/>
                      <a:pt x="1" y="4875"/>
                    </a:cubicBezTo>
                    <a:cubicBezTo>
                      <a:pt x="1" y="4875"/>
                      <a:pt x="2060" y="6298"/>
                      <a:pt x="2312" y="6453"/>
                    </a:cubicBezTo>
                    <a:cubicBezTo>
                      <a:pt x="2346" y="5259"/>
                      <a:pt x="3990" y="2432"/>
                      <a:pt x="5108" y="1499"/>
                    </a:cubicBezTo>
                    <a:cubicBezTo>
                      <a:pt x="4766" y="1302"/>
                      <a:pt x="3682" y="394"/>
                      <a:pt x="3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819;p38">
                <a:extLst>
                  <a:ext uri="{FF2B5EF4-FFF2-40B4-BE49-F238E27FC236}">
                    <a16:creationId xmlns:a16="http://schemas.microsoft.com/office/drawing/2014/main" id="{A024425C-6923-0BD9-3141-5986924C4B13}"/>
                  </a:ext>
                </a:extLst>
              </p:cNvPr>
              <p:cNvSpPr/>
              <p:nvPr/>
            </p:nvSpPr>
            <p:spPr>
              <a:xfrm>
                <a:off x="1428688" y="1043909"/>
                <a:ext cx="232577" cy="161129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626" extrusionOk="0">
                    <a:moveTo>
                      <a:pt x="320" y="0"/>
                    </a:moveTo>
                    <a:cubicBezTo>
                      <a:pt x="232" y="0"/>
                      <a:pt x="167" y="24"/>
                      <a:pt x="132" y="73"/>
                    </a:cubicBezTo>
                    <a:cubicBezTo>
                      <a:pt x="0" y="270"/>
                      <a:pt x="361" y="741"/>
                      <a:pt x="931" y="1156"/>
                    </a:cubicBezTo>
                    <a:cubicBezTo>
                      <a:pt x="1347" y="1453"/>
                      <a:pt x="1768" y="1626"/>
                      <a:pt x="2017" y="1626"/>
                    </a:cubicBezTo>
                    <a:cubicBezTo>
                      <a:pt x="2110" y="1626"/>
                      <a:pt x="2179" y="1602"/>
                      <a:pt x="2215" y="1551"/>
                    </a:cubicBezTo>
                    <a:cubicBezTo>
                      <a:pt x="2346" y="1367"/>
                      <a:pt x="1983" y="883"/>
                      <a:pt x="1413" y="478"/>
                    </a:cubicBezTo>
                    <a:cubicBezTo>
                      <a:pt x="987" y="180"/>
                      <a:pt x="566" y="0"/>
                      <a:pt x="3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820;p38">
                <a:extLst>
                  <a:ext uri="{FF2B5EF4-FFF2-40B4-BE49-F238E27FC236}">
                    <a16:creationId xmlns:a16="http://schemas.microsoft.com/office/drawing/2014/main" id="{58EC06B0-8439-8E49-921A-B6B5C3ABB26F}"/>
                  </a:ext>
                </a:extLst>
              </p:cNvPr>
              <p:cNvSpPr/>
              <p:nvPr/>
            </p:nvSpPr>
            <p:spPr>
              <a:xfrm>
                <a:off x="1670779" y="1250919"/>
                <a:ext cx="169453" cy="220389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224" extrusionOk="0">
                    <a:moveTo>
                      <a:pt x="280" y="0"/>
                    </a:moveTo>
                    <a:cubicBezTo>
                      <a:pt x="249" y="0"/>
                      <a:pt x="222" y="7"/>
                      <a:pt x="198" y="22"/>
                    </a:cubicBezTo>
                    <a:cubicBezTo>
                      <a:pt x="0" y="133"/>
                      <a:pt x="132" y="724"/>
                      <a:pt x="495" y="1326"/>
                    </a:cubicBezTo>
                    <a:cubicBezTo>
                      <a:pt x="811" y="1855"/>
                      <a:pt x="1205" y="2224"/>
                      <a:pt x="1429" y="2224"/>
                    </a:cubicBezTo>
                    <a:cubicBezTo>
                      <a:pt x="1460" y="2224"/>
                      <a:pt x="1488" y="2217"/>
                      <a:pt x="1512" y="2202"/>
                    </a:cubicBezTo>
                    <a:cubicBezTo>
                      <a:pt x="1710" y="2081"/>
                      <a:pt x="1568" y="1500"/>
                      <a:pt x="1205" y="898"/>
                    </a:cubicBezTo>
                    <a:cubicBezTo>
                      <a:pt x="888" y="369"/>
                      <a:pt x="503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821;p38">
                <a:extLst>
                  <a:ext uri="{FF2B5EF4-FFF2-40B4-BE49-F238E27FC236}">
                    <a16:creationId xmlns:a16="http://schemas.microsoft.com/office/drawing/2014/main" id="{1D1C6401-166F-8E92-2658-8F6D0761B7C6}"/>
                  </a:ext>
                </a:extLst>
              </p:cNvPr>
              <p:cNvSpPr/>
              <p:nvPr/>
            </p:nvSpPr>
            <p:spPr>
              <a:xfrm>
                <a:off x="964029" y="2474448"/>
                <a:ext cx="375671" cy="607456"/>
              </a:xfrm>
              <a:custGeom>
                <a:avLst/>
                <a:gdLst/>
                <a:ahLst/>
                <a:cxnLst/>
                <a:rect l="l" t="t" r="r" b="b"/>
                <a:pathLst>
                  <a:path w="3791" h="6130" extrusionOk="0">
                    <a:moveTo>
                      <a:pt x="2959" y="0"/>
                    </a:moveTo>
                    <a:lnTo>
                      <a:pt x="1949" y="384"/>
                    </a:lnTo>
                    <a:cubicBezTo>
                      <a:pt x="1621" y="855"/>
                      <a:pt x="1" y="4339"/>
                      <a:pt x="953" y="5799"/>
                    </a:cubicBezTo>
                    <a:cubicBezTo>
                      <a:pt x="1059" y="5939"/>
                      <a:pt x="1400" y="6130"/>
                      <a:pt x="1855" y="6130"/>
                    </a:cubicBezTo>
                    <a:cubicBezTo>
                      <a:pt x="1965" y="6130"/>
                      <a:pt x="2081" y="6119"/>
                      <a:pt x="2202" y="6093"/>
                    </a:cubicBezTo>
                    <a:cubicBezTo>
                      <a:pt x="2893" y="5951"/>
                      <a:pt x="3188" y="5381"/>
                      <a:pt x="3143" y="5162"/>
                    </a:cubicBezTo>
                    <a:cubicBezTo>
                      <a:pt x="3133" y="5128"/>
                      <a:pt x="2838" y="3979"/>
                      <a:pt x="2914" y="3550"/>
                    </a:cubicBezTo>
                    <a:cubicBezTo>
                      <a:pt x="2991" y="3103"/>
                      <a:pt x="3440" y="2598"/>
                      <a:pt x="3616" y="2488"/>
                    </a:cubicBezTo>
                    <a:cubicBezTo>
                      <a:pt x="3790" y="2391"/>
                      <a:pt x="3758" y="1163"/>
                      <a:pt x="3758" y="1163"/>
                    </a:cubicBezTo>
                    <a:lnTo>
                      <a:pt x="29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822;p38">
                <a:extLst>
                  <a:ext uri="{FF2B5EF4-FFF2-40B4-BE49-F238E27FC236}">
                    <a16:creationId xmlns:a16="http://schemas.microsoft.com/office/drawing/2014/main" id="{3CCFA389-0BD9-21D1-6907-83FB28445826}"/>
                  </a:ext>
                </a:extLst>
              </p:cNvPr>
              <p:cNvSpPr/>
              <p:nvPr/>
            </p:nvSpPr>
            <p:spPr>
              <a:xfrm>
                <a:off x="759693" y="2189054"/>
                <a:ext cx="433543" cy="621131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6268" extrusionOk="0">
                    <a:moveTo>
                      <a:pt x="1668" y="1"/>
                    </a:moveTo>
                    <a:cubicBezTo>
                      <a:pt x="1108" y="1237"/>
                      <a:pt x="101" y="4448"/>
                      <a:pt x="1" y="5468"/>
                    </a:cubicBezTo>
                    <a:lnTo>
                      <a:pt x="1" y="5478"/>
                    </a:lnTo>
                    <a:lnTo>
                      <a:pt x="1" y="5499"/>
                    </a:lnTo>
                    <a:lnTo>
                      <a:pt x="1" y="5510"/>
                    </a:lnTo>
                    <a:cubicBezTo>
                      <a:pt x="11" y="5731"/>
                      <a:pt x="495" y="6015"/>
                      <a:pt x="1142" y="6167"/>
                    </a:cubicBezTo>
                    <a:cubicBezTo>
                      <a:pt x="1424" y="6235"/>
                      <a:pt x="1689" y="6268"/>
                      <a:pt x="1908" y="6268"/>
                    </a:cubicBezTo>
                    <a:cubicBezTo>
                      <a:pt x="2225" y="6268"/>
                      <a:pt x="2445" y="6199"/>
                      <a:pt x="2478" y="6070"/>
                    </a:cubicBezTo>
                    <a:cubicBezTo>
                      <a:pt x="2457" y="4613"/>
                      <a:pt x="3496" y="1513"/>
                      <a:pt x="4374" y="700"/>
                    </a:cubicBezTo>
                    <a:cubicBezTo>
                      <a:pt x="4087" y="624"/>
                      <a:pt x="1668" y="1"/>
                      <a:pt x="1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823;p38">
                <a:extLst>
                  <a:ext uri="{FF2B5EF4-FFF2-40B4-BE49-F238E27FC236}">
                    <a16:creationId xmlns:a16="http://schemas.microsoft.com/office/drawing/2014/main" id="{FEADD6CB-DF90-E493-8775-87875AC9A58A}"/>
                  </a:ext>
                </a:extLst>
              </p:cNvPr>
              <p:cNvSpPr/>
              <p:nvPr/>
            </p:nvSpPr>
            <p:spPr>
              <a:xfrm>
                <a:off x="673475" y="1521845"/>
                <a:ext cx="1299631" cy="1485137"/>
              </a:xfrm>
              <a:custGeom>
                <a:avLst/>
                <a:gdLst/>
                <a:ahLst/>
                <a:cxnLst/>
                <a:rect l="l" t="t" r="r" b="b"/>
                <a:pathLst>
                  <a:path w="13115" h="14987" extrusionOk="0">
                    <a:moveTo>
                      <a:pt x="5011" y="1"/>
                    </a:moveTo>
                    <a:cubicBezTo>
                      <a:pt x="4984" y="1"/>
                      <a:pt x="4958" y="2"/>
                      <a:pt x="4931" y="5"/>
                    </a:cubicBezTo>
                    <a:cubicBezTo>
                      <a:pt x="4734" y="28"/>
                      <a:pt x="3395" y="302"/>
                      <a:pt x="2236" y="2568"/>
                    </a:cubicBezTo>
                    <a:cubicBezTo>
                      <a:pt x="831" y="5298"/>
                      <a:pt x="0" y="9045"/>
                      <a:pt x="5128" y="13439"/>
                    </a:cubicBezTo>
                    <a:cubicBezTo>
                      <a:pt x="6267" y="14416"/>
                      <a:pt x="7206" y="14986"/>
                      <a:pt x="8061" y="14986"/>
                    </a:cubicBezTo>
                    <a:cubicBezTo>
                      <a:pt x="9114" y="14986"/>
                      <a:pt x="10040" y="14122"/>
                      <a:pt x="11056" y="12090"/>
                    </a:cubicBezTo>
                    <a:cubicBezTo>
                      <a:pt x="12163" y="9876"/>
                      <a:pt x="12820" y="8080"/>
                      <a:pt x="12326" y="7326"/>
                    </a:cubicBezTo>
                    <a:cubicBezTo>
                      <a:pt x="13028" y="6392"/>
                      <a:pt x="13115" y="3434"/>
                      <a:pt x="11208" y="2766"/>
                    </a:cubicBezTo>
                    <a:lnTo>
                      <a:pt x="9544" y="1461"/>
                    </a:lnTo>
                    <a:cubicBezTo>
                      <a:pt x="9544" y="1461"/>
                      <a:pt x="8219" y="2472"/>
                      <a:pt x="7589" y="2472"/>
                    </a:cubicBezTo>
                    <a:cubicBezTo>
                      <a:pt x="7533" y="2472"/>
                      <a:pt x="7483" y="2464"/>
                      <a:pt x="7440" y="2447"/>
                    </a:cubicBezTo>
                    <a:cubicBezTo>
                      <a:pt x="7066" y="2305"/>
                      <a:pt x="6869" y="1419"/>
                      <a:pt x="6661" y="1080"/>
                    </a:cubicBezTo>
                    <a:cubicBezTo>
                      <a:pt x="6452" y="732"/>
                      <a:pt x="5656" y="1"/>
                      <a:pt x="50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824;p38">
                <a:extLst>
                  <a:ext uri="{FF2B5EF4-FFF2-40B4-BE49-F238E27FC236}">
                    <a16:creationId xmlns:a16="http://schemas.microsoft.com/office/drawing/2014/main" id="{6AD21376-E432-1F6F-89D5-0DE2F2B075FE}"/>
                  </a:ext>
                </a:extLst>
              </p:cNvPr>
              <p:cNvSpPr/>
              <p:nvPr/>
            </p:nvSpPr>
            <p:spPr>
              <a:xfrm>
                <a:off x="1185507" y="1143004"/>
                <a:ext cx="105438" cy="176687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783" extrusionOk="0">
                    <a:moveTo>
                      <a:pt x="956" y="0"/>
                    </a:moveTo>
                    <a:cubicBezTo>
                      <a:pt x="846" y="0"/>
                      <a:pt x="590" y="349"/>
                      <a:pt x="372" y="803"/>
                    </a:cubicBezTo>
                    <a:cubicBezTo>
                      <a:pt x="119" y="1298"/>
                      <a:pt x="1" y="1734"/>
                      <a:pt x="98" y="1779"/>
                    </a:cubicBezTo>
                    <a:cubicBezTo>
                      <a:pt x="103" y="1781"/>
                      <a:pt x="108" y="1783"/>
                      <a:pt x="114" y="1783"/>
                    </a:cubicBezTo>
                    <a:cubicBezTo>
                      <a:pt x="216" y="1783"/>
                      <a:pt x="474" y="1433"/>
                      <a:pt x="700" y="969"/>
                    </a:cubicBezTo>
                    <a:cubicBezTo>
                      <a:pt x="942" y="485"/>
                      <a:pt x="1063" y="49"/>
                      <a:pt x="974" y="4"/>
                    </a:cubicBezTo>
                    <a:cubicBezTo>
                      <a:pt x="968" y="1"/>
                      <a:pt x="962" y="0"/>
                      <a:pt x="9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825;p38">
                <a:extLst>
                  <a:ext uri="{FF2B5EF4-FFF2-40B4-BE49-F238E27FC236}">
                    <a16:creationId xmlns:a16="http://schemas.microsoft.com/office/drawing/2014/main" id="{E06F4723-2730-AEF6-FD52-EF9E3D89CB09}"/>
                  </a:ext>
                </a:extLst>
              </p:cNvPr>
              <p:cNvSpPr/>
              <p:nvPr/>
            </p:nvSpPr>
            <p:spPr>
              <a:xfrm>
                <a:off x="1528478" y="1492017"/>
                <a:ext cx="684156" cy="410553"/>
              </a:xfrm>
              <a:custGeom>
                <a:avLst/>
                <a:gdLst/>
                <a:ahLst/>
                <a:cxnLst/>
                <a:rect l="l" t="t" r="r" b="b"/>
                <a:pathLst>
                  <a:path w="6904" h="4143" extrusionOk="0">
                    <a:moveTo>
                      <a:pt x="2862" y="0"/>
                    </a:moveTo>
                    <a:lnTo>
                      <a:pt x="1447" y="1052"/>
                    </a:lnTo>
                    <a:cubicBezTo>
                      <a:pt x="1523" y="1129"/>
                      <a:pt x="1589" y="1215"/>
                      <a:pt x="1547" y="1250"/>
                    </a:cubicBezTo>
                    <a:cubicBezTo>
                      <a:pt x="1229" y="1434"/>
                      <a:pt x="395" y="2049"/>
                      <a:pt x="1" y="2288"/>
                    </a:cubicBezTo>
                    <a:lnTo>
                      <a:pt x="221" y="2520"/>
                    </a:lnTo>
                    <a:lnTo>
                      <a:pt x="1415" y="3813"/>
                    </a:lnTo>
                    <a:lnTo>
                      <a:pt x="1602" y="4011"/>
                    </a:lnTo>
                    <a:cubicBezTo>
                      <a:pt x="2796" y="3062"/>
                      <a:pt x="3358" y="2832"/>
                      <a:pt x="3765" y="2832"/>
                    </a:cubicBezTo>
                    <a:cubicBezTo>
                      <a:pt x="4031" y="2832"/>
                      <a:pt x="4230" y="2930"/>
                      <a:pt x="4495" y="2990"/>
                    </a:cubicBezTo>
                    <a:cubicBezTo>
                      <a:pt x="5173" y="3132"/>
                      <a:pt x="5654" y="3658"/>
                      <a:pt x="6038" y="4142"/>
                    </a:cubicBezTo>
                    <a:cubicBezTo>
                      <a:pt x="6038" y="4142"/>
                      <a:pt x="6772" y="2748"/>
                      <a:pt x="6903" y="2367"/>
                    </a:cubicBezTo>
                    <a:cubicBezTo>
                      <a:pt x="6903" y="2367"/>
                      <a:pt x="6454" y="2059"/>
                      <a:pt x="6007" y="1731"/>
                    </a:cubicBezTo>
                    <a:cubicBezTo>
                      <a:pt x="5578" y="1392"/>
                      <a:pt x="4844" y="866"/>
                      <a:pt x="3935" y="537"/>
                    </a:cubicBezTo>
                    <a:cubicBezTo>
                      <a:pt x="3551" y="395"/>
                      <a:pt x="3190" y="198"/>
                      <a:pt x="28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826;p38">
                <a:extLst>
                  <a:ext uri="{FF2B5EF4-FFF2-40B4-BE49-F238E27FC236}">
                    <a16:creationId xmlns:a16="http://schemas.microsoft.com/office/drawing/2014/main" id="{04561A7D-C357-AB56-44DB-B6F744E59910}"/>
                  </a:ext>
                </a:extLst>
              </p:cNvPr>
              <p:cNvSpPr/>
              <p:nvPr/>
            </p:nvSpPr>
            <p:spPr>
              <a:xfrm>
                <a:off x="647973" y="1521855"/>
                <a:ext cx="1311149" cy="1485129"/>
              </a:xfrm>
              <a:custGeom>
                <a:avLst/>
                <a:gdLst/>
                <a:ahLst/>
                <a:cxnLst/>
                <a:rect l="l" t="t" r="r" b="b"/>
                <a:pathLst>
                  <a:path w="13457" h="15311" extrusionOk="0">
                    <a:moveTo>
                      <a:pt x="5323" y="1"/>
                    </a:moveTo>
                    <a:cubicBezTo>
                      <a:pt x="5298" y="1"/>
                      <a:pt x="5274" y="2"/>
                      <a:pt x="5249" y="3"/>
                    </a:cubicBezTo>
                    <a:cubicBezTo>
                      <a:pt x="5194" y="14"/>
                      <a:pt x="3706" y="177"/>
                      <a:pt x="2433" y="2654"/>
                    </a:cubicBezTo>
                    <a:cubicBezTo>
                      <a:pt x="1118" y="5208"/>
                      <a:pt x="1" y="9131"/>
                      <a:pt x="5360" y="13733"/>
                    </a:cubicBezTo>
                    <a:cubicBezTo>
                      <a:pt x="6664" y="14837"/>
                      <a:pt x="7574" y="15311"/>
                      <a:pt x="8405" y="15311"/>
                    </a:cubicBezTo>
                    <a:cubicBezTo>
                      <a:pt x="9546" y="15311"/>
                      <a:pt x="10509" y="14390"/>
                      <a:pt x="11550" y="12329"/>
                    </a:cubicBezTo>
                    <a:cubicBezTo>
                      <a:pt x="12833" y="9754"/>
                      <a:pt x="13238" y="8253"/>
                      <a:pt x="12855" y="7498"/>
                    </a:cubicBezTo>
                    <a:cubicBezTo>
                      <a:pt x="13249" y="6872"/>
                      <a:pt x="13457" y="5602"/>
                      <a:pt x="13117" y="4474"/>
                    </a:cubicBezTo>
                    <a:cubicBezTo>
                      <a:pt x="12886" y="3727"/>
                      <a:pt x="12460" y="3180"/>
                      <a:pt x="11858" y="2886"/>
                    </a:cubicBezTo>
                    <a:cubicBezTo>
                      <a:pt x="11747" y="2938"/>
                      <a:pt x="11637" y="2993"/>
                      <a:pt x="11505" y="3083"/>
                    </a:cubicBezTo>
                    <a:cubicBezTo>
                      <a:pt x="12294" y="3356"/>
                      <a:pt x="12647" y="4045"/>
                      <a:pt x="12810" y="4571"/>
                    </a:cubicBezTo>
                    <a:cubicBezTo>
                      <a:pt x="12986" y="5163"/>
                      <a:pt x="12997" y="5820"/>
                      <a:pt x="12910" y="6380"/>
                    </a:cubicBezTo>
                    <a:cubicBezTo>
                      <a:pt x="12339" y="7190"/>
                      <a:pt x="11101" y="8418"/>
                      <a:pt x="11101" y="8418"/>
                    </a:cubicBezTo>
                    <a:lnTo>
                      <a:pt x="11221" y="8802"/>
                    </a:lnTo>
                    <a:cubicBezTo>
                      <a:pt x="11221" y="8802"/>
                      <a:pt x="11945" y="8263"/>
                      <a:pt x="12197" y="8187"/>
                    </a:cubicBezTo>
                    <a:lnTo>
                      <a:pt x="12197" y="8187"/>
                    </a:lnTo>
                    <a:cubicBezTo>
                      <a:pt x="12163" y="8768"/>
                      <a:pt x="11387" y="11266"/>
                      <a:pt x="10412" y="12384"/>
                    </a:cubicBezTo>
                    <a:cubicBezTo>
                      <a:pt x="10057" y="12790"/>
                      <a:pt x="9778" y="12956"/>
                      <a:pt x="9557" y="12956"/>
                    </a:cubicBezTo>
                    <a:cubicBezTo>
                      <a:pt x="9169" y="12956"/>
                      <a:pt x="8959" y="12446"/>
                      <a:pt x="8834" y="11826"/>
                    </a:cubicBezTo>
                    <a:cubicBezTo>
                      <a:pt x="8692" y="11114"/>
                      <a:pt x="8471" y="8692"/>
                      <a:pt x="8471" y="7190"/>
                    </a:cubicBezTo>
                    <a:cubicBezTo>
                      <a:pt x="8481" y="6852"/>
                      <a:pt x="8656" y="6511"/>
                      <a:pt x="8856" y="6511"/>
                    </a:cubicBezTo>
                    <a:cubicBezTo>
                      <a:pt x="8863" y="6511"/>
                      <a:pt x="8869" y="6511"/>
                      <a:pt x="8876" y="6512"/>
                    </a:cubicBezTo>
                    <a:cubicBezTo>
                      <a:pt x="9073" y="6533"/>
                      <a:pt x="9249" y="6609"/>
                      <a:pt x="9249" y="6609"/>
                    </a:cubicBezTo>
                    <a:cubicBezTo>
                      <a:pt x="9249" y="6609"/>
                      <a:pt x="9270" y="6412"/>
                      <a:pt x="9249" y="6291"/>
                    </a:cubicBezTo>
                    <a:cubicBezTo>
                      <a:pt x="9152" y="6270"/>
                      <a:pt x="9031" y="6225"/>
                      <a:pt x="8921" y="6173"/>
                    </a:cubicBezTo>
                    <a:cubicBezTo>
                      <a:pt x="8744" y="6083"/>
                      <a:pt x="8779" y="5723"/>
                      <a:pt x="8997" y="5436"/>
                    </a:cubicBezTo>
                    <a:cubicBezTo>
                      <a:pt x="9304" y="5031"/>
                      <a:pt x="9699" y="4571"/>
                      <a:pt x="9962" y="4287"/>
                    </a:cubicBezTo>
                    <a:cubicBezTo>
                      <a:pt x="9962" y="4298"/>
                      <a:pt x="10007" y="4529"/>
                      <a:pt x="10072" y="4824"/>
                    </a:cubicBezTo>
                    <a:cubicBezTo>
                      <a:pt x="10138" y="5108"/>
                      <a:pt x="10072" y="5502"/>
                      <a:pt x="9928" y="5699"/>
                    </a:cubicBezTo>
                    <a:lnTo>
                      <a:pt x="9678" y="6041"/>
                    </a:lnTo>
                    <a:lnTo>
                      <a:pt x="9786" y="6291"/>
                    </a:lnTo>
                    <a:cubicBezTo>
                      <a:pt x="9786" y="6291"/>
                      <a:pt x="9907" y="6194"/>
                      <a:pt x="10059" y="6073"/>
                    </a:cubicBezTo>
                    <a:cubicBezTo>
                      <a:pt x="10087" y="6051"/>
                      <a:pt x="10116" y="6041"/>
                      <a:pt x="10143" y="6041"/>
                    </a:cubicBezTo>
                    <a:cubicBezTo>
                      <a:pt x="10258" y="6041"/>
                      <a:pt x="10360" y="6217"/>
                      <a:pt x="10377" y="6501"/>
                    </a:cubicBezTo>
                    <a:cubicBezTo>
                      <a:pt x="10401" y="7004"/>
                      <a:pt x="10412" y="7685"/>
                      <a:pt x="10322" y="8187"/>
                    </a:cubicBezTo>
                    <a:cubicBezTo>
                      <a:pt x="10352" y="8205"/>
                      <a:pt x="10405" y="8212"/>
                      <a:pt x="10461" y="8212"/>
                    </a:cubicBezTo>
                    <a:cubicBezTo>
                      <a:pt x="10575" y="8212"/>
                      <a:pt x="10706" y="8187"/>
                      <a:pt x="10706" y="8187"/>
                    </a:cubicBezTo>
                    <a:cubicBezTo>
                      <a:pt x="10706" y="8187"/>
                      <a:pt x="10717" y="4934"/>
                      <a:pt x="10401" y="3872"/>
                    </a:cubicBezTo>
                    <a:lnTo>
                      <a:pt x="10401" y="3859"/>
                    </a:lnTo>
                    <a:lnTo>
                      <a:pt x="10225" y="3685"/>
                    </a:lnTo>
                    <a:lnTo>
                      <a:pt x="10214" y="3696"/>
                    </a:lnTo>
                    <a:lnTo>
                      <a:pt x="10214" y="2962"/>
                    </a:lnTo>
                    <a:lnTo>
                      <a:pt x="9896" y="2962"/>
                    </a:lnTo>
                    <a:cubicBezTo>
                      <a:pt x="9896" y="2962"/>
                      <a:pt x="9875" y="3083"/>
                      <a:pt x="9830" y="3246"/>
                    </a:cubicBezTo>
                    <a:cubicBezTo>
                      <a:pt x="9744" y="3564"/>
                      <a:pt x="9588" y="4079"/>
                      <a:pt x="9370" y="4353"/>
                    </a:cubicBezTo>
                    <a:cubicBezTo>
                      <a:pt x="9152" y="4626"/>
                      <a:pt x="8242" y="5657"/>
                      <a:pt x="7879" y="6512"/>
                    </a:cubicBezTo>
                    <a:cubicBezTo>
                      <a:pt x="7519" y="7367"/>
                      <a:pt x="8100" y="11629"/>
                      <a:pt x="8055" y="12647"/>
                    </a:cubicBezTo>
                    <a:cubicBezTo>
                      <a:pt x="8036" y="13222"/>
                      <a:pt x="7831" y="13412"/>
                      <a:pt x="7486" y="13412"/>
                    </a:cubicBezTo>
                    <a:cubicBezTo>
                      <a:pt x="7226" y="13412"/>
                      <a:pt x="6887" y="13305"/>
                      <a:pt x="6488" y="13173"/>
                    </a:cubicBezTo>
                    <a:cubicBezTo>
                      <a:pt x="5720" y="12931"/>
                      <a:pt x="4142" y="11737"/>
                      <a:pt x="3235" y="10588"/>
                    </a:cubicBezTo>
                    <a:cubicBezTo>
                      <a:pt x="1294" y="8176"/>
                      <a:pt x="1526" y="5668"/>
                      <a:pt x="2225" y="3893"/>
                    </a:cubicBezTo>
                    <a:cubicBezTo>
                      <a:pt x="2299" y="3693"/>
                      <a:pt x="2457" y="3583"/>
                      <a:pt x="2626" y="3583"/>
                    </a:cubicBezTo>
                    <a:cubicBezTo>
                      <a:pt x="2735" y="3583"/>
                      <a:pt x="2849" y="3629"/>
                      <a:pt x="2948" y="3727"/>
                    </a:cubicBezTo>
                    <a:cubicBezTo>
                      <a:pt x="3661" y="4484"/>
                      <a:pt x="3716" y="5187"/>
                      <a:pt x="3640" y="6028"/>
                    </a:cubicBezTo>
                    <a:cubicBezTo>
                      <a:pt x="3640" y="6028"/>
                      <a:pt x="3728" y="6019"/>
                      <a:pt x="3825" y="6019"/>
                    </a:cubicBezTo>
                    <a:cubicBezTo>
                      <a:pt x="3874" y="6019"/>
                      <a:pt x="3925" y="6021"/>
                      <a:pt x="3969" y="6028"/>
                    </a:cubicBezTo>
                    <a:cubicBezTo>
                      <a:pt x="4308" y="4792"/>
                      <a:pt x="4045" y="3751"/>
                      <a:pt x="3311" y="3017"/>
                    </a:cubicBezTo>
                    <a:cubicBezTo>
                      <a:pt x="3069" y="2765"/>
                      <a:pt x="2948" y="2360"/>
                      <a:pt x="3146" y="2073"/>
                    </a:cubicBezTo>
                    <a:cubicBezTo>
                      <a:pt x="4221" y="453"/>
                      <a:pt x="5273" y="322"/>
                      <a:pt x="5284" y="322"/>
                    </a:cubicBezTo>
                    <a:lnTo>
                      <a:pt x="5349" y="322"/>
                    </a:lnTo>
                    <a:cubicBezTo>
                      <a:pt x="5907" y="322"/>
                      <a:pt x="6664" y="979"/>
                      <a:pt x="6872" y="1329"/>
                    </a:cubicBezTo>
                    <a:cubicBezTo>
                      <a:pt x="6927" y="1405"/>
                      <a:pt x="6969" y="1537"/>
                      <a:pt x="7024" y="1679"/>
                    </a:cubicBezTo>
                    <a:cubicBezTo>
                      <a:pt x="7124" y="2228"/>
                      <a:pt x="7080" y="2841"/>
                      <a:pt x="6664" y="3356"/>
                    </a:cubicBezTo>
                    <a:cubicBezTo>
                      <a:pt x="6246" y="3882"/>
                      <a:pt x="5754" y="4429"/>
                      <a:pt x="5547" y="4661"/>
                    </a:cubicBezTo>
                    <a:cubicBezTo>
                      <a:pt x="5128" y="5142"/>
                      <a:pt x="4768" y="6173"/>
                      <a:pt x="4768" y="6173"/>
                    </a:cubicBezTo>
                    <a:lnTo>
                      <a:pt x="5076" y="6291"/>
                    </a:lnTo>
                    <a:cubicBezTo>
                      <a:pt x="5076" y="6291"/>
                      <a:pt x="5568" y="5229"/>
                      <a:pt x="5786" y="5000"/>
                    </a:cubicBezTo>
                    <a:cubicBezTo>
                      <a:pt x="6149" y="4616"/>
                      <a:pt x="7782" y="3059"/>
                      <a:pt x="8253" y="2907"/>
                    </a:cubicBezTo>
                    <a:cubicBezTo>
                      <a:pt x="8537" y="2807"/>
                      <a:pt x="9031" y="2775"/>
                      <a:pt x="9370" y="2754"/>
                    </a:cubicBezTo>
                    <a:cubicBezTo>
                      <a:pt x="9612" y="2741"/>
                      <a:pt x="9786" y="2741"/>
                      <a:pt x="9786" y="2741"/>
                    </a:cubicBezTo>
                    <a:lnTo>
                      <a:pt x="9896" y="2523"/>
                    </a:lnTo>
                    <a:cubicBezTo>
                      <a:pt x="9896" y="2523"/>
                      <a:pt x="9360" y="2502"/>
                      <a:pt x="9041" y="2381"/>
                    </a:cubicBezTo>
                    <a:lnTo>
                      <a:pt x="8800" y="2149"/>
                    </a:lnTo>
                    <a:cubicBezTo>
                      <a:pt x="8471" y="2336"/>
                      <a:pt x="8142" y="2478"/>
                      <a:pt x="7934" y="2478"/>
                    </a:cubicBezTo>
                    <a:cubicBezTo>
                      <a:pt x="7890" y="2478"/>
                      <a:pt x="7858" y="2467"/>
                      <a:pt x="7837" y="2457"/>
                    </a:cubicBezTo>
                    <a:cubicBezTo>
                      <a:pt x="7650" y="2391"/>
                      <a:pt x="7485" y="1965"/>
                      <a:pt x="7364" y="1647"/>
                    </a:cubicBezTo>
                    <a:cubicBezTo>
                      <a:pt x="7287" y="1460"/>
                      <a:pt x="7222" y="1284"/>
                      <a:pt x="7145" y="1163"/>
                    </a:cubicBezTo>
                    <a:cubicBezTo>
                      <a:pt x="6901" y="761"/>
                      <a:pt x="6043" y="1"/>
                      <a:pt x="5323" y="1"/>
                    </a:cubicBezTo>
                    <a:close/>
                  </a:path>
                </a:pathLst>
              </a:custGeom>
              <a:solidFill>
                <a:srgbClr val="40566D">
                  <a:alpha val="587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827;p38">
                <a:extLst>
                  <a:ext uri="{FF2B5EF4-FFF2-40B4-BE49-F238E27FC236}">
                    <a16:creationId xmlns:a16="http://schemas.microsoft.com/office/drawing/2014/main" id="{07521B9F-5604-E04F-816A-4B9C6B5B87BE}"/>
                  </a:ext>
                </a:extLst>
              </p:cNvPr>
              <p:cNvSpPr/>
              <p:nvPr/>
            </p:nvSpPr>
            <p:spPr>
              <a:xfrm>
                <a:off x="1550378" y="1564159"/>
                <a:ext cx="565935" cy="305809"/>
              </a:xfrm>
              <a:custGeom>
                <a:avLst/>
                <a:gdLst/>
                <a:ahLst/>
                <a:cxnLst/>
                <a:rect l="l" t="t" r="r" b="b"/>
                <a:pathLst>
                  <a:path w="5711" h="3086" extrusionOk="0">
                    <a:moveTo>
                      <a:pt x="3041" y="1"/>
                    </a:moveTo>
                    <a:cubicBezTo>
                      <a:pt x="2578" y="1"/>
                      <a:pt x="2116" y="209"/>
                      <a:pt x="1631" y="608"/>
                    </a:cubicBezTo>
                    <a:cubicBezTo>
                      <a:pt x="1368" y="816"/>
                      <a:pt x="568" y="1429"/>
                      <a:pt x="0" y="1792"/>
                    </a:cubicBezTo>
                    <a:lnTo>
                      <a:pt x="1194" y="3085"/>
                    </a:lnTo>
                    <a:cubicBezTo>
                      <a:pt x="2125" y="2373"/>
                      <a:pt x="2880" y="1758"/>
                      <a:pt x="3440" y="1758"/>
                    </a:cubicBezTo>
                    <a:cubicBezTo>
                      <a:pt x="3703" y="1758"/>
                      <a:pt x="3911" y="1823"/>
                      <a:pt x="4087" y="1878"/>
                    </a:cubicBezTo>
                    <a:cubicBezTo>
                      <a:pt x="4174" y="1902"/>
                      <a:pt x="4250" y="1934"/>
                      <a:pt x="4339" y="1944"/>
                    </a:cubicBezTo>
                    <a:cubicBezTo>
                      <a:pt x="4397" y="1957"/>
                      <a:pt x="4456" y="1963"/>
                      <a:pt x="4517" y="1963"/>
                    </a:cubicBezTo>
                    <a:cubicBezTo>
                      <a:pt x="5084" y="1963"/>
                      <a:pt x="5711" y="1439"/>
                      <a:pt x="5423" y="1113"/>
                    </a:cubicBezTo>
                    <a:cubicBezTo>
                      <a:pt x="5007" y="653"/>
                      <a:pt x="4437" y="401"/>
                      <a:pt x="3603" y="103"/>
                    </a:cubicBezTo>
                    <a:cubicBezTo>
                      <a:pt x="3414" y="35"/>
                      <a:pt x="3227" y="1"/>
                      <a:pt x="3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304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BA5E7A8D-9584-BAA6-F1D6-6ACF7F7BB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C5618157-F278-7F06-FE78-708A938C9C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6546937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Final steps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249DD6C-5B0F-995C-EBF5-CFFD8A505905}"/>
              </a:ext>
            </a:extLst>
          </p:cNvPr>
          <p:cNvSpPr txBox="1"/>
          <p:nvPr/>
        </p:nvSpPr>
        <p:spPr>
          <a:xfrm>
            <a:off x="7878726" y="4835723"/>
            <a:ext cx="126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</a:rPr>
              <a:t>5. Conclusion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EC349A1-0C5A-D122-616E-A84B878E430D}"/>
              </a:ext>
            </a:extLst>
          </p:cNvPr>
          <p:cNvSpPr txBox="1"/>
          <p:nvPr/>
        </p:nvSpPr>
        <p:spPr>
          <a:xfrm>
            <a:off x="715098" y="1598954"/>
            <a:ext cx="83119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1200"/>
              <a:buNone/>
            </a:pPr>
            <a:r>
              <a:rPr lang="en-US" sz="1200" noProof="0" dirty="0">
                <a:solidFill>
                  <a:schemeClr val="dk1"/>
                </a:solidFill>
                <a:latin typeface="Barlow"/>
              </a:rPr>
              <a:t>The selected model and its hyperparameters are then saved in a pickle file.</a:t>
            </a:r>
          </a:p>
          <a:p>
            <a:pPr>
              <a:buClr>
                <a:schemeClr val="lt1"/>
              </a:buClr>
              <a:buSzPts val="1200"/>
              <a:buNone/>
            </a:pPr>
            <a:endParaRPr lang="en-US" sz="1200" noProof="0" dirty="0">
              <a:solidFill>
                <a:schemeClr val="dk1"/>
              </a:solidFill>
              <a:latin typeface="Barlow"/>
            </a:endParaRPr>
          </a:p>
          <a:p>
            <a:pPr>
              <a:buClr>
                <a:schemeClr val="lt1"/>
              </a:buClr>
              <a:buSzPts val="1200"/>
              <a:buNone/>
            </a:pPr>
            <a:r>
              <a:rPr lang="en-US" sz="1200" noProof="0" dirty="0">
                <a:solidFill>
                  <a:schemeClr val="dk1"/>
                </a:solidFill>
                <a:latin typeface="Barlow"/>
              </a:rPr>
              <a:t>It is then possible to send data to the model via the website using a POST method.</a:t>
            </a:r>
          </a:p>
          <a:p>
            <a:pPr>
              <a:buClr>
                <a:schemeClr val="lt1"/>
              </a:buClr>
              <a:buSzPts val="1200"/>
              <a:buNone/>
            </a:pPr>
            <a:endParaRPr lang="en-US" sz="1200" noProof="0" dirty="0">
              <a:solidFill>
                <a:schemeClr val="dk1"/>
              </a:solidFill>
              <a:latin typeface="Barlow"/>
            </a:endParaRPr>
          </a:p>
          <a:p>
            <a:pPr>
              <a:buClr>
                <a:schemeClr val="lt1"/>
              </a:buClr>
              <a:buSzPts val="1200"/>
              <a:buNone/>
            </a:pPr>
            <a:endParaRPr lang="en-US" sz="1200" noProof="0" dirty="0">
              <a:solidFill>
                <a:schemeClr val="dk1"/>
              </a:solidFill>
              <a:latin typeface="Barlow"/>
            </a:endParaRPr>
          </a:p>
          <a:p>
            <a:pPr>
              <a:buClr>
                <a:schemeClr val="lt1"/>
              </a:buClr>
              <a:buSzPts val="1200"/>
              <a:buNone/>
            </a:pPr>
            <a:r>
              <a:rPr lang="en-US" sz="1200" noProof="0" dirty="0">
                <a:solidFill>
                  <a:schemeClr val="dk1"/>
                </a:solidFill>
                <a:latin typeface="Barlow"/>
              </a:rPr>
              <a:t>The pipeline associated with the model at the time of saving:</a:t>
            </a:r>
          </a:p>
          <a:p>
            <a:pPr>
              <a:buClr>
                <a:schemeClr val="lt1"/>
              </a:buClr>
              <a:buSzPts val="1200"/>
              <a:buNone/>
            </a:pPr>
            <a:endParaRPr lang="en-US" sz="1200" noProof="0" dirty="0">
              <a:solidFill>
                <a:schemeClr val="dk1"/>
              </a:solidFill>
              <a:latin typeface="Barlow"/>
            </a:endParaRPr>
          </a:p>
          <a:p>
            <a:pPr lvl="8"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dk1"/>
                </a:solidFill>
                <a:latin typeface="Barlow"/>
              </a:rPr>
              <a:t> Applies the necessary preprocessing steps when receiving the data (e.g., value normalization when needed)</a:t>
            </a:r>
          </a:p>
          <a:p>
            <a:pPr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endParaRPr lang="en-US" sz="1200" noProof="0" dirty="0">
              <a:solidFill>
                <a:schemeClr val="dk1"/>
              </a:solidFill>
              <a:latin typeface="Barlow"/>
            </a:endParaRPr>
          </a:p>
          <a:p>
            <a:pPr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dk1"/>
                </a:solidFill>
                <a:latin typeface="Barlow"/>
              </a:rPr>
              <a:t> Passes the data through the model so that it returns a prediction</a:t>
            </a:r>
          </a:p>
          <a:p>
            <a:pPr marL="323850" indent="-171450">
              <a:spcBef>
                <a:spcPts val="0"/>
              </a:spcBef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endParaRPr lang="en-US" sz="1200" noProof="0" dirty="0">
              <a:solidFill>
                <a:schemeClr val="dk1"/>
              </a:solidFill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99588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title" idx="2"/>
          </p:nvPr>
        </p:nvSpPr>
        <p:spPr>
          <a:xfrm>
            <a:off x="720000" y="15305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00" name="Google Shape;400;p31"/>
          <p:cNvSpPr txBox="1">
            <a:spLocks noGrp="1"/>
          </p:cNvSpPr>
          <p:nvPr>
            <p:ph type="title" idx="3"/>
          </p:nvPr>
        </p:nvSpPr>
        <p:spPr>
          <a:xfrm>
            <a:off x="720000" y="28877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1" name="Google Shape;401;p31"/>
          <p:cNvSpPr txBox="1">
            <a:spLocks noGrp="1"/>
          </p:cNvSpPr>
          <p:nvPr>
            <p:ph type="title" idx="4"/>
          </p:nvPr>
        </p:nvSpPr>
        <p:spPr>
          <a:xfrm>
            <a:off x="3419275" y="15305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2" name="Google Shape;402;p31"/>
          <p:cNvSpPr txBox="1">
            <a:spLocks noGrp="1"/>
          </p:cNvSpPr>
          <p:nvPr>
            <p:ph type="title" idx="5"/>
          </p:nvPr>
        </p:nvSpPr>
        <p:spPr>
          <a:xfrm>
            <a:off x="3419275" y="28877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03" name="Google Shape;403;p31"/>
          <p:cNvSpPr txBox="1">
            <a:spLocks noGrp="1"/>
          </p:cNvSpPr>
          <p:nvPr>
            <p:ph type="title" idx="6"/>
          </p:nvPr>
        </p:nvSpPr>
        <p:spPr>
          <a:xfrm>
            <a:off x="6118550" y="15305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5" name="Google Shape;405;p31"/>
          <p:cNvSpPr txBox="1">
            <a:spLocks noGrp="1"/>
          </p:cNvSpPr>
          <p:nvPr>
            <p:ph type="subTitle" idx="1"/>
          </p:nvPr>
        </p:nvSpPr>
        <p:spPr>
          <a:xfrm>
            <a:off x="72000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The </a:t>
            </a:r>
            <a:r>
              <a:rPr lang="fr-FR" dirty="0" err="1"/>
              <a:t>dataset</a:t>
            </a:r>
            <a:endParaRPr dirty="0"/>
          </a:p>
        </p:txBody>
      </p:sp>
      <p:sp>
        <p:nvSpPr>
          <p:cNvPr id="406" name="Google Shape;406;p31"/>
          <p:cNvSpPr txBox="1">
            <a:spLocks noGrp="1"/>
          </p:cNvSpPr>
          <p:nvPr>
            <p:ph type="subTitle" idx="8"/>
          </p:nvPr>
        </p:nvSpPr>
        <p:spPr>
          <a:xfrm>
            <a:off x="3419275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Preliminary analyses</a:t>
            </a:r>
            <a:endParaRPr lang="fr-FR" noProof="0" dirty="0"/>
          </a:p>
        </p:txBody>
      </p:sp>
      <p:sp>
        <p:nvSpPr>
          <p:cNvPr id="407" name="Google Shape;407;p31"/>
          <p:cNvSpPr txBox="1">
            <a:spLocks noGrp="1"/>
          </p:cNvSpPr>
          <p:nvPr>
            <p:ph type="subTitle" idx="9"/>
          </p:nvPr>
        </p:nvSpPr>
        <p:spPr>
          <a:xfrm>
            <a:off x="611855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noProof="0" dirty="0"/>
              <a:t>Model testing and final selection</a:t>
            </a:r>
            <a:endParaRPr lang="en-US" noProof="0" dirty="0"/>
          </a:p>
        </p:txBody>
      </p:sp>
      <p:sp>
        <p:nvSpPr>
          <p:cNvPr id="408" name="Google Shape;408;p31"/>
          <p:cNvSpPr txBox="1">
            <a:spLocks noGrp="1"/>
          </p:cNvSpPr>
          <p:nvPr>
            <p:ph type="subTitle" idx="13"/>
          </p:nvPr>
        </p:nvSpPr>
        <p:spPr>
          <a:xfrm>
            <a:off x="719999" y="3261450"/>
            <a:ext cx="2558777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noProof="0" dirty="0"/>
              <a:t>Selection of fields to fill </a:t>
            </a:r>
            <a:endParaRPr lang="en-US" noProof="0" dirty="0"/>
          </a:p>
        </p:txBody>
      </p:sp>
      <p:sp>
        <p:nvSpPr>
          <p:cNvPr id="409" name="Google Shape;409;p31"/>
          <p:cNvSpPr txBox="1">
            <a:spLocks noGrp="1"/>
          </p:cNvSpPr>
          <p:nvPr>
            <p:ph type="subTitle" idx="14"/>
          </p:nvPr>
        </p:nvSpPr>
        <p:spPr>
          <a:xfrm>
            <a:off x="3419275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2" name="Google Shape;1318;p49">
            <a:extLst>
              <a:ext uri="{FF2B5EF4-FFF2-40B4-BE49-F238E27FC236}">
                <a16:creationId xmlns:a16="http://schemas.microsoft.com/office/drawing/2014/main" id="{097FD8EF-1B91-10A8-1CC7-C680246D6930}"/>
              </a:ext>
            </a:extLst>
          </p:cNvPr>
          <p:cNvGrpSpPr/>
          <p:nvPr/>
        </p:nvGrpSpPr>
        <p:grpSpPr>
          <a:xfrm>
            <a:off x="1388088" y="1553221"/>
            <a:ext cx="348275" cy="307425"/>
            <a:chOff x="1001338" y="2157625"/>
            <a:chExt cx="348275" cy="307425"/>
          </a:xfrm>
        </p:grpSpPr>
        <p:sp>
          <p:nvSpPr>
            <p:cNvPr id="3" name="Google Shape;1319;p49">
              <a:extLst>
                <a:ext uri="{FF2B5EF4-FFF2-40B4-BE49-F238E27FC236}">
                  <a16:creationId xmlns:a16="http://schemas.microsoft.com/office/drawing/2014/main" id="{80AFB1B6-BF06-294C-2D93-FB3A8C817C0D}"/>
                </a:ext>
              </a:extLst>
            </p:cNvPr>
            <p:cNvSpPr/>
            <p:nvPr/>
          </p:nvSpPr>
          <p:spPr>
            <a:xfrm>
              <a:off x="1001338" y="2157625"/>
              <a:ext cx="348275" cy="307425"/>
            </a:xfrm>
            <a:custGeom>
              <a:avLst/>
              <a:gdLst/>
              <a:ahLst/>
              <a:cxnLst/>
              <a:rect l="l" t="t" r="r" b="b"/>
              <a:pathLst>
                <a:path w="13931" h="12297" extrusionOk="0">
                  <a:moveTo>
                    <a:pt x="13108" y="811"/>
                  </a:moveTo>
                  <a:lnTo>
                    <a:pt x="13108" y="7371"/>
                  </a:lnTo>
                  <a:lnTo>
                    <a:pt x="811" y="7371"/>
                  </a:lnTo>
                  <a:lnTo>
                    <a:pt x="811" y="811"/>
                  </a:lnTo>
                  <a:close/>
                  <a:moveTo>
                    <a:pt x="13108" y="8182"/>
                  </a:moveTo>
                  <a:lnTo>
                    <a:pt x="13108" y="9005"/>
                  </a:lnTo>
                  <a:lnTo>
                    <a:pt x="811" y="9005"/>
                  </a:lnTo>
                  <a:lnTo>
                    <a:pt x="811" y="8182"/>
                  </a:lnTo>
                  <a:close/>
                  <a:moveTo>
                    <a:pt x="7406" y="9838"/>
                  </a:moveTo>
                  <a:cubicBezTo>
                    <a:pt x="7495" y="10482"/>
                    <a:pt x="7788" y="11044"/>
                    <a:pt x="8228" y="11472"/>
                  </a:cubicBezTo>
                  <a:lnTo>
                    <a:pt x="5691" y="11472"/>
                  </a:lnTo>
                  <a:cubicBezTo>
                    <a:pt x="6132" y="11044"/>
                    <a:pt x="6435" y="10482"/>
                    <a:pt x="6527" y="9838"/>
                  </a:cubicBezTo>
                  <a:close/>
                  <a:moveTo>
                    <a:pt x="0" y="0"/>
                  </a:moveTo>
                  <a:lnTo>
                    <a:pt x="0" y="9838"/>
                  </a:lnTo>
                  <a:lnTo>
                    <a:pt x="5702" y="9838"/>
                  </a:lnTo>
                  <a:cubicBezTo>
                    <a:pt x="5513" y="10774"/>
                    <a:pt x="4688" y="11472"/>
                    <a:pt x="3698" y="11472"/>
                  </a:cubicBezTo>
                  <a:lnTo>
                    <a:pt x="3698" y="12297"/>
                  </a:lnTo>
                  <a:lnTo>
                    <a:pt x="10257" y="12297"/>
                  </a:lnTo>
                  <a:lnTo>
                    <a:pt x="10257" y="11472"/>
                  </a:lnTo>
                  <a:cubicBezTo>
                    <a:pt x="9264" y="11472"/>
                    <a:pt x="8442" y="10774"/>
                    <a:pt x="8250" y="9838"/>
                  </a:cubicBezTo>
                  <a:lnTo>
                    <a:pt x="13930" y="9838"/>
                  </a:lnTo>
                  <a:lnTo>
                    <a:pt x="13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20;p49">
              <a:extLst>
                <a:ext uri="{FF2B5EF4-FFF2-40B4-BE49-F238E27FC236}">
                  <a16:creationId xmlns:a16="http://schemas.microsoft.com/office/drawing/2014/main" id="{E1C132CE-9AB8-B13C-86F8-E070C948131E}"/>
                </a:ext>
              </a:extLst>
            </p:cNvPr>
            <p:cNvSpPr/>
            <p:nvPr/>
          </p:nvSpPr>
          <p:spPr>
            <a:xfrm>
              <a:off x="1042163" y="2213950"/>
              <a:ext cx="82050" cy="107400"/>
            </a:xfrm>
            <a:custGeom>
              <a:avLst/>
              <a:gdLst/>
              <a:ahLst/>
              <a:cxnLst/>
              <a:rect l="l" t="t" r="r" b="b"/>
              <a:pathLst>
                <a:path w="3282" h="4296" extrusionOk="0">
                  <a:moveTo>
                    <a:pt x="1648" y="1239"/>
                  </a:moveTo>
                  <a:cubicBezTo>
                    <a:pt x="2075" y="1794"/>
                    <a:pt x="2460" y="2402"/>
                    <a:pt x="2460" y="2659"/>
                  </a:cubicBezTo>
                  <a:cubicBezTo>
                    <a:pt x="2460" y="3111"/>
                    <a:pt x="2097" y="3484"/>
                    <a:pt x="1648" y="3484"/>
                  </a:cubicBezTo>
                  <a:cubicBezTo>
                    <a:pt x="1196" y="3484"/>
                    <a:pt x="823" y="3111"/>
                    <a:pt x="823" y="2659"/>
                  </a:cubicBezTo>
                  <a:cubicBezTo>
                    <a:pt x="823" y="2402"/>
                    <a:pt x="1207" y="1794"/>
                    <a:pt x="1648" y="1239"/>
                  </a:cubicBezTo>
                  <a:close/>
                  <a:moveTo>
                    <a:pt x="1648" y="0"/>
                  </a:moveTo>
                  <a:cubicBezTo>
                    <a:pt x="1107" y="598"/>
                    <a:pt x="1" y="1837"/>
                    <a:pt x="1" y="2659"/>
                  </a:cubicBezTo>
                  <a:cubicBezTo>
                    <a:pt x="1" y="3563"/>
                    <a:pt x="734" y="4296"/>
                    <a:pt x="1648" y="4296"/>
                  </a:cubicBezTo>
                  <a:cubicBezTo>
                    <a:pt x="2549" y="4296"/>
                    <a:pt x="3282" y="3563"/>
                    <a:pt x="3282" y="2659"/>
                  </a:cubicBezTo>
                  <a:cubicBezTo>
                    <a:pt x="3282" y="1691"/>
                    <a:pt x="1681" y="57"/>
                    <a:pt x="1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21;p49">
              <a:extLst>
                <a:ext uri="{FF2B5EF4-FFF2-40B4-BE49-F238E27FC236}">
                  <a16:creationId xmlns:a16="http://schemas.microsoft.com/office/drawing/2014/main" id="{6267DD48-BB91-6671-DEB9-2B52B5B531E9}"/>
                </a:ext>
              </a:extLst>
            </p:cNvPr>
            <p:cNvSpPr/>
            <p:nvPr/>
          </p:nvSpPr>
          <p:spPr>
            <a:xfrm>
              <a:off x="1175463" y="2301050"/>
              <a:ext cx="20300" cy="20300"/>
            </a:xfrm>
            <a:custGeom>
              <a:avLst/>
              <a:gdLst/>
              <a:ahLst/>
              <a:cxnLst/>
              <a:rect l="l" t="t" r="r" b="b"/>
              <a:pathLst>
                <a:path w="812" h="812" extrusionOk="0">
                  <a:moveTo>
                    <a:pt x="0" y="0"/>
                  </a:moveTo>
                  <a:lnTo>
                    <a:pt x="0" y="812"/>
                  </a:lnTo>
                  <a:lnTo>
                    <a:pt x="812" y="812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22;p49">
              <a:extLst>
                <a:ext uri="{FF2B5EF4-FFF2-40B4-BE49-F238E27FC236}">
                  <a16:creationId xmlns:a16="http://schemas.microsoft.com/office/drawing/2014/main" id="{111A5982-0123-7AAE-19D3-AFDFA5C4C1B1}"/>
                </a:ext>
              </a:extLst>
            </p:cNvPr>
            <p:cNvSpPr/>
            <p:nvPr/>
          </p:nvSpPr>
          <p:spPr>
            <a:xfrm>
              <a:off x="1216313" y="2301050"/>
              <a:ext cx="92450" cy="20300"/>
            </a:xfrm>
            <a:custGeom>
              <a:avLst/>
              <a:gdLst/>
              <a:ahLst/>
              <a:cxnLst/>
              <a:rect l="l" t="t" r="r" b="b"/>
              <a:pathLst>
                <a:path w="3698" h="812" extrusionOk="0">
                  <a:moveTo>
                    <a:pt x="0" y="0"/>
                  </a:moveTo>
                  <a:lnTo>
                    <a:pt x="0" y="812"/>
                  </a:lnTo>
                  <a:lnTo>
                    <a:pt x="3698" y="812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23;p49">
              <a:extLst>
                <a:ext uri="{FF2B5EF4-FFF2-40B4-BE49-F238E27FC236}">
                  <a16:creationId xmlns:a16="http://schemas.microsoft.com/office/drawing/2014/main" id="{4693D656-9C9F-B3BF-69E8-89CA80C658B3}"/>
                </a:ext>
              </a:extLst>
            </p:cNvPr>
            <p:cNvSpPr/>
            <p:nvPr/>
          </p:nvSpPr>
          <p:spPr>
            <a:xfrm>
              <a:off x="1175463" y="2260125"/>
              <a:ext cx="133300" cy="20650"/>
            </a:xfrm>
            <a:custGeom>
              <a:avLst/>
              <a:gdLst/>
              <a:ahLst/>
              <a:cxnLst/>
              <a:rect l="l" t="t" r="r" b="b"/>
              <a:pathLst>
                <a:path w="5332" h="826" extrusionOk="0">
                  <a:moveTo>
                    <a:pt x="0" y="1"/>
                  </a:moveTo>
                  <a:lnTo>
                    <a:pt x="0" y="826"/>
                  </a:lnTo>
                  <a:lnTo>
                    <a:pt x="5332" y="826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4;p49">
              <a:extLst>
                <a:ext uri="{FF2B5EF4-FFF2-40B4-BE49-F238E27FC236}">
                  <a16:creationId xmlns:a16="http://schemas.microsoft.com/office/drawing/2014/main" id="{B23A6EF1-7BC3-B800-6539-D04FB56CA539}"/>
                </a:ext>
              </a:extLst>
            </p:cNvPr>
            <p:cNvSpPr/>
            <p:nvPr/>
          </p:nvSpPr>
          <p:spPr>
            <a:xfrm>
              <a:off x="1175463" y="2218750"/>
              <a:ext cx="133300" cy="20300"/>
            </a:xfrm>
            <a:custGeom>
              <a:avLst/>
              <a:gdLst/>
              <a:ahLst/>
              <a:cxnLst/>
              <a:rect l="l" t="t" r="r" b="b"/>
              <a:pathLst>
                <a:path w="5332" h="812" extrusionOk="0">
                  <a:moveTo>
                    <a:pt x="0" y="0"/>
                  </a:moveTo>
                  <a:lnTo>
                    <a:pt x="0" y="812"/>
                  </a:lnTo>
                  <a:lnTo>
                    <a:pt x="5332" y="812"/>
                  </a:lnTo>
                  <a:lnTo>
                    <a:pt x="5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0112;p64">
            <a:extLst>
              <a:ext uri="{FF2B5EF4-FFF2-40B4-BE49-F238E27FC236}">
                <a16:creationId xmlns:a16="http://schemas.microsoft.com/office/drawing/2014/main" id="{871D2E75-C94A-5D14-2624-8A6612070FB4}"/>
              </a:ext>
            </a:extLst>
          </p:cNvPr>
          <p:cNvGrpSpPr/>
          <p:nvPr/>
        </p:nvGrpSpPr>
        <p:grpSpPr>
          <a:xfrm>
            <a:off x="4162580" y="1518279"/>
            <a:ext cx="351315" cy="351050"/>
            <a:chOff x="1413250" y="2680675"/>
            <a:chExt cx="297750" cy="297525"/>
          </a:xfrm>
        </p:grpSpPr>
        <p:sp>
          <p:nvSpPr>
            <p:cNvPr id="16" name="Google Shape;10113;p64">
              <a:extLst>
                <a:ext uri="{FF2B5EF4-FFF2-40B4-BE49-F238E27FC236}">
                  <a16:creationId xmlns:a16="http://schemas.microsoft.com/office/drawing/2014/main" id="{58F5F7B4-4698-2430-5948-5EE3BE398BB0}"/>
                </a:ext>
              </a:extLst>
            </p:cNvPr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114;p64">
              <a:extLst>
                <a:ext uri="{FF2B5EF4-FFF2-40B4-BE49-F238E27FC236}">
                  <a16:creationId xmlns:a16="http://schemas.microsoft.com/office/drawing/2014/main" id="{176B09D4-A91F-6922-8162-7BB8E646608D}"/>
                </a:ext>
              </a:extLst>
            </p:cNvPr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115;p64">
              <a:extLst>
                <a:ext uri="{FF2B5EF4-FFF2-40B4-BE49-F238E27FC236}">
                  <a16:creationId xmlns:a16="http://schemas.microsoft.com/office/drawing/2014/main" id="{35413B89-A96F-FA9F-8571-5A0F68796B64}"/>
                </a:ext>
              </a:extLst>
            </p:cNvPr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116;p64">
              <a:extLst>
                <a:ext uri="{FF2B5EF4-FFF2-40B4-BE49-F238E27FC236}">
                  <a16:creationId xmlns:a16="http://schemas.microsoft.com/office/drawing/2014/main" id="{2BC9DB8A-7FD5-6D13-4CC0-9EF48B1C00DA}"/>
                </a:ext>
              </a:extLst>
            </p:cNvPr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" name="Google Shape;10775;p66">
            <a:extLst>
              <a:ext uri="{FF2B5EF4-FFF2-40B4-BE49-F238E27FC236}">
                <a16:creationId xmlns:a16="http://schemas.microsoft.com/office/drawing/2014/main" id="{EABBD4F6-4EEA-66B8-F23B-466866A03F04}"/>
              </a:ext>
            </a:extLst>
          </p:cNvPr>
          <p:cNvGrpSpPr/>
          <p:nvPr/>
        </p:nvGrpSpPr>
        <p:grpSpPr>
          <a:xfrm>
            <a:off x="6884263" y="1549315"/>
            <a:ext cx="358229" cy="314961"/>
            <a:chOff x="-45664625" y="2352225"/>
            <a:chExt cx="300125" cy="263875"/>
          </a:xfrm>
        </p:grpSpPr>
        <p:sp>
          <p:nvSpPr>
            <p:cNvPr id="21" name="Google Shape;10776;p66">
              <a:extLst>
                <a:ext uri="{FF2B5EF4-FFF2-40B4-BE49-F238E27FC236}">
                  <a16:creationId xmlns:a16="http://schemas.microsoft.com/office/drawing/2014/main" id="{A82C1360-509B-6C9F-9950-C9C8BA8C97A1}"/>
                </a:ext>
              </a:extLst>
            </p:cNvPr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77;p66">
              <a:extLst>
                <a:ext uri="{FF2B5EF4-FFF2-40B4-BE49-F238E27FC236}">
                  <a16:creationId xmlns:a16="http://schemas.microsoft.com/office/drawing/2014/main" id="{389552D6-4362-E807-0B18-0063930B00B9}"/>
                </a:ext>
              </a:extLst>
            </p:cNvPr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78;p66">
              <a:extLst>
                <a:ext uri="{FF2B5EF4-FFF2-40B4-BE49-F238E27FC236}">
                  <a16:creationId xmlns:a16="http://schemas.microsoft.com/office/drawing/2014/main" id="{FD9E98EB-0080-CA72-3450-295D17572545}"/>
                </a:ext>
              </a:extLst>
            </p:cNvPr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779;p66">
              <a:extLst>
                <a:ext uri="{FF2B5EF4-FFF2-40B4-BE49-F238E27FC236}">
                  <a16:creationId xmlns:a16="http://schemas.microsoft.com/office/drawing/2014/main" id="{5543354F-7EE7-2FF5-6B4B-D9020019A22F}"/>
                </a:ext>
              </a:extLst>
            </p:cNvPr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0780;p66">
              <a:extLst>
                <a:ext uri="{FF2B5EF4-FFF2-40B4-BE49-F238E27FC236}">
                  <a16:creationId xmlns:a16="http://schemas.microsoft.com/office/drawing/2014/main" id="{1F28A55C-C4FD-D270-B976-F001533AE8E4}"/>
                </a:ext>
              </a:extLst>
            </p:cNvPr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0781;p66">
              <a:extLst>
                <a:ext uri="{FF2B5EF4-FFF2-40B4-BE49-F238E27FC236}">
                  <a16:creationId xmlns:a16="http://schemas.microsoft.com/office/drawing/2014/main" id="{0F08C5E7-4340-8925-0BD5-6C0402F1B99F}"/>
                </a:ext>
              </a:extLst>
            </p:cNvPr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782;p66">
              <a:extLst>
                <a:ext uri="{FF2B5EF4-FFF2-40B4-BE49-F238E27FC236}">
                  <a16:creationId xmlns:a16="http://schemas.microsoft.com/office/drawing/2014/main" id="{929E1951-2FC5-4DB4-E786-805A6FD4B58D}"/>
                </a:ext>
              </a:extLst>
            </p:cNvPr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0079;p64">
            <a:extLst>
              <a:ext uri="{FF2B5EF4-FFF2-40B4-BE49-F238E27FC236}">
                <a16:creationId xmlns:a16="http://schemas.microsoft.com/office/drawing/2014/main" id="{F25FC91B-366E-1AD2-3D57-8E569A0F1B8D}"/>
              </a:ext>
            </a:extLst>
          </p:cNvPr>
          <p:cNvGrpSpPr/>
          <p:nvPr/>
        </p:nvGrpSpPr>
        <p:grpSpPr>
          <a:xfrm>
            <a:off x="1462848" y="2886958"/>
            <a:ext cx="352230" cy="348542"/>
            <a:chOff x="1049375" y="2318350"/>
            <a:chExt cx="298525" cy="295400"/>
          </a:xfrm>
        </p:grpSpPr>
        <p:sp>
          <p:nvSpPr>
            <p:cNvPr id="30" name="Google Shape;10080;p64">
              <a:extLst>
                <a:ext uri="{FF2B5EF4-FFF2-40B4-BE49-F238E27FC236}">
                  <a16:creationId xmlns:a16="http://schemas.microsoft.com/office/drawing/2014/main" id="{2CE9D900-F14D-93B2-F80C-E07AEA8384F4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081;p64">
              <a:extLst>
                <a:ext uri="{FF2B5EF4-FFF2-40B4-BE49-F238E27FC236}">
                  <a16:creationId xmlns:a16="http://schemas.microsoft.com/office/drawing/2014/main" id="{1A7DD7B7-5881-9757-7950-DE46FB58E39E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082;p64">
              <a:extLst>
                <a:ext uri="{FF2B5EF4-FFF2-40B4-BE49-F238E27FC236}">
                  <a16:creationId xmlns:a16="http://schemas.microsoft.com/office/drawing/2014/main" id="{07E6A283-C151-4A93-23C3-0B7A03CCB834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083;p64">
              <a:extLst>
                <a:ext uri="{FF2B5EF4-FFF2-40B4-BE49-F238E27FC236}">
                  <a16:creationId xmlns:a16="http://schemas.microsoft.com/office/drawing/2014/main" id="{01F7C696-FD2D-021F-BC62-FA7EFFE02C72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" name="Google Shape;411;p31">
            <a:extLst>
              <a:ext uri="{FF2B5EF4-FFF2-40B4-BE49-F238E27FC236}">
                <a16:creationId xmlns:a16="http://schemas.microsoft.com/office/drawing/2014/main" id="{47295015-3800-4967-BC0C-97DC34E48E2B}"/>
              </a:ext>
            </a:extLst>
          </p:cNvPr>
          <p:cNvGrpSpPr/>
          <p:nvPr/>
        </p:nvGrpSpPr>
        <p:grpSpPr>
          <a:xfrm>
            <a:off x="4162580" y="2886958"/>
            <a:ext cx="286275" cy="348300"/>
            <a:chOff x="7856113" y="3801925"/>
            <a:chExt cx="286275" cy="348300"/>
          </a:xfrm>
        </p:grpSpPr>
        <p:sp>
          <p:nvSpPr>
            <p:cNvPr id="35" name="Google Shape;412;p31">
              <a:extLst>
                <a:ext uri="{FF2B5EF4-FFF2-40B4-BE49-F238E27FC236}">
                  <a16:creationId xmlns:a16="http://schemas.microsoft.com/office/drawing/2014/main" id="{1B3BA94D-7B5A-29C2-9707-89DC54B0208A}"/>
                </a:ext>
              </a:extLst>
            </p:cNvPr>
            <p:cNvSpPr/>
            <p:nvPr/>
          </p:nvSpPr>
          <p:spPr>
            <a:xfrm>
              <a:off x="7856113" y="3801925"/>
              <a:ext cx="286275" cy="348300"/>
            </a:xfrm>
            <a:custGeom>
              <a:avLst/>
              <a:gdLst/>
              <a:ahLst/>
              <a:cxnLst/>
              <a:rect l="l" t="t" r="r" b="b"/>
              <a:pathLst>
                <a:path w="11451" h="13932" extrusionOk="0">
                  <a:moveTo>
                    <a:pt x="9006" y="812"/>
                  </a:moveTo>
                  <a:lnTo>
                    <a:pt x="9006" y="11475"/>
                  </a:lnTo>
                  <a:lnTo>
                    <a:pt x="812" y="11475"/>
                  </a:lnTo>
                  <a:lnTo>
                    <a:pt x="812" y="812"/>
                  </a:lnTo>
                  <a:close/>
                  <a:moveTo>
                    <a:pt x="10639" y="2043"/>
                  </a:moveTo>
                  <a:lnTo>
                    <a:pt x="10639" y="13109"/>
                  </a:lnTo>
                  <a:lnTo>
                    <a:pt x="2040" y="13109"/>
                  </a:lnTo>
                  <a:lnTo>
                    <a:pt x="2040" y="12297"/>
                  </a:lnTo>
                  <a:lnTo>
                    <a:pt x="9817" y="12297"/>
                  </a:lnTo>
                  <a:lnTo>
                    <a:pt x="9817" y="2043"/>
                  </a:lnTo>
                  <a:close/>
                  <a:moveTo>
                    <a:pt x="1" y="1"/>
                  </a:moveTo>
                  <a:lnTo>
                    <a:pt x="1" y="12297"/>
                  </a:lnTo>
                  <a:lnTo>
                    <a:pt x="1229" y="12297"/>
                  </a:lnTo>
                  <a:lnTo>
                    <a:pt x="1229" y="13931"/>
                  </a:lnTo>
                  <a:lnTo>
                    <a:pt x="11451" y="13931"/>
                  </a:lnTo>
                  <a:lnTo>
                    <a:pt x="11451" y="1218"/>
                  </a:lnTo>
                  <a:lnTo>
                    <a:pt x="9817" y="1218"/>
                  </a:lnTo>
                  <a:lnTo>
                    <a:pt x="98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3;p31">
              <a:extLst>
                <a:ext uri="{FF2B5EF4-FFF2-40B4-BE49-F238E27FC236}">
                  <a16:creationId xmlns:a16="http://schemas.microsoft.com/office/drawing/2014/main" id="{F5F18AFE-3C97-445A-A597-CC62CFE06CB5}"/>
                </a:ext>
              </a:extLst>
            </p:cNvPr>
            <p:cNvSpPr/>
            <p:nvPr/>
          </p:nvSpPr>
          <p:spPr>
            <a:xfrm>
              <a:off x="7937813" y="3842850"/>
              <a:ext cx="82050" cy="102550"/>
            </a:xfrm>
            <a:custGeom>
              <a:avLst/>
              <a:gdLst/>
              <a:ahLst/>
              <a:cxnLst/>
              <a:rect l="l" t="t" r="r" b="b"/>
              <a:pathLst>
                <a:path w="3282" h="4102" extrusionOk="0">
                  <a:moveTo>
                    <a:pt x="1634" y="1172"/>
                  </a:moveTo>
                  <a:cubicBezTo>
                    <a:pt x="2075" y="1656"/>
                    <a:pt x="2456" y="2208"/>
                    <a:pt x="2456" y="2456"/>
                  </a:cubicBezTo>
                  <a:cubicBezTo>
                    <a:pt x="2456" y="2908"/>
                    <a:pt x="2086" y="3279"/>
                    <a:pt x="1634" y="3279"/>
                  </a:cubicBezTo>
                  <a:cubicBezTo>
                    <a:pt x="1185" y="3279"/>
                    <a:pt x="823" y="2908"/>
                    <a:pt x="823" y="2456"/>
                  </a:cubicBezTo>
                  <a:cubicBezTo>
                    <a:pt x="823" y="2208"/>
                    <a:pt x="1207" y="1656"/>
                    <a:pt x="1634" y="1172"/>
                  </a:cubicBezTo>
                  <a:close/>
                  <a:moveTo>
                    <a:pt x="1634" y="0"/>
                  </a:moveTo>
                  <a:cubicBezTo>
                    <a:pt x="1602" y="54"/>
                    <a:pt x="0" y="1475"/>
                    <a:pt x="0" y="2456"/>
                  </a:cubicBezTo>
                  <a:cubicBezTo>
                    <a:pt x="0" y="3357"/>
                    <a:pt x="733" y="4101"/>
                    <a:pt x="1634" y="4101"/>
                  </a:cubicBezTo>
                  <a:cubicBezTo>
                    <a:pt x="2548" y="4101"/>
                    <a:pt x="3281" y="3357"/>
                    <a:pt x="3281" y="2456"/>
                  </a:cubicBezTo>
                  <a:cubicBezTo>
                    <a:pt x="3281" y="1645"/>
                    <a:pt x="2210" y="563"/>
                    <a:pt x="1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4;p31">
              <a:extLst>
                <a:ext uri="{FF2B5EF4-FFF2-40B4-BE49-F238E27FC236}">
                  <a16:creationId xmlns:a16="http://schemas.microsoft.com/office/drawing/2014/main" id="{91436269-4424-BFEB-4489-17FB5509D32F}"/>
                </a:ext>
              </a:extLst>
            </p:cNvPr>
            <p:cNvSpPr/>
            <p:nvPr/>
          </p:nvSpPr>
          <p:spPr>
            <a:xfrm>
              <a:off x="7907113" y="3965925"/>
              <a:ext cx="143450" cy="20300"/>
            </a:xfrm>
            <a:custGeom>
              <a:avLst/>
              <a:gdLst/>
              <a:ahLst/>
              <a:cxnLst/>
              <a:rect l="l" t="t" r="r" b="b"/>
              <a:pathLst>
                <a:path w="5738" h="812" extrusionOk="0">
                  <a:moveTo>
                    <a:pt x="0" y="0"/>
                  </a:moveTo>
                  <a:lnTo>
                    <a:pt x="0" y="812"/>
                  </a:lnTo>
                  <a:lnTo>
                    <a:pt x="5738" y="812"/>
                  </a:lnTo>
                  <a:lnTo>
                    <a:pt x="5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5;p31">
              <a:extLst>
                <a:ext uri="{FF2B5EF4-FFF2-40B4-BE49-F238E27FC236}">
                  <a16:creationId xmlns:a16="http://schemas.microsoft.com/office/drawing/2014/main" id="{DB85E781-95FB-92D3-F784-B796FC4FDC81}"/>
                </a:ext>
              </a:extLst>
            </p:cNvPr>
            <p:cNvSpPr/>
            <p:nvPr/>
          </p:nvSpPr>
          <p:spPr>
            <a:xfrm>
              <a:off x="7907113" y="4006500"/>
              <a:ext cx="143450" cy="20650"/>
            </a:xfrm>
            <a:custGeom>
              <a:avLst/>
              <a:gdLst/>
              <a:ahLst/>
              <a:cxnLst/>
              <a:rect l="l" t="t" r="r" b="b"/>
              <a:pathLst>
                <a:path w="5738" h="826" extrusionOk="0">
                  <a:moveTo>
                    <a:pt x="0" y="0"/>
                  </a:moveTo>
                  <a:lnTo>
                    <a:pt x="0" y="825"/>
                  </a:lnTo>
                  <a:lnTo>
                    <a:pt x="5738" y="825"/>
                  </a:lnTo>
                  <a:lnTo>
                    <a:pt x="5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6;p31">
              <a:extLst>
                <a:ext uri="{FF2B5EF4-FFF2-40B4-BE49-F238E27FC236}">
                  <a16:creationId xmlns:a16="http://schemas.microsoft.com/office/drawing/2014/main" id="{D477FFF0-D6F5-D982-2CEC-D8D750A6297B}"/>
                </a:ext>
              </a:extLst>
            </p:cNvPr>
            <p:cNvSpPr/>
            <p:nvPr/>
          </p:nvSpPr>
          <p:spPr>
            <a:xfrm>
              <a:off x="7907113" y="4047400"/>
              <a:ext cx="143450" cy="20600"/>
            </a:xfrm>
            <a:custGeom>
              <a:avLst/>
              <a:gdLst/>
              <a:ahLst/>
              <a:cxnLst/>
              <a:rect l="l" t="t" r="r" b="b"/>
              <a:pathLst>
                <a:path w="5738" h="824" extrusionOk="0">
                  <a:moveTo>
                    <a:pt x="0" y="1"/>
                  </a:moveTo>
                  <a:lnTo>
                    <a:pt x="0" y="823"/>
                  </a:lnTo>
                  <a:lnTo>
                    <a:pt x="5738" y="823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/>
          <p:cNvSpPr txBox="1">
            <a:spLocks noGrp="1"/>
          </p:cNvSpPr>
          <p:nvPr>
            <p:ph type="title"/>
          </p:nvPr>
        </p:nvSpPr>
        <p:spPr>
          <a:xfrm>
            <a:off x="4956375" y="1748902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dataset</a:t>
            </a:r>
            <a:endParaRPr dirty="0"/>
          </a:p>
        </p:txBody>
      </p:sp>
      <p:sp>
        <p:nvSpPr>
          <p:cNvPr id="450" name="Google Shape;450;p32"/>
          <p:cNvSpPr txBox="1">
            <a:spLocks noGrp="1"/>
          </p:cNvSpPr>
          <p:nvPr>
            <p:ph type="title" idx="2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51" name="Google Shape;451;p32"/>
          <p:cNvGrpSpPr/>
          <p:nvPr/>
        </p:nvGrpSpPr>
        <p:grpSpPr>
          <a:xfrm>
            <a:off x="1003559" y="535004"/>
            <a:ext cx="3620734" cy="3717642"/>
            <a:chOff x="1010119" y="576873"/>
            <a:chExt cx="3567578" cy="3663062"/>
          </a:xfrm>
        </p:grpSpPr>
        <p:grpSp>
          <p:nvGrpSpPr>
            <p:cNvPr id="452" name="Google Shape;452;p32"/>
            <p:cNvGrpSpPr/>
            <p:nvPr/>
          </p:nvGrpSpPr>
          <p:grpSpPr>
            <a:xfrm>
              <a:off x="2038825" y="1936466"/>
              <a:ext cx="2538872" cy="2303469"/>
              <a:chOff x="959290" y="1278023"/>
              <a:chExt cx="3208077" cy="2910626"/>
            </a:xfrm>
          </p:grpSpPr>
          <p:sp>
            <p:nvSpPr>
              <p:cNvPr id="453" name="Google Shape;453;p32"/>
              <p:cNvSpPr/>
              <p:nvPr/>
            </p:nvSpPr>
            <p:spPr>
              <a:xfrm>
                <a:off x="959290" y="1278023"/>
                <a:ext cx="3208077" cy="2910618"/>
              </a:xfrm>
              <a:custGeom>
                <a:avLst/>
                <a:gdLst/>
                <a:ahLst/>
                <a:cxnLst/>
                <a:rect l="l" t="t" r="r" b="b"/>
                <a:pathLst>
                  <a:path w="23371" h="21204" extrusionOk="0">
                    <a:moveTo>
                      <a:pt x="8986" y="1"/>
                    </a:moveTo>
                    <a:cubicBezTo>
                      <a:pt x="8986" y="1"/>
                      <a:pt x="9291" y="2094"/>
                      <a:pt x="8986" y="2270"/>
                    </a:cubicBezTo>
                    <a:cubicBezTo>
                      <a:pt x="8678" y="2433"/>
                      <a:pt x="6782" y="3716"/>
                      <a:pt x="6135" y="3979"/>
                    </a:cubicBezTo>
                    <a:cubicBezTo>
                      <a:pt x="5478" y="4242"/>
                      <a:pt x="3385" y="4758"/>
                      <a:pt x="1710" y="6488"/>
                    </a:cubicBezTo>
                    <a:cubicBezTo>
                      <a:pt x="492" y="7748"/>
                      <a:pt x="582" y="11647"/>
                      <a:pt x="668" y="12087"/>
                    </a:cubicBezTo>
                    <a:cubicBezTo>
                      <a:pt x="624" y="12526"/>
                      <a:pt x="789" y="17719"/>
                      <a:pt x="537" y="18377"/>
                    </a:cubicBezTo>
                    <a:cubicBezTo>
                      <a:pt x="253" y="19155"/>
                      <a:pt x="87" y="20128"/>
                      <a:pt x="0" y="21204"/>
                    </a:cubicBezTo>
                    <a:lnTo>
                      <a:pt x="4097" y="21204"/>
                    </a:lnTo>
                    <a:cubicBezTo>
                      <a:pt x="4121" y="20457"/>
                      <a:pt x="4108" y="19865"/>
                      <a:pt x="4066" y="19647"/>
                    </a:cubicBezTo>
                    <a:cubicBezTo>
                      <a:pt x="3890" y="18858"/>
                      <a:pt x="4789" y="15550"/>
                      <a:pt x="4855" y="14246"/>
                    </a:cubicBezTo>
                    <a:cubicBezTo>
                      <a:pt x="5370" y="15111"/>
                      <a:pt x="5938" y="20076"/>
                      <a:pt x="5938" y="20775"/>
                    </a:cubicBezTo>
                    <a:cubicBezTo>
                      <a:pt x="5938" y="20851"/>
                      <a:pt x="5928" y="20996"/>
                      <a:pt x="5896" y="21204"/>
                    </a:cubicBezTo>
                    <a:lnTo>
                      <a:pt x="17477" y="21204"/>
                    </a:lnTo>
                    <a:cubicBezTo>
                      <a:pt x="17443" y="20996"/>
                      <a:pt x="17433" y="20851"/>
                      <a:pt x="17433" y="20775"/>
                    </a:cubicBezTo>
                    <a:cubicBezTo>
                      <a:pt x="17433" y="20076"/>
                      <a:pt x="18003" y="15111"/>
                      <a:pt x="18519" y="14246"/>
                    </a:cubicBezTo>
                    <a:cubicBezTo>
                      <a:pt x="18584" y="15550"/>
                      <a:pt x="19481" y="18858"/>
                      <a:pt x="19308" y="19647"/>
                    </a:cubicBezTo>
                    <a:cubicBezTo>
                      <a:pt x="19263" y="19865"/>
                      <a:pt x="19252" y="20457"/>
                      <a:pt x="19273" y="21204"/>
                    </a:cubicBezTo>
                    <a:lnTo>
                      <a:pt x="23370" y="21204"/>
                    </a:lnTo>
                    <a:cubicBezTo>
                      <a:pt x="23294" y="20128"/>
                      <a:pt x="23121" y="19155"/>
                      <a:pt x="22834" y="18377"/>
                    </a:cubicBezTo>
                    <a:cubicBezTo>
                      <a:pt x="22595" y="17719"/>
                      <a:pt x="22747" y="12526"/>
                      <a:pt x="22703" y="12087"/>
                    </a:cubicBezTo>
                    <a:cubicBezTo>
                      <a:pt x="22792" y="11647"/>
                      <a:pt x="22879" y="7748"/>
                      <a:pt x="21661" y="6488"/>
                    </a:cubicBezTo>
                    <a:cubicBezTo>
                      <a:pt x="19986" y="4758"/>
                      <a:pt x="17893" y="4242"/>
                      <a:pt x="17235" y="3979"/>
                    </a:cubicBezTo>
                    <a:cubicBezTo>
                      <a:pt x="16578" y="3716"/>
                      <a:pt x="14692" y="2433"/>
                      <a:pt x="14387" y="2270"/>
                    </a:cubicBezTo>
                    <a:cubicBezTo>
                      <a:pt x="14080" y="2094"/>
                      <a:pt x="14387" y="1"/>
                      <a:pt x="143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2"/>
              <p:cNvSpPr/>
              <p:nvPr/>
            </p:nvSpPr>
            <p:spPr>
              <a:xfrm>
                <a:off x="1461409" y="3211991"/>
                <a:ext cx="313107" cy="976658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7115" extrusionOk="0">
                    <a:moveTo>
                      <a:pt x="1042" y="1"/>
                    </a:moveTo>
                    <a:cubicBezTo>
                      <a:pt x="1031" y="1"/>
                      <a:pt x="1019" y="2"/>
                      <a:pt x="1008" y="4"/>
                    </a:cubicBezTo>
                    <a:cubicBezTo>
                      <a:pt x="942" y="25"/>
                      <a:pt x="887" y="80"/>
                      <a:pt x="887" y="146"/>
                    </a:cubicBezTo>
                    <a:cubicBezTo>
                      <a:pt x="866" y="693"/>
                      <a:pt x="679" y="1658"/>
                      <a:pt x="492" y="2578"/>
                    </a:cubicBezTo>
                    <a:cubicBezTo>
                      <a:pt x="242" y="3883"/>
                      <a:pt x="0" y="5108"/>
                      <a:pt x="111" y="5592"/>
                    </a:cubicBezTo>
                    <a:cubicBezTo>
                      <a:pt x="132" y="5700"/>
                      <a:pt x="163" y="6073"/>
                      <a:pt x="142" y="7115"/>
                    </a:cubicBezTo>
                    <a:lnTo>
                      <a:pt x="440" y="7115"/>
                    </a:lnTo>
                    <a:cubicBezTo>
                      <a:pt x="461" y="6302"/>
                      <a:pt x="450" y="5745"/>
                      <a:pt x="395" y="5526"/>
                    </a:cubicBezTo>
                    <a:cubicBezTo>
                      <a:pt x="308" y="5108"/>
                      <a:pt x="558" y="3793"/>
                      <a:pt x="789" y="2634"/>
                    </a:cubicBezTo>
                    <a:cubicBezTo>
                      <a:pt x="921" y="1963"/>
                      <a:pt x="1052" y="1319"/>
                      <a:pt x="1118" y="793"/>
                    </a:cubicBezTo>
                    <a:cubicBezTo>
                      <a:pt x="1557" y="2358"/>
                      <a:pt x="1973" y="6105"/>
                      <a:pt x="1973" y="6686"/>
                    </a:cubicBezTo>
                    <a:cubicBezTo>
                      <a:pt x="1973" y="6741"/>
                      <a:pt x="1962" y="6907"/>
                      <a:pt x="1939" y="7115"/>
                    </a:cubicBezTo>
                    <a:lnTo>
                      <a:pt x="2246" y="7115"/>
                    </a:lnTo>
                    <a:cubicBezTo>
                      <a:pt x="2267" y="6907"/>
                      <a:pt x="2280" y="6752"/>
                      <a:pt x="2280" y="6686"/>
                    </a:cubicBezTo>
                    <a:cubicBezTo>
                      <a:pt x="2280" y="6052"/>
                      <a:pt x="1710" y="990"/>
                      <a:pt x="1173" y="80"/>
                    </a:cubicBezTo>
                    <a:cubicBezTo>
                      <a:pt x="1145" y="26"/>
                      <a:pt x="1096" y="1"/>
                      <a:pt x="1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2"/>
              <p:cNvSpPr/>
              <p:nvPr/>
            </p:nvSpPr>
            <p:spPr>
              <a:xfrm>
                <a:off x="2700661" y="2042743"/>
                <a:ext cx="1332729" cy="2145901"/>
              </a:xfrm>
              <a:custGeom>
                <a:avLst/>
                <a:gdLst/>
                <a:ahLst/>
                <a:cxnLst/>
                <a:rect l="l" t="t" r="r" b="b"/>
                <a:pathLst>
                  <a:path w="9709" h="15633" extrusionOk="0">
                    <a:moveTo>
                      <a:pt x="3428" y="0"/>
                    </a:moveTo>
                    <a:cubicBezTo>
                      <a:pt x="3344" y="0"/>
                      <a:pt x="3256" y="5"/>
                      <a:pt x="3179" y="18"/>
                    </a:cubicBezTo>
                    <a:cubicBezTo>
                      <a:pt x="2598" y="83"/>
                      <a:pt x="2104" y="412"/>
                      <a:pt x="1720" y="775"/>
                    </a:cubicBezTo>
                    <a:cubicBezTo>
                      <a:pt x="986" y="1498"/>
                      <a:pt x="505" y="2374"/>
                      <a:pt x="66" y="3229"/>
                    </a:cubicBezTo>
                    <a:cubicBezTo>
                      <a:pt x="45" y="3273"/>
                      <a:pt x="24" y="3305"/>
                      <a:pt x="0" y="3349"/>
                    </a:cubicBezTo>
                    <a:lnTo>
                      <a:pt x="121" y="3415"/>
                    </a:lnTo>
                    <a:lnTo>
                      <a:pt x="526" y="3612"/>
                    </a:lnTo>
                    <a:cubicBezTo>
                      <a:pt x="747" y="3163"/>
                      <a:pt x="976" y="2724"/>
                      <a:pt x="1218" y="2308"/>
                    </a:cubicBezTo>
                    <a:cubicBezTo>
                      <a:pt x="1470" y="1882"/>
                      <a:pt x="1754" y="1488"/>
                      <a:pt x="2083" y="1159"/>
                    </a:cubicBezTo>
                    <a:cubicBezTo>
                      <a:pt x="2412" y="817"/>
                      <a:pt x="2806" y="567"/>
                      <a:pt x="3245" y="502"/>
                    </a:cubicBezTo>
                    <a:cubicBezTo>
                      <a:pt x="3320" y="489"/>
                      <a:pt x="3402" y="484"/>
                      <a:pt x="3488" y="484"/>
                    </a:cubicBezTo>
                    <a:cubicBezTo>
                      <a:pt x="3630" y="484"/>
                      <a:pt x="3784" y="497"/>
                      <a:pt x="3934" y="512"/>
                    </a:cubicBezTo>
                    <a:cubicBezTo>
                      <a:pt x="4142" y="533"/>
                      <a:pt x="4350" y="567"/>
                      <a:pt x="4560" y="620"/>
                    </a:cubicBezTo>
                    <a:cubicBezTo>
                      <a:pt x="4581" y="620"/>
                      <a:pt x="4613" y="633"/>
                      <a:pt x="4647" y="644"/>
                    </a:cubicBezTo>
                    <a:cubicBezTo>
                      <a:pt x="4955" y="709"/>
                      <a:pt x="5239" y="817"/>
                      <a:pt x="5533" y="949"/>
                    </a:cubicBezTo>
                    <a:cubicBezTo>
                      <a:pt x="6125" y="1225"/>
                      <a:pt x="6674" y="1606"/>
                      <a:pt x="7145" y="2066"/>
                    </a:cubicBezTo>
                    <a:cubicBezTo>
                      <a:pt x="7495" y="2363"/>
                      <a:pt x="7571" y="2834"/>
                      <a:pt x="7550" y="3315"/>
                    </a:cubicBezTo>
                    <a:cubicBezTo>
                      <a:pt x="7518" y="3799"/>
                      <a:pt x="7397" y="4280"/>
                      <a:pt x="7277" y="4762"/>
                    </a:cubicBezTo>
                    <a:cubicBezTo>
                      <a:pt x="7242" y="4893"/>
                      <a:pt x="7221" y="5014"/>
                      <a:pt x="7200" y="5146"/>
                    </a:cubicBezTo>
                    <a:cubicBezTo>
                      <a:pt x="7190" y="5211"/>
                      <a:pt x="7177" y="5277"/>
                      <a:pt x="7166" y="5343"/>
                    </a:cubicBezTo>
                    <a:cubicBezTo>
                      <a:pt x="7166" y="5419"/>
                      <a:pt x="7166" y="5498"/>
                      <a:pt x="7211" y="5595"/>
                    </a:cubicBezTo>
                    <a:cubicBezTo>
                      <a:pt x="7211" y="5629"/>
                      <a:pt x="7232" y="5650"/>
                      <a:pt x="7255" y="5671"/>
                    </a:cubicBezTo>
                    <a:lnTo>
                      <a:pt x="7298" y="5716"/>
                    </a:lnTo>
                    <a:cubicBezTo>
                      <a:pt x="7308" y="5727"/>
                      <a:pt x="7332" y="5748"/>
                      <a:pt x="7353" y="5771"/>
                    </a:cubicBezTo>
                    <a:cubicBezTo>
                      <a:pt x="7397" y="5813"/>
                      <a:pt x="7429" y="5858"/>
                      <a:pt x="7463" y="5913"/>
                    </a:cubicBezTo>
                    <a:cubicBezTo>
                      <a:pt x="7539" y="6011"/>
                      <a:pt x="7605" y="6111"/>
                      <a:pt x="7671" y="6208"/>
                    </a:cubicBezTo>
                    <a:cubicBezTo>
                      <a:pt x="7792" y="6429"/>
                      <a:pt x="7913" y="6647"/>
                      <a:pt x="8010" y="6865"/>
                    </a:cubicBezTo>
                    <a:cubicBezTo>
                      <a:pt x="8065" y="6976"/>
                      <a:pt x="8097" y="7086"/>
                      <a:pt x="8152" y="7218"/>
                    </a:cubicBezTo>
                    <a:cubicBezTo>
                      <a:pt x="8197" y="7339"/>
                      <a:pt x="8252" y="7447"/>
                      <a:pt x="8307" y="7567"/>
                    </a:cubicBezTo>
                    <a:cubicBezTo>
                      <a:pt x="8415" y="7799"/>
                      <a:pt x="8547" y="8017"/>
                      <a:pt x="8689" y="8235"/>
                    </a:cubicBezTo>
                    <a:cubicBezTo>
                      <a:pt x="8723" y="8291"/>
                      <a:pt x="8754" y="8346"/>
                      <a:pt x="8799" y="8391"/>
                    </a:cubicBezTo>
                    <a:cubicBezTo>
                      <a:pt x="8833" y="8443"/>
                      <a:pt x="8899" y="8498"/>
                      <a:pt x="8910" y="8533"/>
                    </a:cubicBezTo>
                    <a:cubicBezTo>
                      <a:pt x="8965" y="8619"/>
                      <a:pt x="8996" y="8740"/>
                      <a:pt x="9041" y="8861"/>
                    </a:cubicBezTo>
                    <a:cubicBezTo>
                      <a:pt x="9173" y="9332"/>
                      <a:pt x="9249" y="9837"/>
                      <a:pt x="9315" y="10329"/>
                    </a:cubicBezTo>
                    <a:cubicBezTo>
                      <a:pt x="9336" y="10571"/>
                      <a:pt x="9359" y="10823"/>
                      <a:pt x="9346" y="11062"/>
                    </a:cubicBezTo>
                    <a:cubicBezTo>
                      <a:pt x="9315" y="11325"/>
                      <a:pt x="9325" y="11578"/>
                      <a:pt x="9325" y="11830"/>
                    </a:cubicBezTo>
                    <a:cubicBezTo>
                      <a:pt x="9336" y="12335"/>
                      <a:pt x="9359" y="12837"/>
                      <a:pt x="9401" y="13342"/>
                    </a:cubicBezTo>
                    <a:cubicBezTo>
                      <a:pt x="9436" y="13847"/>
                      <a:pt x="9491" y="14339"/>
                      <a:pt x="9556" y="14844"/>
                    </a:cubicBezTo>
                    <a:cubicBezTo>
                      <a:pt x="9588" y="15107"/>
                      <a:pt x="9633" y="15370"/>
                      <a:pt x="9688" y="15633"/>
                    </a:cubicBezTo>
                    <a:lnTo>
                      <a:pt x="9709" y="15633"/>
                    </a:lnTo>
                    <a:cubicBezTo>
                      <a:pt x="9654" y="15370"/>
                      <a:pt x="9622" y="15107"/>
                      <a:pt x="9588" y="14844"/>
                    </a:cubicBezTo>
                    <a:cubicBezTo>
                      <a:pt x="9533" y="14339"/>
                      <a:pt x="9501" y="13834"/>
                      <a:pt x="9467" y="13332"/>
                    </a:cubicBezTo>
                    <a:cubicBezTo>
                      <a:pt x="9446" y="12837"/>
                      <a:pt x="9436" y="12335"/>
                      <a:pt x="9436" y="11830"/>
                    </a:cubicBezTo>
                    <a:cubicBezTo>
                      <a:pt x="9446" y="11578"/>
                      <a:pt x="9436" y="11325"/>
                      <a:pt x="9467" y="11086"/>
                    </a:cubicBezTo>
                    <a:cubicBezTo>
                      <a:pt x="9501" y="10823"/>
                      <a:pt x="9478" y="10571"/>
                      <a:pt x="9457" y="10318"/>
                    </a:cubicBezTo>
                    <a:cubicBezTo>
                      <a:pt x="9412" y="9813"/>
                      <a:pt x="9346" y="9311"/>
                      <a:pt x="9215" y="8806"/>
                    </a:cubicBezTo>
                    <a:cubicBezTo>
                      <a:pt x="9183" y="8685"/>
                      <a:pt x="9149" y="8564"/>
                      <a:pt x="9073" y="8433"/>
                    </a:cubicBezTo>
                    <a:cubicBezTo>
                      <a:pt x="9031" y="8356"/>
                      <a:pt x="8996" y="8325"/>
                      <a:pt x="8952" y="8270"/>
                    </a:cubicBezTo>
                    <a:cubicBezTo>
                      <a:pt x="8920" y="8225"/>
                      <a:pt x="8886" y="8180"/>
                      <a:pt x="8854" y="8128"/>
                    </a:cubicBezTo>
                    <a:cubicBezTo>
                      <a:pt x="8723" y="7917"/>
                      <a:pt x="8612" y="7699"/>
                      <a:pt x="8515" y="7470"/>
                    </a:cubicBezTo>
                    <a:cubicBezTo>
                      <a:pt x="8460" y="7360"/>
                      <a:pt x="8405" y="7239"/>
                      <a:pt x="8360" y="7128"/>
                    </a:cubicBezTo>
                    <a:cubicBezTo>
                      <a:pt x="8328" y="7021"/>
                      <a:pt x="8284" y="6889"/>
                      <a:pt x="8228" y="6768"/>
                    </a:cubicBezTo>
                    <a:cubicBezTo>
                      <a:pt x="8131" y="6537"/>
                      <a:pt x="8021" y="6308"/>
                      <a:pt x="7889" y="6076"/>
                    </a:cubicBezTo>
                    <a:cubicBezTo>
                      <a:pt x="7824" y="5969"/>
                      <a:pt x="7758" y="5858"/>
                      <a:pt x="7682" y="5748"/>
                    </a:cubicBezTo>
                    <a:cubicBezTo>
                      <a:pt x="7637" y="5706"/>
                      <a:pt x="7605" y="5650"/>
                      <a:pt x="7561" y="5595"/>
                    </a:cubicBezTo>
                    <a:cubicBezTo>
                      <a:pt x="7529" y="5564"/>
                      <a:pt x="7474" y="5508"/>
                      <a:pt x="7453" y="5485"/>
                    </a:cubicBezTo>
                    <a:cubicBezTo>
                      <a:pt x="7453" y="5474"/>
                      <a:pt x="7440" y="5419"/>
                      <a:pt x="7453" y="5366"/>
                    </a:cubicBezTo>
                    <a:cubicBezTo>
                      <a:pt x="7453" y="5311"/>
                      <a:pt x="7463" y="5256"/>
                      <a:pt x="7474" y="5201"/>
                    </a:cubicBezTo>
                    <a:cubicBezTo>
                      <a:pt x="7495" y="5080"/>
                      <a:pt x="7529" y="4959"/>
                      <a:pt x="7561" y="4841"/>
                    </a:cubicBezTo>
                    <a:cubicBezTo>
                      <a:pt x="7692" y="4357"/>
                      <a:pt x="7834" y="3865"/>
                      <a:pt x="7879" y="3339"/>
                    </a:cubicBezTo>
                    <a:cubicBezTo>
                      <a:pt x="7900" y="3076"/>
                      <a:pt x="7889" y="2803"/>
                      <a:pt x="7824" y="2526"/>
                    </a:cubicBezTo>
                    <a:cubicBezTo>
                      <a:pt x="7792" y="2395"/>
                      <a:pt x="7737" y="2263"/>
                      <a:pt x="7671" y="2132"/>
                    </a:cubicBezTo>
                    <a:cubicBezTo>
                      <a:pt x="7637" y="2066"/>
                      <a:pt x="7595" y="2014"/>
                      <a:pt x="7539" y="1958"/>
                    </a:cubicBezTo>
                    <a:cubicBezTo>
                      <a:pt x="7518" y="1924"/>
                      <a:pt x="7495" y="1893"/>
                      <a:pt x="7474" y="1869"/>
                    </a:cubicBezTo>
                    <a:lnTo>
                      <a:pt x="7408" y="1803"/>
                    </a:lnTo>
                    <a:cubicBezTo>
                      <a:pt x="6695" y="1093"/>
                      <a:pt x="5830" y="523"/>
                      <a:pt x="4855" y="239"/>
                    </a:cubicBezTo>
                    <a:cubicBezTo>
                      <a:pt x="4823" y="225"/>
                      <a:pt x="4789" y="215"/>
                      <a:pt x="4757" y="204"/>
                    </a:cubicBezTo>
                    <a:cubicBezTo>
                      <a:pt x="4515" y="139"/>
                      <a:pt x="4273" y="83"/>
                      <a:pt x="4034" y="52"/>
                    </a:cubicBezTo>
                    <a:lnTo>
                      <a:pt x="3989" y="52"/>
                    </a:lnTo>
                    <a:cubicBezTo>
                      <a:pt x="3858" y="28"/>
                      <a:pt x="3726" y="18"/>
                      <a:pt x="3595" y="7"/>
                    </a:cubicBezTo>
                    <a:cubicBezTo>
                      <a:pt x="3545" y="3"/>
                      <a:pt x="3488" y="0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>
                <a:off x="1213092" y="1993463"/>
                <a:ext cx="1514746" cy="2195180"/>
              </a:xfrm>
              <a:custGeom>
                <a:avLst/>
                <a:gdLst/>
                <a:ahLst/>
                <a:cxnLst/>
                <a:rect l="l" t="t" r="r" b="b"/>
                <a:pathLst>
                  <a:path w="11035" h="15992" extrusionOk="0">
                    <a:moveTo>
                      <a:pt x="5631" y="1"/>
                    </a:moveTo>
                    <a:cubicBezTo>
                      <a:pt x="5408" y="1"/>
                      <a:pt x="5183" y="14"/>
                      <a:pt x="4965" y="37"/>
                    </a:cubicBezTo>
                    <a:cubicBezTo>
                      <a:pt x="4131" y="124"/>
                      <a:pt x="3322" y="387"/>
                      <a:pt x="2609" y="847"/>
                    </a:cubicBezTo>
                    <a:cubicBezTo>
                      <a:pt x="2128" y="1166"/>
                      <a:pt x="1710" y="1594"/>
                      <a:pt x="1415" y="2086"/>
                    </a:cubicBezTo>
                    <a:cubicBezTo>
                      <a:pt x="1118" y="2580"/>
                      <a:pt x="944" y="3127"/>
                      <a:pt x="823" y="3674"/>
                    </a:cubicBezTo>
                    <a:cubicBezTo>
                      <a:pt x="758" y="3937"/>
                      <a:pt x="713" y="4213"/>
                      <a:pt x="658" y="4476"/>
                    </a:cubicBezTo>
                    <a:cubicBezTo>
                      <a:pt x="637" y="4608"/>
                      <a:pt x="616" y="4739"/>
                      <a:pt x="581" y="4871"/>
                    </a:cubicBezTo>
                    <a:lnTo>
                      <a:pt x="571" y="4923"/>
                    </a:lnTo>
                    <a:lnTo>
                      <a:pt x="539" y="5068"/>
                    </a:lnTo>
                    <a:cubicBezTo>
                      <a:pt x="516" y="5121"/>
                      <a:pt x="505" y="5200"/>
                      <a:pt x="495" y="5276"/>
                    </a:cubicBezTo>
                    <a:cubicBezTo>
                      <a:pt x="484" y="5318"/>
                      <a:pt x="474" y="5363"/>
                      <a:pt x="474" y="5407"/>
                    </a:cubicBezTo>
                    <a:cubicBezTo>
                      <a:pt x="395" y="5944"/>
                      <a:pt x="460" y="6459"/>
                      <a:pt x="526" y="6951"/>
                    </a:cubicBezTo>
                    <a:cubicBezTo>
                      <a:pt x="560" y="7224"/>
                      <a:pt x="592" y="7487"/>
                      <a:pt x="616" y="7750"/>
                    </a:cubicBezTo>
                    <a:cubicBezTo>
                      <a:pt x="647" y="8013"/>
                      <a:pt x="647" y="8276"/>
                      <a:pt x="592" y="8508"/>
                    </a:cubicBezTo>
                    <a:cubicBezTo>
                      <a:pt x="505" y="8792"/>
                      <a:pt x="505" y="9078"/>
                      <a:pt x="505" y="9352"/>
                    </a:cubicBezTo>
                    <a:cubicBezTo>
                      <a:pt x="505" y="9625"/>
                      <a:pt x="526" y="9899"/>
                      <a:pt x="539" y="10172"/>
                    </a:cubicBezTo>
                    <a:cubicBezTo>
                      <a:pt x="571" y="10709"/>
                      <a:pt x="605" y="11248"/>
                      <a:pt x="592" y="11784"/>
                    </a:cubicBezTo>
                    <a:cubicBezTo>
                      <a:pt x="592" y="12058"/>
                      <a:pt x="571" y="12321"/>
                      <a:pt x="516" y="12573"/>
                    </a:cubicBezTo>
                    <a:cubicBezTo>
                      <a:pt x="484" y="12705"/>
                      <a:pt x="439" y="12826"/>
                      <a:pt x="395" y="12957"/>
                    </a:cubicBezTo>
                    <a:cubicBezTo>
                      <a:pt x="353" y="13089"/>
                      <a:pt x="318" y="13220"/>
                      <a:pt x="287" y="13351"/>
                    </a:cubicBezTo>
                    <a:cubicBezTo>
                      <a:pt x="187" y="13767"/>
                      <a:pt x="121" y="14182"/>
                      <a:pt x="79" y="14601"/>
                    </a:cubicBezTo>
                    <a:lnTo>
                      <a:pt x="79" y="14643"/>
                    </a:lnTo>
                    <a:cubicBezTo>
                      <a:pt x="66" y="14753"/>
                      <a:pt x="55" y="14864"/>
                      <a:pt x="45" y="14971"/>
                    </a:cubicBezTo>
                    <a:cubicBezTo>
                      <a:pt x="24" y="15311"/>
                      <a:pt x="0" y="15652"/>
                      <a:pt x="24" y="15992"/>
                    </a:cubicBezTo>
                    <a:lnTo>
                      <a:pt x="45" y="15992"/>
                    </a:lnTo>
                    <a:cubicBezTo>
                      <a:pt x="45" y="15652"/>
                      <a:pt x="90" y="15311"/>
                      <a:pt x="121" y="14982"/>
                    </a:cubicBezTo>
                    <a:cubicBezTo>
                      <a:pt x="132" y="14850"/>
                      <a:pt x="155" y="14719"/>
                      <a:pt x="166" y="14601"/>
                    </a:cubicBezTo>
                    <a:cubicBezTo>
                      <a:pt x="176" y="14577"/>
                      <a:pt x="176" y="14566"/>
                      <a:pt x="176" y="14545"/>
                    </a:cubicBezTo>
                    <a:cubicBezTo>
                      <a:pt x="242" y="14161"/>
                      <a:pt x="318" y="13767"/>
                      <a:pt x="418" y="13394"/>
                    </a:cubicBezTo>
                    <a:cubicBezTo>
                      <a:pt x="460" y="13262"/>
                      <a:pt x="495" y="13131"/>
                      <a:pt x="539" y="13010"/>
                    </a:cubicBezTo>
                    <a:cubicBezTo>
                      <a:pt x="581" y="12891"/>
                      <a:pt x="647" y="12760"/>
                      <a:pt x="681" y="12615"/>
                    </a:cubicBezTo>
                    <a:cubicBezTo>
                      <a:pt x="758" y="12342"/>
                      <a:pt x="779" y="12068"/>
                      <a:pt x="802" y="11795"/>
                    </a:cubicBezTo>
                    <a:cubicBezTo>
                      <a:pt x="834" y="11248"/>
                      <a:pt x="813" y="10698"/>
                      <a:pt x="802" y="10162"/>
                    </a:cubicBezTo>
                    <a:cubicBezTo>
                      <a:pt x="789" y="9888"/>
                      <a:pt x="789" y="9615"/>
                      <a:pt x="789" y="9352"/>
                    </a:cubicBezTo>
                    <a:cubicBezTo>
                      <a:pt x="802" y="9089"/>
                      <a:pt x="813" y="8815"/>
                      <a:pt x="879" y="8584"/>
                    </a:cubicBezTo>
                    <a:cubicBezTo>
                      <a:pt x="965" y="8289"/>
                      <a:pt x="965" y="8003"/>
                      <a:pt x="944" y="7729"/>
                    </a:cubicBezTo>
                    <a:cubicBezTo>
                      <a:pt x="934" y="7445"/>
                      <a:pt x="900" y="7182"/>
                      <a:pt x="868" y="6909"/>
                    </a:cubicBezTo>
                    <a:cubicBezTo>
                      <a:pt x="823" y="6370"/>
                      <a:pt x="779" y="5844"/>
                      <a:pt x="879" y="5352"/>
                    </a:cubicBezTo>
                    <a:cubicBezTo>
                      <a:pt x="889" y="5297"/>
                      <a:pt x="910" y="5231"/>
                      <a:pt x="921" y="5155"/>
                    </a:cubicBezTo>
                    <a:lnTo>
                      <a:pt x="976" y="4958"/>
                    </a:lnTo>
                    <a:cubicBezTo>
                      <a:pt x="1010" y="4826"/>
                      <a:pt x="1042" y="4695"/>
                      <a:pt x="1065" y="4563"/>
                    </a:cubicBezTo>
                    <a:cubicBezTo>
                      <a:pt x="1131" y="4290"/>
                      <a:pt x="1173" y="4027"/>
                      <a:pt x="1239" y="3774"/>
                    </a:cubicBezTo>
                    <a:cubicBezTo>
                      <a:pt x="1370" y="3259"/>
                      <a:pt x="1536" y="2767"/>
                      <a:pt x="1809" y="2328"/>
                    </a:cubicBezTo>
                    <a:cubicBezTo>
                      <a:pt x="2028" y="1978"/>
                      <a:pt x="2325" y="1670"/>
                      <a:pt x="2664" y="1418"/>
                    </a:cubicBezTo>
                    <a:cubicBezTo>
                      <a:pt x="2730" y="1363"/>
                      <a:pt x="2806" y="1321"/>
                      <a:pt x="2882" y="1276"/>
                    </a:cubicBezTo>
                    <a:cubicBezTo>
                      <a:pt x="3408" y="937"/>
                      <a:pt x="4011" y="729"/>
                      <a:pt x="4636" y="619"/>
                    </a:cubicBezTo>
                    <a:cubicBezTo>
                      <a:pt x="4933" y="569"/>
                      <a:pt x="5236" y="545"/>
                      <a:pt x="5540" y="545"/>
                    </a:cubicBezTo>
                    <a:cubicBezTo>
                      <a:pt x="5640" y="545"/>
                      <a:pt x="5740" y="548"/>
                      <a:pt x="5841" y="553"/>
                    </a:cubicBezTo>
                    <a:cubicBezTo>
                      <a:pt x="6093" y="574"/>
                      <a:pt x="6346" y="608"/>
                      <a:pt x="6598" y="663"/>
                    </a:cubicBezTo>
                    <a:cubicBezTo>
                      <a:pt x="6837" y="716"/>
                      <a:pt x="7100" y="795"/>
                      <a:pt x="7256" y="903"/>
                    </a:cubicBezTo>
                    <a:cubicBezTo>
                      <a:pt x="7429" y="1024"/>
                      <a:pt x="7605" y="1221"/>
                      <a:pt x="7758" y="1418"/>
                    </a:cubicBezTo>
                    <a:cubicBezTo>
                      <a:pt x="7923" y="1615"/>
                      <a:pt x="8065" y="1834"/>
                      <a:pt x="8207" y="2065"/>
                    </a:cubicBezTo>
                    <a:cubicBezTo>
                      <a:pt x="8349" y="2283"/>
                      <a:pt x="8481" y="2515"/>
                      <a:pt x="8626" y="2743"/>
                    </a:cubicBezTo>
                    <a:cubicBezTo>
                      <a:pt x="8691" y="2864"/>
                      <a:pt x="8744" y="2975"/>
                      <a:pt x="8844" y="3117"/>
                    </a:cubicBezTo>
                    <a:cubicBezTo>
                      <a:pt x="8865" y="3162"/>
                      <a:pt x="8899" y="3193"/>
                      <a:pt x="8931" y="3227"/>
                    </a:cubicBezTo>
                    <a:cubicBezTo>
                      <a:pt x="9031" y="3335"/>
                      <a:pt x="9138" y="3401"/>
                      <a:pt x="9238" y="3467"/>
                    </a:cubicBezTo>
                    <a:cubicBezTo>
                      <a:pt x="9304" y="3501"/>
                      <a:pt x="9359" y="3532"/>
                      <a:pt x="9425" y="3566"/>
                    </a:cubicBezTo>
                    <a:cubicBezTo>
                      <a:pt x="9457" y="3588"/>
                      <a:pt x="9491" y="3598"/>
                      <a:pt x="9522" y="3622"/>
                    </a:cubicBezTo>
                    <a:cubicBezTo>
                      <a:pt x="9688" y="3698"/>
                      <a:pt x="9851" y="3764"/>
                      <a:pt x="10017" y="3829"/>
                    </a:cubicBezTo>
                    <a:cubicBezTo>
                      <a:pt x="10017" y="3829"/>
                      <a:pt x="10027" y="3829"/>
                      <a:pt x="10038" y="3840"/>
                    </a:cubicBezTo>
                    <a:cubicBezTo>
                      <a:pt x="10269" y="3927"/>
                      <a:pt x="10519" y="4027"/>
                      <a:pt x="10664" y="4148"/>
                    </a:cubicBezTo>
                    <a:lnTo>
                      <a:pt x="10958" y="3774"/>
                    </a:lnTo>
                    <a:lnTo>
                      <a:pt x="11034" y="3687"/>
                    </a:lnTo>
                    <a:cubicBezTo>
                      <a:pt x="10992" y="3643"/>
                      <a:pt x="10948" y="3609"/>
                      <a:pt x="10903" y="3588"/>
                    </a:cubicBezTo>
                    <a:cubicBezTo>
                      <a:pt x="10664" y="3435"/>
                      <a:pt x="10443" y="3369"/>
                      <a:pt x="10235" y="3269"/>
                    </a:cubicBezTo>
                    <a:cubicBezTo>
                      <a:pt x="10159" y="3238"/>
                      <a:pt x="10072" y="3204"/>
                      <a:pt x="9993" y="3172"/>
                    </a:cubicBezTo>
                    <a:cubicBezTo>
                      <a:pt x="9830" y="3106"/>
                      <a:pt x="9677" y="3041"/>
                      <a:pt x="9546" y="2964"/>
                    </a:cubicBezTo>
                    <a:cubicBezTo>
                      <a:pt x="9522" y="2951"/>
                      <a:pt x="9512" y="2941"/>
                      <a:pt x="9501" y="2930"/>
                    </a:cubicBezTo>
                    <a:cubicBezTo>
                      <a:pt x="9480" y="2920"/>
                      <a:pt x="9457" y="2909"/>
                      <a:pt x="9436" y="2885"/>
                    </a:cubicBezTo>
                    <a:cubicBezTo>
                      <a:pt x="9391" y="2854"/>
                      <a:pt x="9349" y="2809"/>
                      <a:pt x="9325" y="2778"/>
                    </a:cubicBezTo>
                    <a:cubicBezTo>
                      <a:pt x="9270" y="2701"/>
                      <a:pt x="9194" y="2570"/>
                      <a:pt x="9128" y="2449"/>
                    </a:cubicBezTo>
                    <a:cubicBezTo>
                      <a:pt x="8986" y="2217"/>
                      <a:pt x="8854" y="1978"/>
                      <a:pt x="8702" y="1747"/>
                    </a:cubicBezTo>
                    <a:cubicBezTo>
                      <a:pt x="8591" y="1571"/>
                      <a:pt x="8470" y="1397"/>
                      <a:pt x="8349" y="1231"/>
                    </a:cubicBezTo>
                    <a:cubicBezTo>
                      <a:pt x="8307" y="1166"/>
                      <a:pt x="8263" y="1110"/>
                      <a:pt x="8218" y="1058"/>
                    </a:cubicBezTo>
                    <a:cubicBezTo>
                      <a:pt x="8055" y="861"/>
                      <a:pt x="7879" y="650"/>
                      <a:pt x="7650" y="477"/>
                    </a:cubicBezTo>
                    <a:cubicBezTo>
                      <a:pt x="7626" y="466"/>
                      <a:pt x="7595" y="442"/>
                      <a:pt x="7574" y="432"/>
                    </a:cubicBezTo>
                    <a:cubicBezTo>
                      <a:pt x="7429" y="321"/>
                      <a:pt x="7277" y="279"/>
                      <a:pt x="7145" y="224"/>
                    </a:cubicBezTo>
                    <a:cubicBezTo>
                      <a:pt x="7003" y="179"/>
                      <a:pt x="6861" y="148"/>
                      <a:pt x="6719" y="114"/>
                    </a:cubicBezTo>
                    <a:cubicBezTo>
                      <a:pt x="6432" y="59"/>
                      <a:pt x="6148" y="16"/>
                      <a:pt x="5864" y="6"/>
                    </a:cubicBezTo>
                    <a:cubicBezTo>
                      <a:pt x="5787" y="2"/>
                      <a:pt x="5709" y="1"/>
                      <a:pt x="56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>
                <a:off x="1025310" y="2655919"/>
                <a:ext cx="307067" cy="1365673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9949" extrusionOk="0">
                    <a:moveTo>
                      <a:pt x="2070" y="0"/>
                    </a:moveTo>
                    <a:cubicBezTo>
                      <a:pt x="1665" y="263"/>
                      <a:pt x="1402" y="658"/>
                      <a:pt x="1184" y="1052"/>
                    </a:cubicBezTo>
                    <a:cubicBezTo>
                      <a:pt x="1074" y="1260"/>
                      <a:pt x="974" y="1457"/>
                      <a:pt x="898" y="1675"/>
                    </a:cubicBezTo>
                    <a:cubicBezTo>
                      <a:pt x="821" y="1917"/>
                      <a:pt x="811" y="2135"/>
                      <a:pt x="811" y="2377"/>
                    </a:cubicBezTo>
                    <a:cubicBezTo>
                      <a:pt x="821" y="2827"/>
                      <a:pt x="921" y="3266"/>
                      <a:pt x="1008" y="3703"/>
                    </a:cubicBezTo>
                    <a:cubicBezTo>
                      <a:pt x="1063" y="3924"/>
                      <a:pt x="1118" y="4131"/>
                      <a:pt x="1150" y="4350"/>
                    </a:cubicBezTo>
                    <a:cubicBezTo>
                      <a:pt x="1195" y="4568"/>
                      <a:pt x="1237" y="4765"/>
                      <a:pt x="1184" y="4975"/>
                    </a:cubicBezTo>
                    <a:cubicBezTo>
                      <a:pt x="1129" y="5436"/>
                      <a:pt x="1205" y="5883"/>
                      <a:pt x="1260" y="6322"/>
                    </a:cubicBezTo>
                    <a:cubicBezTo>
                      <a:pt x="1292" y="6540"/>
                      <a:pt x="1326" y="6761"/>
                      <a:pt x="1316" y="6969"/>
                    </a:cubicBezTo>
                    <a:cubicBezTo>
                      <a:pt x="1302" y="7187"/>
                      <a:pt x="1260" y="7408"/>
                      <a:pt x="1150" y="7581"/>
                    </a:cubicBezTo>
                    <a:cubicBezTo>
                      <a:pt x="887" y="7934"/>
                      <a:pt x="645" y="8315"/>
                      <a:pt x="437" y="8699"/>
                    </a:cubicBezTo>
                    <a:cubicBezTo>
                      <a:pt x="340" y="8896"/>
                      <a:pt x="240" y="9104"/>
                      <a:pt x="164" y="9301"/>
                    </a:cubicBezTo>
                    <a:cubicBezTo>
                      <a:pt x="88" y="9512"/>
                      <a:pt x="11" y="9730"/>
                      <a:pt x="1" y="9948"/>
                    </a:cubicBezTo>
                    <a:cubicBezTo>
                      <a:pt x="11" y="9730"/>
                      <a:pt x="98" y="9522"/>
                      <a:pt x="174" y="9314"/>
                    </a:cubicBezTo>
                    <a:cubicBezTo>
                      <a:pt x="264" y="9117"/>
                      <a:pt x="361" y="8920"/>
                      <a:pt x="472" y="8723"/>
                    </a:cubicBezTo>
                    <a:cubicBezTo>
                      <a:pt x="690" y="8339"/>
                      <a:pt x="932" y="7976"/>
                      <a:pt x="1216" y="7626"/>
                    </a:cubicBezTo>
                    <a:cubicBezTo>
                      <a:pt x="1337" y="7429"/>
                      <a:pt x="1392" y="7198"/>
                      <a:pt x="1413" y="6979"/>
                    </a:cubicBezTo>
                    <a:cubicBezTo>
                      <a:pt x="1423" y="6750"/>
                      <a:pt x="1402" y="6530"/>
                      <a:pt x="1381" y="6301"/>
                    </a:cubicBezTo>
                    <a:cubicBezTo>
                      <a:pt x="1326" y="5862"/>
                      <a:pt x="1260" y="5422"/>
                      <a:pt x="1337" y="5007"/>
                    </a:cubicBezTo>
                    <a:lnTo>
                      <a:pt x="1347" y="4920"/>
                    </a:lnTo>
                    <a:cubicBezTo>
                      <a:pt x="1358" y="4897"/>
                      <a:pt x="1358" y="4865"/>
                      <a:pt x="1358" y="4831"/>
                    </a:cubicBezTo>
                    <a:cubicBezTo>
                      <a:pt x="1368" y="4778"/>
                      <a:pt x="1368" y="4712"/>
                      <a:pt x="1358" y="4657"/>
                    </a:cubicBezTo>
                    <a:cubicBezTo>
                      <a:pt x="1358" y="4536"/>
                      <a:pt x="1337" y="4426"/>
                      <a:pt x="1326" y="4318"/>
                    </a:cubicBezTo>
                    <a:cubicBezTo>
                      <a:pt x="1281" y="4097"/>
                      <a:pt x="1237" y="3879"/>
                      <a:pt x="1195" y="3661"/>
                    </a:cubicBezTo>
                    <a:cubicBezTo>
                      <a:pt x="1105" y="3232"/>
                      <a:pt x="1029" y="2793"/>
                      <a:pt x="1029" y="2367"/>
                    </a:cubicBezTo>
                    <a:cubicBezTo>
                      <a:pt x="1040" y="2159"/>
                      <a:pt x="1063" y="1938"/>
                      <a:pt x="1129" y="1765"/>
                    </a:cubicBezTo>
                    <a:cubicBezTo>
                      <a:pt x="1195" y="1567"/>
                      <a:pt x="1302" y="1370"/>
                      <a:pt x="1413" y="1183"/>
                    </a:cubicBezTo>
                    <a:cubicBezTo>
                      <a:pt x="1621" y="810"/>
                      <a:pt x="1884" y="460"/>
                      <a:pt x="2236" y="253"/>
                    </a:cubicBezTo>
                    <a:lnTo>
                      <a:pt x="20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2"/>
              <p:cNvSpPr/>
              <p:nvPr/>
            </p:nvSpPr>
            <p:spPr>
              <a:xfrm>
                <a:off x="2375749" y="1278023"/>
                <a:ext cx="117501" cy="1107199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066" extrusionOk="0">
                    <a:moveTo>
                      <a:pt x="35" y="1"/>
                    </a:moveTo>
                    <a:cubicBezTo>
                      <a:pt x="0" y="1536"/>
                      <a:pt x="111" y="4219"/>
                      <a:pt x="187" y="6083"/>
                    </a:cubicBezTo>
                    <a:cubicBezTo>
                      <a:pt x="221" y="7014"/>
                      <a:pt x="253" y="7748"/>
                      <a:pt x="253" y="8066"/>
                    </a:cubicBezTo>
                    <a:lnTo>
                      <a:pt x="855" y="8066"/>
                    </a:lnTo>
                    <a:cubicBezTo>
                      <a:pt x="845" y="7727"/>
                      <a:pt x="824" y="6993"/>
                      <a:pt x="779" y="6049"/>
                    </a:cubicBezTo>
                    <a:cubicBezTo>
                      <a:pt x="703" y="4187"/>
                      <a:pt x="592" y="1502"/>
                      <a:pt x="6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2"/>
              <p:cNvSpPr/>
              <p:nvPr/>
            </p:nvSpPr>
            <p:spPr>
              <a:xfrm>
                <a:off x="2590847" y="1278023"/>
                <a:ext cx="162662" cy="1237878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9018" extrusionOk="0">
                    <a:moveTo>
                      <a:pt x="1" y="1"/>
                    </a:moveTo>
                    <a:cubicBezTo>
                      <a:pt x="66" y="2281"/>
                      <a:pt x="471" y="7934"/>
                      <a:pt x="582" y="9018"/>
                    </a:cubicBezTo>
                    <a:lnTo>
                      <a:pt x="1184" y="8965"/>
                    </a:lnTo>
                    <a:cubicBezTo>
                      <a:pt x="1074" y="7879"/>
                      <a:pt x="669" y="2260"/>
                      <a:pt x="6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>
                <a:off x="2544313" y="2466489"/>
                <a:ext cx="338364" cy="273574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1993" extrusionOk="0">
                    <a:moveTo>
                      <a:pt x="1355" y="1"/>
                    </a:moveTo>
                    <a:cubicBezTo>
                      <a:pt x="1288" y="1"/>
                      <a:pt x="1216" y="7"/>
                      <a:pt x="1139" y="21"/>
                    </a:cubicBezTo>
                    <a:cubicBezTo>
                      <a:pt x="471" y="131"/>
                      <a:pt x="329" y="636"/>
                      <a:pt x="177" y="1162"/>
                    </a:cubicBezTo>
                    <a:cubicBezTo>
                      <a:pt x="132" y="1325"/>
                      <a:pt x="77" y="1512"/>
                      <a:pt x="1" y="1730"/>
                    </a:cubicBezTo>
                    <a:lnTo>
                      <a:pt x="755" y="1993"/>
                    </a:lnTo>
                    <a:cubicBezTo>
                      <a:pt x="834" y="1764"/>
                      <a:pt x="900" y="1556"/>
                      <a:pt x="942" y="1380"/>
                    </a:cubicBezTo>
                    <a:cubicBezTo>
                      <a:pt x="1097" y="854"/>
                      <a:pt x="1129" y="833"/>
                      <a:pt x="1281" y="799"/>
                    </a:cubicBezTo>
                    <a:cubicBezTo>
                      <a:pt x="1300" y="796"/>
                      <a:pt x="1319" y="793"/>
                      <a:pt x="1337" y="793"/>
                    </a:cubicBezTo>
                    <a:cubicBezTo>
                      <a:pt x="1443" y="793"/>
                      <a:pt x="1536" y="891"/>
                      <a:pt x="1676" y="1622"/>
                    </a:cubicBezTo>
                    <a:lnTo>
                      <a:pt x="2465" y="1467"/>
                    </a:lnTo>
                    <a:cubicBezTo>
                      <a:pt x="2355" y="911"/>
                      <a:pt x="2168" y="1"/>
                      <a:pt x="1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>
                <a:off x="2598397" y="3192636"/>
                <a:ext cx="82910" cy="99601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7256" extrusionOk="0">
                    <a:moveTo>
                      <a:pt x="1" y="0"/>
                    </a:moveTo>
                    <a:lnTo>
                      <a:pt x="1" y="7256"/>
                    </a:lnTo>
                    <a:lnTo>
                      <a:pt x="603" y="7256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2"/>
              <p:cNvSpPr/>
              <p:nvPr/>
            </p:nvSpPr>
            <p:spPr>
              <a:xfrm>
                <a:off x="2449324" y="3096549"/>
                <a:ext cx="96636" cy="10921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956" extrusionOk="0">
                    <a:moveTo>
                      <a:pt x="111" y="1"/>
                    </a:moveTo>
                    <a:lnTo>
                      <a:pt x="1" y="7956"/>
                    </a:lnTo>
                    <a:lnTo>
                      <a:pt x="606" y="7956"/>
                    </a:lnTo>
                    <a:lnTo>
                      <a:pt x="703" y="11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2"/>
              <p:cNvSpPr/>
              <p:nvPr/>
            </p:nvSpPr>
            <p:spPr>
              <a:xfrm>
                <a:off x="3460163" y="2912884"/>
                <a:ext cx="465062" cy="910083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6630" extrusionOk="0">
                    <a:moveTo>
                      <a:pt x="252" y="0"/>
                    </a:moveTo>
                    <a:lnTo>
                      <a:pt x="0" y="66"/>
                    </a:lnTo>
                    <a:cubicBezTo>
                      <a:pt x="79" y="374"/>
                      <a:pt x="155" y="682"/>
                      <a:pt x="231" y="1000"/>
                    </a:cubicBezTo>
                    <a:cubicBezTo>
                      <a:pt x="297" y="1305"/>
                      <a:pt x="408" y="1644"/>
                      <a:pt x="581" y="1920"/>
                    </a:cubicBezTo>
                    <a:cubicBezTo>
                      <a:pt x="747" y="2170"/>
                      <a:pt x="813" y="2488"/>
                      <a:pt x="889" y="2796"/>
                    </a:cubicBezTo>
                    <a:lnTo>
                      <a:pt x="1097" y="3737"/>
                    </a:lnTo>
                    <a:cubicBezTo>
                      <a:pt x="1162" y="4045"/>
                      <a:pt x="1228" y="4363"/>
                      <a:pt x="1339" y="4668"/>
                    </a:cubicBezTo>
                    <a:cubicBezTo>
                      <a:pt x="1394" y="4823"/>
                      <a:pt x="1446" y="4976"/>
                      <a:pt x="1525" y="5118"/>
                    </a:cubicBezTo>
                    <a:cubicBezTo>
                      <a:pt x="1612" y="5260"/>
                      <a:pt x="1709" y="5391"/>
                      <a:pt x="1820" y="5512"/>
                    </a:cubicBezTo>
                    <a:cubicBezTo>
                      <a:pt x="2280" y="5983"/>
                      <a:pt x="2916" y="6193"/>
                      <a:pt x="3387" y="6630"/>
                    </a:cubicBezTo>
                    <a:cubicBezTo>
                      <a:pt x="2937" y="6170"/>
                      <a:pt x="2291" y="5941"/>
                      <a:pt x="1864" y="5470"/>
                    </a:cubicBezTo>
                    <a:cubicBezTo>
                      <a:pt x="1657" y="5239"/>
                      <a:pt x="1512" y="4944"/>
                      <a:pt x="1425" y="4637"/>
                    </a:cubicBezTo>
                    <a:cubicBezTo>
                      <a:pt x="1339" y="4339"/>
                      <a:pt x="1283" y="4024"/>
                      <a:pt x="1218" y="3706"/>
                    </a:cubicBezTo>
                    <a:lnTo>
                      <a:pt x="1052" y="2762"/>
                    </a:lnTo>
                    <a:cubicBezTo>
                      <a:pt x="1020" y="2599"/>
                      <a:pt x="986" y="2446"/>
                      <a:pt x="944" y="2291"/>
                    </a:cubicBezTo>
                    <a:cubicBezTo>
                      <a:pt x="899" y="2128"/>
                      <a:pt x="844" y="1962"/>
                      <a:pt x="757" y="1820"/>
                    </a:cubicBezTo>
                    <a:cubicBezTo>
                      <a:pt x="592" y="1557"/>
                      <a:pt x="515" y="1263"/>
                      <a:pt x="450" y="944"/>
                    </a:cubicBezTo>
                    <a:cubicBezTo>
                      <a:pt x="395" y="637"/>
                      <a:pt x="329" y="319"/>
                      <a:pt x="2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2"/>
              <p:cNvSpPr/>
              <p:nvPr/>
            </p:nvSpPr>
            <p:spPr>
              <a:xfrm>
                <a:off x="2768471" y="1278023"/>
                <a:ext cx="81400" cy="57913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219" extrusionOk="0">
                    <a:moveTo>
                      <a:pt x="1" y="1"/>
                    </a:moveTo>
                    <a:lnTo>
                      <a:pt x="1" y="4219"/>
                    </a:lnTo>
                    <a:lnTo>
                      <a:pt x="592" y="4219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2"/>
              <p:cNvSpPr/>
              <p:nvPr/>
            </p:nvSpPr>
            <p:spPr>
              <a:xfrm>
                <a:off x="2246580" y="1278023"/>
                <a:ext cx="93205" cy="761422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547" extrusionOk="0">
                    <a:moveTo>
                      <a:pt x="0" y="1"/>
                    </a:moveTo>
                    <a:cubicBezTo>
                      <a:pt x="21" y="1447"/>
                      <a:pt x="76" y="4810"/>
                      <a:pt x="76" y="5547"/>
                    </a:cubicBezTo>
                    <a:lnTo>
                      <a:pt x="678" y="5547"/>
                    </a:lnTo>
                    <a:cubicBezTo>
                      <a:pt x="678" y="4810"/>
                      <a:pt x="623" y="1457"/>
                      <a:pt x="6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2"/>
              <p:cNvSpPr/>
              <p:nvPr/>
            </p:nvSpPr>
            <p:spPr>
              <a:xfrm>
                <a:off x="1126065" y="1966010"/>
                <a:ext cx="1383793" cy="2069306"/>
              </a:xfrm>
              <a:custGeom>
                <a:avLst/>
                <a:gdLst/>
                <a:ahLst/>
                <a:cxnLst/>
                <a:rect l="l" t="t" r="r" b="b"/>
                <a:pathLst>
                  <a:path w="10081" h="15075" extrusionOk="0">
                    <a:moveTo>
                      <a:pt x="7360" y="1"/>
                    </a:moveTo>
                    <a:cubicBezTo>
                      <a:pt x="7255" y="1"/>
                      <a:pt x="7150" y="4"/>
                      <a:pt x="7045" y="9"/>
                    </a:cubicBezTo>
                    <a:cubicBezTo>
                      <a:pt x="6509" y="40"/>
                      <a:pt x="5972" y="127"/>
                      <a:pt x="5447" y="272"/>
                    </a:cubicBezTo>
                    <a:cubicBezTo>
                      <a:pt x="4931" y="414"/>
                      <a:pt x="4416" y="611"/>
                      <a:pt x="3945" y="929"/>
                    </a:cubicBezTo>
                    <a:cubicBezTo>
                      <a:pt x="3724" y="1092"/>
                      <a:pt x="3495" y="1300"/>
                      <a:pt x="3343" y="1542"/>
                    </a:cubicBezTo>
                    <a:cubicBezTo>
                      <a:pt x="3198" y="1784"/>
                      <a:pt x="3056" y="2023"/>
                      <a:pt x="2980" y="2310"/>
                    </a:cubicBezTo>
                    <a:cubicBezTo>
                      <a:pt x="2935" y="2452"/>
                      <a:pt x="2914" y="2615"/>
                      <a:pt x="2925" y="2770"/>
                    </a:cubicBezTo>
                    <a:cubicBezTo>
                      <a:pt x="2935" y="2922"/>
                      <a:pt x="2980" y="3075"/>
                      <a:pt x="3025" y="3206"/>
                    </a:cubicBezTo>
                    <a:cubicBezTo>
                      <a:pt x="3122" y="3469"/>
                      <a:pt x="3232" y="3690"/>
                      <a:pt x="3288" y="3919"/>
                    </a:cubicBezTo>
                    <a:cubicBezTo>
                      <a:pt x="3419" y="4369"/>
                      <a:pt x="3222" y="4839"/>
                      <a:pt x="3046" y="5334"/>
                    </a:cubicBezTo>
                    <a:cubicBezTo>
                      <a:pt x="2948" y="5573"/>
                      <a:pt x="2859" y="5815"/>
                      <a:pt x="2783" y="6088"/>
                    </a:cubicBezTo>
                    <a:cubicBezTo>
                      <a:pt x="2762" y="6154"/>
                      <a:pt x="2751" y="6220"/>
                      <a:pt x="2727" y="6286"/>
                    </a:cubicBezTo>
                    <a:cubicBezTo>
                      <a:pt x="2717" y="6351"/>
                      <a:pt x="2706" y="6407"/>
                      <a:pt x="2696" y="6462"/>
                    </a:cubicBezTo>
                    <a:cubicBezTo>
                      <a:pt x="2662" y="6583"/>
                      <a:pt x="2620" y="6714"/>
                      <a:pt x="2575" y="6833"/>
                    </a:cubicBezTo>
                    <a:cubicBezTo>
                      <a:pt x="2409" y="7317"/>
                      <a:pt x="2225" y="7808"/>
                      <a:pt x="2049" y="8303"/>
                    </a:cubicBezTo>
                    <a:cubicBezTo>
                      <a:pt x="1873" y="8794"/>
                      <a:pt x="1686" y="9289"/>
                      <a:pt x="1568" y="9815"/>
                    </a:cubicBezTo>
                    <a:cubicBezTo>
                      <a:pt x="1544" y="9946"/>
                      <a:pt x="1523" y="10078"/>
                      <a:pt x="1513" y="10220"/>
                    </a:cubicBezTo>
                    <a:cubicBezTo>
                      <a:pt x="1513" y="10362"/>
                      <a:pt x="1534" y="10493"/>
                      <a:pt x="1544" y="10625"/>
                    </a:cubicBezTo>
                    <a:cubicBezTo>
                      <a:pt x="1578" y="10888"/>
                      <a:pt x="1634" y="11151"/>
                      <a:pt x="1676" y="11403"/>
                    </a:cubicBezTo>
                    <a:cubicBezTo>
                      <a:pt x="1776" y="11918"/>
                      <a:pt x="1873" y="12434"/>
                      <a:pt x="1883" y="12947"/>
                    </a:cubicBezTo>
                    <a:cubicBezTo>
                      <a:pt x="1896" y="13452"/>
                      <a:pt x="1710" y="13967"/>
                      <a:pt x="1347" y="14327"/>
                    </a:cubicBezTo>
                    <a:cubicBezTo>
                      <a:pt x="987" y="14701"/>
                      <a:pt x="503" y="14953"/>
                      <a:pt x="0" y="15074"/>
                    </a:cubicBezTo>
                    <a:cubicBezTo>
                      <a:pt x="516" y="14974"/>
                      <a:pt x="1008" y="14745"/>
                      <a:pt x="1402" y="14382"/>
                    </a:cubicBezTo>
                    <a:cubicBezTo>
                      <a:pt x="1589" y="14196"/>
                      <a:pt x="1752" y="13977"/>
                      <a:pt x="1862" y="13736"/>
                    </a:cubicBezTo>
                    <a:cubicBezTo>
                      <a:pt x="1973" y="13486"/>
                      <a:pt x="2015" y="13210"/>
                      <a:pt x="2028" y="12947"/>
                    </a:cubicBezTo>
                    <a:cubicBezTo>
                      <a:pt x="2038" y="12410"/>
                      <a:pt x="1939" y="11895"/>
                      <a:pt x="1862" y="11369"/>
                    </a:cubicBezTo>
                    <a:cubicBezTo>
                      <a:pt x="1818" y="11119"/>
                      <a:pt x="1776" y="10856"/>
                      <a:pt x="1752" y="10604"/>
                    </a:cubicBezTo>
                    <a:cubicBezTo>
                      <a:pt x="1731" y="10472"/>
                      <a:pt x="1731" y="10351"/>
                      <a:pt x="1731" y="10230"/>
                    </a:cubicBezTo>
                    <a:cubicBezTo>
                      <a:pt x="1731" y="10109"/>
                      <a:pt x="1765" y="9988"/>
                      <a:pt x="1786" y="9870"/>
                    </a:cubicBezTo>
                    <a:cubicBezTo>
                      <a:pt x="1918" y="9365"/>
                      <a:pt x="2115" y="8884"/>
                      <a:pt x="2301" y="8400"/>
                    </a:cubicBezTo>
                    <a:cubicBezTo>
                      <a:pt x="2499" y="7919"/>
                      <a:pt x="2696" y="7438"/>
                      <a:pt x="2883" y="6933"/>
                    </a:cubicBezTo>
                    <a:cubicBezTo>
                      <a:pt x="2925" y="6812"/>
                      <a:pt x="2969" y="6680"/>
                      <a:pt x="3001" y="6549"/>
                    </a:cubicBezTo>
                    <a:cubicBezTo>
                      <a:pt x="3025" y="6493"/>
                      <a:pt x="3046" y="6417"/>
                      <a:pt x="3056" y="6351"/>
                    </a:cubicBezTo>
                    <a:cubicBezTo>
                      <a:pt x="3067" y="6296"/>
                      <a:pt x="3090" y="6241"/>
                      <a:pt x="3101" y="6175"/>
                    </a:cubicBezTo>
                    <a:cubicBezTo>
                      <a:pt x="3177" y="5936"/>
                      <a:pt x="3277" y="5705"/>
                      <a:pt x="3374" y="5465"/>
                    </a:cubicBezTo>
                    <a:cubicBezTo>
                      <a:pt x="3474" y="5213"/>
                      <a:pt x="3582" y="4971"/>
                      <a:pt x="3648" y="4697"/>
                    </a:cubicBezTo>
                    <a:cubicBezTo>
                      <a:pt x="3682" y="4566"/>
                      <a:pt x="3714" y="4424"/>
                      <a:pt x="3714" y="4269"/>
                    </a:cubicBezTo>
                    <a:cubicBezTo>
                      <a:pt x="3724" y="4116"/>
                      <a:pt x="3703" y="3964"/>
                      <a:pt x="3672" y="3832"/>
                    </a:cubicBezTo>
                    <a:cubicBezTo>
                      <a:pt x="3606" y="3559"/>
                      <a:pt x="3495" y="3296"/>
                      <a:pt x="3419" y="3064"/>
                    </a:cubicBezTo>
                    <a:cubicBezTo>
                      <a:pt x="3330" y="2836"/>
                      <a:pt x="3319" y="2638"/>
                      <a:pt x="3385" y="2428"/>
                    </a:cubicBezTo>
                    <a:cubicBezTo>
                      <a:pt x="3451" y="2210"/>
                      <a:pt x="3572" y="1991"/>
                      <a:pt x="3714" y="1794"/>
                    </a:cubicBezTo>
                    <a:cubicBezTo>
                      <a:pt x="3835" y="1597"/>
                      <a:pt x="4011" y="1442"/>
                      <a:pt x="4208" y="1300"/>
                    </a:cubicBezTo>
                    <a:cubicBezTo>
                      <a:pt x="4602" y="1037"/>
                      <a:pt x="5084" y="863"/>
                      <a:pt x="5578" y="732"/>
                    </a:cubicBezTo>
                    <a:cubicBezTo>
                      <a:pt x="6059" y="611"/>
                      <a:pt x="6564" y="535"/>
                      <a:pt x="7066" y="511"/>
                    </a:cubicBezTo>
                    <a:cubicBezTo>
                      <a:pt x="7157" y="507"/>
                      <a:pt x="7247" y="505"/>
                      <a:pt x="7336" y="505"/>
                    </a:cubicBezTo>
                    <a:cubicBezTo>
                      <a:pt x="7498" y="505"/>
                      <a:pt x="7658" y="513"/>
                      <a:pt x="7813" y="535"/>
                    </a:cubicBezTo>
                    <a:cubicBezTo>
                      <a:pt x="7866" y="545"/>
                      <a:pt x="7921" y="556"/>
                      <a:pt x="7976" y="566"/>
                    </a:cubicBezTo>
                    <a:cubicBezTo>
                      <a:pt x="8011" y="566"/>
                      <a:pt x="8032" y="577"/>
                      <a:pt x="8053" y="577"/>
                    </a:cubicBezTo>
                    <a:lnTo>
                      <a:pt x="8087" y="600"/>
                    </a:lnTo>
                    <a:lnTo>
                      <a:pt x="8129" y="611"/>
                    </a:lnTo>
                    <a:cubicBezTo>
                      <a:pt x="8239" y="653"/>
                      <a:pt x="8339" y="708"/>
                      <a:pt x="8426" y="763"/>
                    </a:cubicBezTo>
                    <a:cubicBezTo>
                      <a:pt x="8799" y="1005"/>
                      <a:pt x="9018" y="1455"/>
                      <a:pt x="9215" y="1926"/>
                    </a:cubicBezTo>
                    <a:lnTo>
                      <a:pt x="9357" y="2275"/>
                    </a:lnTo>
                    <a:cubicBezTo>
                      <a:pt x="9412" y="2407"/>
                      <a:pt x="9444" y="2507"/>
                      <a:pt x="9478" y="2625"/>
                    </a:cubicBezTo>
                    <a:cubicBezTo>
                      <a:pt x="9544" y="2846"/>
                      <a:pt x="9565" y="3085"/>
                      <a:pt x="9565" y="3327"/>
                    </a:cubicBezTo>
                    <a:cubicBezTo>
                      <a:pt x="9565" y="3822"/>
                      <a:pt x="9478" y="4324"/>
                      <a:pt x="9412" y="4860"/>
                    </a:cubicBezTo>
                    <a:lnTo>
                      <a:pt x="9904" y="4916"/>
                    </a:lnTo>
                    <a:cubicBezTo>
                      <a:pt x="9970" y="4424"/>
                      <a:pt x="10080" y="3887"/>
                      <a:pt x="10080" y="3327"/>
                    </a:cubicBezTo>
                    <a:cubicBezTo>
                      <a:pt x="10080" y="3054"/>
                      <a:pt x="10059" y="2770"/>
                      <a:pt x="9983" y="2483"/>
                    </a:cubicBezTo>
                    <a:cubicBezTo>
                      <a:pt x="9949" y="2341"/>
                      <a:pt x="9883" y="2199"/>
                      <a:pt x="9838" y="2089"/>
                    </a:cubicBezTo>
                    <a:lnTo>
                      <a:pt x="9686" y="1718"/>
                    </a:lnTo>
                    <a:cubicBezTo>
                      <a:pt x="9588" y="1476"/>
                      <a:pt x="9467" y="1224"/>
                      <a:pt x="9325" y="982"/>
                    </a:cubicBezTo>
                    <a:cubicBezTo>
                      <a:pt x="9170" y="742"/>
                      <a:pt x="8962" y="511"/>
                      <a:pt x="8710" y="337"/>
                    </a:cubicBezTo>
                    <a:cubicBezTo>
                      <a:pt x="8589" y="259"/>
                      <a:pt x="8447" y="182"/>
                      <a:pt x="8316" y="140"/>
                    </a:cubicBezTo>
                    <a:lnTo>
                      <a:pt x="8260" y="116"/>
                    </a:lnTo>
                    <a:lnTo>
                      <a:pt x="8208" y="95"/>
                    </a:lnTo>
                    <a:cubicBezTo>
                      <a:pt x="8163" y="85"/>
                      <a:pt x="8129" y="74"/>
                      <a:pt x="8087" y="61"/>
                    </a:cubicBezTo>
                    <a:cubicBezTo>
                      <a:pt x="8021" y="51"/>
                      <a:pt x="7945" y="40"/>
                      <a:pt x="7879" y="30"/>
                    </a:cubicBezTo>
                    <a:cubicBezTo>
                      <a:pt x="7702" y="9"/>
                      <a:pt x="7530" y="1"/>
                      <a:pt x="73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2"/>
              <p:cNvSpPr/>
              <p:nvPr/>
            </p:nvSpPr>
            <p:spPr>
              <a:xfrm>
                <a:off x="1115632" y="2813639"/>
                <a:ext cx="415234" cy="765678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5578" extrusionOk="0">
                    <a:moveTo>
                      <a:pt x="2903" y="0"/>
                    </a:moveTo>
                    <a:cubicBezTo>
                      <a:pt x="2761" y="24"/>
                      <a:pt x="2617" y="66"/>
                      <a:pt x="2485" y="121"/>
                    </a:cubicBezTo>
                    <a:cubicBezTo>
                      <a:pt x="2343" y="166"/>
                      <a:pt x="2212" y="221"/>
                      <a:pt x="2080" y="287"/>
                    </a:cubicBezTo>
                    <a:cubicBezTo>
                      <a:pt x="1807" y="408"/>
                      <a:pt x="1544" y="539"/>
                      <a:pt x="1291" y="713"/>
                    </a:cubicBezTo>
                    <a:cubicBezTo>
                      <a:pt x="800" y="1052"/>
                      <a:pt x="382" y="1557"/>
                      <a:pt x="208" y="2128"/>
                    </a:cubicBezTo>
                    <a:cubicBezTo>
                      <a:pt x="21" y="2696"/>
                      <a:pt x="0" y="3287"/>
                      <a:pt x="11" y="3869"/>
                    </a:cubicBezTo>
                    <a:cubicBezTo>
                      <a:pt x="32" y="4450"/>
                      <a:pt x="119" y="5020"/>
                      <a:pt x="218" y="5578"/>
                    </a:cubicBezTo>
                    <a:cubicBezTo>
                      <a:pt x="163" y="5010"/>
                      <a:pt x="132" y="4439"/>
                      <a:pt x="142" y="3869"/>
                    </a:cubicBezTo>
                    <a:cubicBezTo>
                      <a:pt x="163" y="3301"/>
                      <a:pt x="229" y="2730"/>
                      <a:pt x="437" y="2214"/>
                    </a:cubicBezTo>
                    <a:cubicBezTo>
                      <a:pt x="634" y="1699"/>
                      <a:pt x="1018" y="1284"/>
                      <a:pt x="1489" y="1010"/>
                    </a:cubicBezTo>
                    <a:cubicBezTo>
                      <a:pt x="1720" y="868"/>
                      <a:pt x="1972" y="747"/>
                      <a:pt x="2222" y="647"/>
                    </a:cubicBezTo>
                    <a:cubicBezTo>
                      <a:pt x="2354" y="605"/>
                      <a:pt x="2485" y="560"/>
                      <a:pt x="2630" y="516"/>
                    </a:cubicBezTo>
                    <a:cubicBezTo>
                      <a:pt x="2761" y="474"/>
                      <a:pt x="2893" y="429"/>
                      <a:pt x="3024" y="353"/>
                    </a:cubicBezTo>
                    <a:lnTo>
                      <a:pt x="29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8" name="Google Shape;468;p32"/>
              <p:cNvGrpSpPr/>
              <p:nvPr/>
            </p:nvGrpSpPr>
            <p:grpSpPr>
              <a:xfrm>
                <a:off x="1895999" y="2415151"/>
                <a:ext cx="582426" cy="1111455"/>
                <a:chOff x="2257208" y="545808"/>
                <a:chExt cx="1117257" cy="2132083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2701688" y="918141"/>
                  <a:ext cx="672776" cy="1759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6683" extrusionOk="0">
                      <a:moveTo>
                        <a:pt x="2497" y="0"/>
                      </a:moveTo>
                      <a:cubicBezTo>
                        <a:pt x="2164" y="0"/>
                        <a:pt x="1835" y="87"/>
                        <a:pt x="1544" y="253"/>
                      </a:cubicBezTo>
                      <a:cubicBezTo>
                        <a:pt x="1468" y="306"/>
                        <a:pt x="1392" y="351"/>
                        <a:pt x="1316" y="416"/>
                      </a:cubicBezTo>
                      <a:cubicBezTo>
                        <a:pt x="1282" y="451"/>
                        <a:pt x="1250" y="482"/>
                        <a:pt x="1216" y="527"/>
                      </a:cubicBezTo>
                      <a:lnTo>
                        <a:pt x="1174" y="582"/>
                      </a:lnTo>
                      <a:lnTo>
                        <a:pt x="1140" y="635"/>
                      </a:lnTo>
                      <a:cubicBezTo>
                        <a:pt x="1053" y="779"/>
                        <a:pt x="963" y="911"/>
                        <a:pt x="877" y="1053"/>
                      </a:cubicBezTo>
                      <a:cubicBezTo>
                        <a:pt x="714" y="1337"/>
                        <a:pt x="558" y="1621"/>
                        <a:pt x="427" y="1939"/>
                      </a:cubicBezTo>
                      <a:cubicBezTo>
                        <a:pt x="361" y="2094"/>
                        <a:pt x="306" y="2257"/>
                        <a:pt x="274" y="2423"/>
                      </a:cubicBezTo>
                      <a:cubicBezTo>
                        <a:pt x="240" y="2586"/>
                        <a:pt x="219" y="2752"/>
                        <a:pt x="188" y="2915"/>
                      </a:cubicBezTo>
                      <a:cubicBezTo>
                        <a:pt x="88" y="3551"/>
                        <a:pt x="1" y="4208"/>
                        <a:pt x="43" y="4866"/>
                      </a:cubicBezTo>
                      <a:cubicBezTo>
                        <a:pt x="56" y="5039"/>
                        <a:pt x="67" y="5205"/>
                        <a:pt x="132" y="5368"/>
                      </a:cubicBezTo>
                      <a:cubicBezTo>
                        <a:pt x="188" y="5523"/>
                        <a:pt x="253" y="5665"/>
                        <a:pt x="306" y="5818"/>
                      </a:cubicBezTo>
                      <a:cubicBezTo>
                        <a:pt x="372" y="5973"/>
                        <a:pt x="437" y="6125"/>
                        <a:pt x="503" y="6267"/>
                      </a:cubicBezTo>
                      <a:cubicBezTo>
                        <a:pt x="582" y="6420"/>
                        <a:pt x="658" y="6565"/>
                        <a:pt x="766" y="6683"/>
                      </a:cubicBezTo>
                      <a:cubicBezTo>
                        <a:pt x="593" y="6409"/>
                        <a:pt x="516" y="6091"/>
                        <a:pt x="416" y="5786"/>
                      </a:cubicBezTo>
                      <a:cubicBezTo>
                        <a:pt x="372" y="5631"/>
                        <a:pt x="319" y="5468"/>
                        <a:pt x="274" y="5326"/>
                      </a:cubicBezTo>
                      <a:cubicBezTo>
                        <a:pt x="240" y="5171"/>
                        <a:pt x="230" y="5018"/>
                        <a:pt x="230" y="4866"/>
                      </a:cubicBezTo>
                      <a:cubicBezTo>
                        <a:pt x="230" y="4548"/>
                        <a:pt x="264" y="4229"/>
                        <a:pt x="295" y="3911"/>
                      </a:cubicBezTo>
                      <a:cubicBezTo>
                        <a:pt x="340" y="3593"/>
                        <a:pt x="395" y="3277"/>
                        <a:pt x="451" y="2959"/>
                      </a:cubicBezTo>
                      <a:cubicBezTo>
                        <a:pt x="482" y="2794"/>
                        <a:pt x="516" y="2641"/>
                        <a:pt x="548" y="2489"/>
                      </a:cubicBezTo>
                      <a:cubicBezTo>
                        <a:pt x="582" y="2344"/>
                        <a:pt x="635" y="2191"/>
                        <a:pt x="700" y="2049"/>
                      </a:cubicBezTo>
                      <a:cubicBezTo>
                        <a:pt x="832" y="1765"/>
                        <a:pt x="987" y="1489"/>
                        <a:pt x="1150" y="1216"/>
                      </a:cubicBezTo>
                      <a:cubicBezTo>
                        <a:pt x="1226" y="1074"/>
                        <a:pt x="1316" y="942"/>
                        <a:pt x="1402" y="811"/>
                      </a:cubicBezTo>
                      <a:lnTo>
                        <a:pt x="1437" y="756"/>
                      </a:lnTo>
                      <a:lnTo>
                        <a:pt x="1468" y="724"/>
                      </a:lnTo>
                      <a:cubicBezTo>
                        <a:pt x="1489" y="700"/>
                        <a:pt x="1513" y="669"/>
                        <a:pt x="1534" y="648"/>
                      </a:cubicBezTo>
                      <a:cubicBezTo>
                        <a:pt x="1579" y="603"/>
                        <a:pt x="1644" y="558"/>
                        <a:pt x="1700" y="527"/>
                      </a:cubicBezTo>
                      <a:cubicBezTo>
                        <a:pt x="1949" y="372"/>
                        <a:pt x="2257" y="295"/>
                        <a:pt x="2554" y="295"/>
                      </a:cubicBezTo>
                      <a:lnTo>
                        <a:pt x="2554" y="1"/>
                      </a:lnTo>
                      <a:cubicBezTo>
                        <a:pt x="2535" y="0"/>
                        <a:pt x="2516" y="0"/>
                        <a:pt x="249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2516839" y="1443198"/>
                  <a:ext cx="332043" cy="21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800" extrusionOk="0">
                      <a:moveTo>
                        <a:pt x="1195" y="0"/>
                      </a:moveTo>
                      <a:cubicBezTo>
                        <a:pt x="966" y="66"/>
                        <a:pt x="734" y="142"/>
                        <a:pt x="506" y="263"/>
                      </a:cubicBezTo>
                      <a:cubicBezTo>
                        <a:pt x="395" y="318"/>
                        <a:pt x="285" y="384"/>
                        <a:pt x="187" y="481"/>
                      </a:cubicBezTo>
                      <a:cubicBezTo>
                        <a:pt x="101" y="571"/>
                        <a:pt x="22" y="679"/>
                        <a:pt x="1" y="800"/>
                      </a:cubicBezTo>
                      <a:cubicBezTo>
                        <a:pt x="132" y="592"/>
                        <a:pt x="350" y="505"/>
                        <a:pt x="571" y="416"/>
                      </a:cubicBezTo>
                      <a:cubicBezTo>
                        <a:pt x="800" y="350"/>
                        <a:pt x="1032" y="297"/>
                        <a:pt x="1260" y="187"/>
                      </a:cubicBezTo>
                      <a:lnTo>
                        <a:pt x="1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2381230" y="1365519"/>
                  <a:ext cx="306238" cy="184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" h="70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21" y="174"/>
                        <a:pt x="297" y="329"/>
                        <a:pt x="495" y="437"/>
                      </a:cubicBezTo>
                      <a:cubicBezTo>
                        <a:pt x="692" y="548"/>
                        <a:pt x="910" y="603"/>
                        <a:pt x="1086" y="700"/>
                      </a:cubicBezTo>
                      <a:lnTo>
                        <a:pt x="1163" y="513"/>
                      </a:lnTo>
                      <a:cubicBezTo>
                        <a:pt x="944" y="437"/>
                        <a:pt x="734" y="416"/>
                        <a:pt x="537" y="340"/>
                      </a:cubicBezTo>
                      <a:cubicBezTo>
                        <a:pt x="329" y="274"/>
                        <a:pt x="142" y="153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2851253" y="545808"/>
                  <a:ext cx="286226" cy="50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" h="1931" extrusionOk="0">
                      <a:moveTo>
                        <a:pt x="177" y="0"/>
                      </a:moveTo>
                      <a:cubicBezTo>
                        <a:pt x="222" y="221"/>
                        <a:pt x="222" y="439"/>
                        <a:pt x="188" y="647"/>
                      </a:cubicBezTo>
                      <a:cubicBezTo>
                        <a:pt x="156" y="865"/>
                        <a:pt x="80" y="1062"/>
                        <a:pt x="25" y="1294"/>
                      </a:cubicBezTo>
                      <a:cubicBezTo>
                        <a:pt x="14" y="1349"/>
                        <a:pt x="1" y="1404"/>
                        <a:pt x="1" y="1470"/>
                      </a:cubicBezTo>
                      <a:cubicBezTo>
                        <a:pt x="1" y="1546"/>
                        <a:pt x="35" y="1612"/>
                        <a:pt x="67" y="1678"/>
                      </a:cubicBezTo>
                      <a:cubicBezTo>
                        <a:pt x="146" y="1809"/>
                        <a:pt x="298" y="1851"/>
                        <a:pt x="408" y="1875"/>
                      </a:cubicBezTo>
                      <a:cubicBezTo>
                        <a:pt x="648" y="1917"/>
                        <a:pt x="869" y="1917"/>
                        <a:pt x="1087" y="1930"/>
                      </a:cubicBezTo>
                      <a:lnTo>
                        <a:pt x="1087" y="1633"/>
                      </a:lnTo>
                      <a:cubicBezTo>
                        <a:pt x="914" y="1641"/>
                        <a:pt x="733" y="1658"/>
                        <a:pt x="567" y="1658"/>
                      </a:cubicBezTo>
                      <a:cubicBezTo>
                        <a:pt x="524" y="1658"/>
                        <a:pt x="481" y="1657"/>
                        <a:pt x="440" y="1654"/>
                      </a:cubicBezTo>
                      <a:cubicBezTo>
                        <a:pt x="243" y="1644"/>
                        <a:pt x="146" y="1536"/>
                        <a:pt x="177" y="1315"/>
                      </a:cubicBezTo>
                      <a:cubicBezTo>
                        <a:pt x="198" y="1107"/>
                        <a:pt x="253" y="889"/>
                        <a:pt x="264" y="658"/>
                      </a:cubicBezTo>
                      <a:cubicBezTo>
                        <a:pt x="277" y="439"/>
                        <a:pt x="243" y="208"/>
                        <a:pt x="17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2444953" y="848888"/>
                  <a:ext cx="421308" cy="84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" h="322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29" y="143"/>
                        <a:pt x="492" y="253"/>
                        <a:pt x="768" y="295"/>
                      </a:cubicBezTo>
                      <a:cubicBezTo>
                        <a:pt x="869" y="315"/>
                        <a:pt x="969" y="322"/>
                        <a:pt x="1069" y="322"/>
                      </a:cubicBezTo>
                      <a:cubicBezTo>
                        <a:pt x="1250" y="322"/>
                        <a:pt x="1429" y="299"/>
                        <a:pt x="1599" y="285"/>
                      </a:cubicBezTo>
                      <a:lnTo>
                        <a:pt x="1578" y="88"/>
                      </a:lnTo>
                      <a:cubicBezTo>
                        <a:pt x="1324" y="139"/>
                        <a:pt x="1089" y="199"/>
                        <a:pt x="837" y="199"/>
                      </a:cubicBezTo>
                      <a:cubicBezTo>
                        <a:pt x="818" y="199"/>
                        <a:pt x="798" y="199"/>
                        <a:pt x="779" y="198"/>
                      </a:cubicBezTo>
                      <a:cubicBezTo>
                        <a:pt x="516" y="188"/>
                        <a:pt x="242" y="109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2612424" y="661405"/>
                  <a:ext cx="149828" cy="256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" h="97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19" y="132"/>
                        <a:pt x="219" y="295"/>
                        <a:pt x="274" y="460"/>
                      </a:cubicBezTo>
                      <a:cubicBezTo>
                        <a:pt x="340" y="623"/>
                        <a:pt x="361" y="800"/>
                        <a:pt x="371" y="976"/>
                      </a:cubicBezTo>
                      <a:lnTo>
                        <a:pt x="569" y="942"/>
                      </a:lnTo>
                      <a:cubicBezTo>
                        <a:pt x="527" y="768"/>
                        <a:pt x="461" y="581"/>
                        <a:pt x="371" y="416"/>
                      </a:cubicBezTo>
                      <a:cubicBezTo>
                        <a:pt x="274" y="253"/>
                        <a:pt x="143" y="111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2768308" y="1645426"/>
                  <a:ext cx="146931" cy="40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1523" extrusionOk="0">
                      <a:moveTo>
                        <a:pt x="184" y="0"/>
                      </a:moveTo>
                      <a:lnTo>
                        <a:pt x="0" y="66"/>
                      </a:lnTo>
                      <a:cubicBezTo>
                        <a:pt x="108" y="318"/>
                        <a:pt x="240" y="536"/>
                        <a:pt x="340" y="778"/>
                      </a:cubicBezTo>
                      <a:cubicBezTo>
                        <a:pt x="437" y="1018"/>
                        <a:pt x="526" y="1260"/>
                        <a:pt x="526" y="1523"/>
                      </a:cubicBezTo>
                      <a:cubicBezTo>
                        <a:pt x="558" y="1270"/>
                        <a:pt x="503" y="997"/>
                        <a:pt x="437" y="744"/>
                      </a:cubicBezTo>
                      <a:cubicBezTo>
                        <a:pt x="361" y="492"/>
                        <a:pt x="250" y="239"/>
                        <a:pt x="1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2257208" y="1760233"/>
                  <a:ext cx="534271" cy="200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760" extrusionOk="0">
                      <a:moveTo>
                        <a:pt x="1876" y="1"/>
                      </a:moveTo>
                      <a:cubicBezTo>
                        <a:pt x="1776" y="111"/>
                        <a:pt x="1623" y="211"/>
                        <a:pt x="1481" y="298"/>
                      </a:cubicBezTo>
                      <a:cubicBezTo>
                        <a:pt x="1336" y="384"/>
                        <a:pt x="1173" y="474"/>
                        <a:pt x="1021" y="526"/>
                      </a:cubicBezTo>
                      <a:cubicBezTo>
                        <a:pt x="802" y="617"/>
                        <a:pt x="567" y="676"/>
                        <a:pt x="328" y="676"/>
                      </a:cubicBezTo>
                      <a:cubicBezTo>
                        <a:pt x="219" y="676"/>
                        <a:pt x="110" y="664"/>
                        <a:pt x="1" y="637"/>
                      </a:cubicBezTo>
                      <a:lnTo>
                        <a:pt x="1" y="637"/>
                      </a:lnTo>
                      <a:cubicBezTo>
                        <a:pt x="153" y="724"/>
                        <a:pt x="340" y="758"/>
                        <a:pt x="527" y="758"/>
                      </a:cubicBezTo>
                      <a:cubicBezTo>
                        <a:pt x="551" y="759"/>
                        <a:pt x="574" y="760"/>
                        <a:pt x="598" y="760"/>
                      </a:cubicBezTo>
                      <a:cubicBezTo>
                        <a:pt x="759" y="760"/>
                        <a:pt x="913" y="730"/>
                        <a:pt x="1074" y="682"/>
                      </a:cubicBezTo>
                      <a:cubicBezTo>
                        <a:pt x="1250" y="637"/>
                        <a:pt x="1415" y="561"/>
                        <a:pt x="1578" y="474"/>
                      </a:cubicBezTo>
                      <a:cubicBezTo>
                        <a:pt x="1744" y="384"/>
                        <a:pt x="1897" y="287"/>
                        <a:pt x="2028" y="132"/>
                      </a:cubicBezTo>
                      <a:lnTo>
                        <a:pt x="187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2493931" y="1870300"/>
                  <a:ext cx="138768" cy="270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1029" extrusionOk="0">
                      <a:moveTo>
                        <a:pt x="361" y="1"/>
                      </a:moveTo>
                      <a:cubicBezTo>
                        <a:pt x="319" y="77"/>
                        <a:pt x="264" y="164"/>
                        <a:pt x="219" y="240"/>
                      </a:cubicBezTo>
                      <a:cubicBezTo>
                        <a:pt x="175" y="329"/>
                        <a:pt x="143" y="416"/>
                        <a:pt x="109" y="492"/>
                      </a:cubicBezTo>
                      <a:cubicBezTo>
                        <a:pt x="43" y="669"/>
                        <a:pt x="1" y="855"/>
                        <a:pt x="11" y="1029"/>
                      </a:cubicBezTo>
                      <a:cubicBezTo>
                        <a:pt x="33" y="855"/>
                        <a:pt x="109" y="690"/>
                        <a:pt x="198" y="537"/>
                      </a:cubicBezTo>
                      <a:cubicBezTo>
                        <a:pt x="240" y="471"/>
                        <a:pt x="295" y="395"/>
                        <a:pt x="351" y="329"/>
                      </a:cubicBezTo>
                      <a:cubicBezTo>
                        <a:pt x="406" y="253"/>
                        <a:pt x="461" y="198"/>
                        <a:pt x="527" y="132"/>
                      </a:cubicBezTo>
                      <a:lnTo>
                        <a:pt x="3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2361218" y="1996957"/>
                  <a:ext cx="392870" cy="539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2050" extrusionOk="0">
                      <a:moveTo>
                        <a:pt x="1360" y="1"/>
                      </a:moveTo>
                      <a:cubicBezTo>
                        <a:pt x="1031" y="264"/>
                        <a:pt x="768" y="582"/>
                        <a:pt x="515" y="921"/>
                      </a:cubicBezTo>
                      <a:cubicBezTo>
                        <a:pt x="395" y="1087"/>
                        <a:pt x="284" y="1261"/>
                        <a:pt x="197" y="1458"/>
                      </a:cubicBezTo>
                      <a:cubicBezTo>
                        <a:pt x="100" y="1644"/>
                        <a:pt x="21" y="1842"/>
                        <a:pt x="0" y="2049"/>
                      </a:cubicBezTo>
                      <a:cubicBezTo>
                        <a:pt x="111" y="1876"/>
                        <a:pt x="231" y="1710"/>
                        <a:pt x="339" y="1547"/>
                      </a:cubicBezTo>
                      <a:cubicBezTo>
                        <a:pt x="460" y="1381"/>
                        <a:pt x="581" y="1229"/>
                        <a:pt x="713" y="1063"/>
                      </a:cubicBezTo>
                      <a:cubicBezTo>
                        <a:pt x="965" y="745"/>
                        <a:pt x="1228" y="440"/>
                        <a:pt x="1491" y="143"/>
                      </a:cubicBezTo>
                      <a:lnTo>
                        <a:pt x="13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9" name="Google Shape;479;p32"/>
              <p:cNvSpPr/>
              <p:nvPr/>
            </p:nvSpPr>
            <p:spPr>
              <a:xfrm>
                <a:off x="1859897" y="3343082"/>
                <a:ext cx="144543" cy="34866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254" extrusionOk="0">
                    <a:moveTo>
                      <a:pt x="987" y="1"/>
                    </a:moveTo>
                    <a:cubicBezTo>
                      <a:pt x="911" y="46"/>
                      <a:pt x="834" y="67"/>
                      <a:pt x="758" y="101"/>
                    </a:cubicBezTo>
                    <a:cubicBezTo>
                      <a:pt x="679" y="122"/>
                      <a:pt x="592" y="143"/>
                      <a:pt x="506" y="154"/>
                    </a:cubicBezTo>
                    <a:cubicBezTo>
                      <a:pt x="466" y="157"/>
                      <a:pt x="427" y="158"/>
                      <a:pt x="387" y="158"/>
                    </a:cubicBezTo>
                    <a:cubicBezTo>
                      <a:pt x="258" y="158"/>
                      <a:pt x="127" y="141"/>
                      <a:pt x="1" y="101"/>
                    </a:cubicBezTo>
                    <a:lnTo>
                      <a:pt x="1" y="101"/>
                    </a:lnTo>
                    <a:cubicBezTo>
                      <a:pt x="153" y="188"/>
                      <a:pt x="329" y="232"/>
                      <a:pt x="516" y="253"/>
                    </a:cubicBezTo>
                    <a:cubicBezTo>
                      <a:pt x="603" y="253"/>
                      <a:pt x="692" y="253"/>
                      <a:pt x="790" y="243"/>
                    </a:cubicBezTo>
                    <a:cubicBezTo>
                      <a:pt x="876" y="232"/>
                      <a:pt x="966" y="219"/>
                      <a:pt x="1053" y="198"/>
                    </a:cubicBezTo>
                    <a:lnTo>
                      <a:pt x="9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2848224" y="2490511"/>
                <a:ext cx="135483" cy="32504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68" extrusionOk="0">
                    <a:moveTo>
                      <a:pt x="887" y="1"/>
                    </a:moveTo>
                    <a:lnTo>
                      <a:pt x="887" y="1"/>
                    </a:lnTo>
                    <a:cubicBezTo>
                      <a:pt x="842" y="416"/>
                      <a:pt x="734" y="811"/>
                      <a:pt x="592" y="1195"/>
                    </a:cubicBezTo>
                    <a:cubicBezTo>
                      <a:pt x="514" y="1381"/>
                      <a:pt x="427" y="1565"/>
                      <a:pt x="340" y="1742"/>
                    </a:cubicBezTo>
                    <a:cubicBezTo>
                      <a:pt x="240" y="1918"/>
                      <a:pt x="143" y="2081"/>
                      <a:pt x="1" y="2202"/>
                    </a:cubicBezTo>
                    <a:lnTo>
                      <a:pt x="109" y="2367"/>
                    </a:lnTo>
                    <a:cubicBezTo>
                      <a:pt x="329" y="2257"/>
                      <a:pt x="461" y="2060"/>
                      <a:pt x="579" y="1873"/>
                    </a:cubicBezTo>
                    <a:cubicBezTo>
                      <a:pt x="690" y="1686"/>
                      <a:pt x="766" y="1479"/>
                      <a:pt x="821" y="1271"/>
                    </a:cubicBezTo>
                    <a:cubicBezTo>
                      <a:pt x="942" y="855"/>
                      <a:pt x="987" y="416"/>
                      <a:pt x="8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2935251" y="2638348"/>
                <a:ext cx="254219" cy="116952"/>
              </a:xfrm>
              <a:custGeom>
                <a:avLst/>
                <a:gdLst/>
                <a:ahLst/>
                <a:cxnLst/>
                <a:rect l="l" t="t" r="r" b="b"/>
                <a:pathLst>
                  <a:path w="1852" h="852" extrusionOk="0">
                    <a:moveTo>
                      <a:pt x="771" y="0"/>
                    </a:moveTo>
                    <a:cubicBezTo>
                      <a:pt x="700" y="0"/>
                      <a:pt x="630" y="6"/>
                      <a:pt x="561" y="18"/>
                    </a:cubicBezTo>
                    <a:cubicBezTo>
                      <a:pt x="363" y="52"/>
                      <a:pt x="177" y="94"/>
                      <a:pt x="0" y="215"/>
                    </a:cubicBezTo>
                    <a:lnTo>
                      <a:pt x="121" y="370"/>
                    </a:lnTo>
                    <a:cubicBezTo>
                      <a:pt x="242" y="270"/>
                      <a:pt x="419" y="204"/>
                      <a:pt x="582" y="160"/>
                    </a:cubicBezTo>
                    <a:cubicBezTo>
                      <a:pt x="684" y="141"/>
                      <a:pt x="786" y="130"/>
                      <a:pt x="887" y="130"/>
                    </a:cubicBezTo>
                    <a:cubicBezTo>
                      <a:pt x="960" y="130"/>
                      <a:pt x="1034" y="136"/>
                      <a:pt x="1108" y="149"/>
                    </a:cubicBezTo>
                    <a:cubicBezTo>
                      <a:pt x="1273" y="183"/>
                      <a:pt x="1436" y="260"/>
                      <a:pt x="1568" y="391"/>
                    </a:cubicBezTo>
                    <a:cubicBezTo>
                      <a:pt x="1699" y="512"/>
                      <a:pt x="1786" y="675"/>
                      <a:pt x="1852" y="851"/>
                    </a:cubicBezTo>
                    <a:cubicBezTo>
                      <a:pt x="1810" y="675"/>
                      <a:pt x="1720" y="502"/>
                      <a:pt x="1602" y="357"/>
                    </a:cubicBezTo>
                    <a:cubicBezTo>
                      <a:pt x="1481" y="215"/>
                      <a:pt x="1315" y="107"/>
                      <a:pt x="1129" y="52"/>
                    </a:cubicBezTo>
                    <a:cubicBezTo>
                      <a:pt x="1013" y="17"/>
                      <a:pt x="892" y="0"/>
                      <a:pt x="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3031613" y="2551869"/>
                <a:ext cx="106931" cy="104186"/>
              </a:xfrm>
              <a:custGeom>
                <a:avLst/>
                <a:gdLst/>
                <a:ahLst/>
                <a:cxnLst/>
                <a:rect l="l" t="t" r="r" b="b"/>
                <a:pathLst>
                  <a:path w="779" h="759" extrusionOk="0">
                    <a:moveTo>
                      <a:pt x="745" y="1"/>
                    </a:moveTo>
                    <a:cubicBezTo>
                      <a:pt x="755" y="90"/>
                      <a:pt x="724" y="166"/>
                      <a:pt x="658" y="222"/>
                    </a:cubicBezTo>
                    <a:cubicBezTo>
                      <a:pt x="603" y="287"/>
                      <a:pt x="537" y="319"/>
                      <a:pt x="461" y="364"/>
                    </a:cubicBezTo>
                    <a:cubicBezTo>
                      <a:pt x="395" y="408"/>
                      <a:pt x="319" y="440"/>
                      <a:pt x="243" y="474"/>
                    </a:cubicBezTo>
                    <a:cubicBezTo>
                      <a:pt x="164" y="516"/>
                      <a:pt x="77" y="550"/>
                      <a:pt x="1" y="627"/>
                    </a:cubicBezTo>
                    <a:lnTo>
                      <a:pt x="153" y="758"/>
                    </a:lnTo>
                    <a:cubicBezTo>
                      <a:pt x="187" y="703"/>
                      <a:pt x="253" y="658"/>
                      <a:pt x="319" y="606"/>
                    </a:cubicBezTo>
                    <a:cubicBezTo>
                      <a:pt x="385" y="550"/>
                      <a:pt x="450" y="506"/>
                      <a:pt x="527" y="450"/>
                    </a:cubicBezTo>
                    <a:cubicBezTo>
                      <a:pt x="592" y="385"/>
                      <a:pt x="658" y="329"/>
                      <a:pt x="703" y="253"/>
                    </a:cubicBezTo>
                    <a:cubicBezTo>
                      <a:pt x="755" y="177"/>
                      <a:pt x="779" y="90"/>
                      <a:pt x="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2887208" y="2804992"/>
                <a:ext cx="263279" cy="3623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64" extrusionOk="0">
                    <a:moveTo>
                      <a:pt x="215" y="0"/>
                    </a:moveTo>
                    <a:cubicBezTo>
                      <a:pt x="144" y="0"/>
                      <a:pt x="72" y="3"/>
                      <a:pt x="1" y="11"/>
                    </a:cubicBezTo>
                    <a:lnTo>
                      <a:pt x="11" y="208"/>
                    </a:lnTo>
                    <a:cubicBezTo>
                      <a:pt x="319" y="208"/>
                      <a:pt x="637" y="239"/>
                      <a:pt x="953" y="250"/>
                    </a:cubicBezTo>
                    <a:cubicBezTo>
                      <a:pt x="1050" y="256"/>
                      <a:pt x="1146" y="263"/>
                      <a:pt x="1243" y="263"/>
                    </a:cubicBezTo>
                    <a:cubicBezTo>
                      <a:pt x="1311" y="263"/>
                      <a:pt x="1379" y="260"/>
                      <a:pt x="1447" y="250"/>
                    </a:cubicBezTo>
                    <a:cubicBezTo>
                      <a:pt x="1610" y="239"/>
                      <a:pt x="1786" y="218"/>
                      <a:pt x="1918" y="129"/>
                    </a:cubicBezTo>
                    <a:lnTo>
                      <a:pt x="1918" y="129"/>
                    </a:lnTo>
                    <a:cubicBezTo>
                      <a:pt x="1832" y="154"/>
                      <a:pt x="1742" y="162"/>
                      <a:pt x="1652" y="162"/>
                    </a:cubicBezTo>
                    <a:cubicBezTo>
                      <a:pt x="1583" y="162"/>
                      <a:pt x="1514" y="157"/>
                      <a:pt x="1447" y="153"/>
                    </a:cubicBezTo>
                    <a:cubicBezTo>
                      <a:pt x="1295" y="129"/>
                      <a:pt x="1129" y="108"/>
                      <a:pt x="976" y="76"/>
                    </a:cubicBezTo>
                    <a:cubicBezTo>
                      <a:pt x="727" y="41"/>
                      <a:pt x="472" y="0"/>
                      <a:pt x="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2986452" y="2812129"/>
                <a:ext cx="82910" cy="122168"/>
              </a:xfrm>
              <a:custGeom>
                <a:avLst/>
                <a:gdLst/>
                <a:ahLst/>
                <a:cxnLst/>
                <a:rect l="l" t="t" r="r" b="b"/>
                <a:pathLst>
                  <a:path w="604" h="890" extrusionOk="0">
                    <a:moveTo>
                      <a:pt x="143" y="1"/>
                    </a:moveTo>
                    <a:lnTo>
                      <a:pt x="1" y="143"/>
                    </a:lnTo>
                    <a:cubicBezTo>
                      <a:pt x="122" y="253"/>
                      <a:pt x="264" y="353"/>
                      <a:pt x="374" y="461"/>
                    </a:cubicBezTo>
                    <a:cubicBezTo>
                      <a:pt x="482" y="571"/>
                      <a:pt x="572" y="724"/>
                      <a:pt x="582" y="890"/>
                    </a:cubicBezTo>
                    <a:cubicBezTo>
                      <a:pt x="603" y="724"/>
                      <a:pt x="548" y="550"/>
                      <a:pt x="451" y="406"/>
                    </a:cubicBezTo>
                    <a:cubicBezTo>
                      <a:pt x="351" y="253"/>
                      <a:pt x="243" y="132"/>
                      <a:pt x="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2963803" y="2926611"/>
                <a:ext cx="353875" cy="173369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263" extrusionOk="0">
                    <a:moveTo>
                      <a:pt x="2577" y="0"/>
                    </a:moveTo>
                    <a:lnTo>
                      <a:pt x="2577" y="0"/>
                    </a:lnTo>
                    <a:cubicBezTo>
                      <a:pt x="2346" y="98"/>
                      <a:pt x="2159" y="253"/>
                      <a:pt x="1962" y="405"/>
                    </a:cubicBezTo>
                    <a:cubicBezTo>
                      <a:pt x="1775" y="558"/>
                      <a:pt x="1591" y="734"/>
                      <a:pt x="1404" y="876"/>
                    </a:cubicBezTo>
                    <a:cubicBezTo>
                      <a:pt x="1218" y="1008"/>
                      <a:pt x="976" y="1063"/>
                      <a:pt x="737" y="1084"/>
                    </a:cubicBezTo>
                    <a:cubicBezTo>
                      <a:pt x="673" y="1090"/>
                      <a:pt x="610" y="1093"/>
                      <a:pt x="545" y="1093"/>
                    </a:cubicBezTo>
                    <a:cubicBezTo>
                      <a:pt x="373" y="1093"/>
                      <a:pt x="198" y="1072"/>
                      <a:pt x="24" y="1042"/>
                    </a:cubicBezTo>
                    <a:lnTo>
                      <a:pt x="0" y="1239"/>
                    </a:lnTo>
                    <a:cubicBezTo>
                      <a:pt x="121" y="1255"/>
                      <a:pt x="247" y="1263"/>
                      <a:pt x="375" y="1263"/>
                    </a:cubicBezTo>
                    <a:cubicBezTo>
                      <a:pt x="502" y="1263"/>
                      <a:pt x="631" y="1255"/>
                      <a:pt x="758" y="1239"/>
                    </a:cubicBezTo>
                    <a:cubicBezTo>
                      <a:pt x="1010" y="1194"/>
                      <a:pt x="1262" y="1118"/>
                      <a:pt x="1470" y="965"/>
                    </a:cubicBezTo>
                    <a:cubicBezTo>
                      <a:pt x="1657" y="789"/>
                      <a:pt x="1809" y="613"/>
                      <a:pt x="1996" y="450"/>
                    </a:cubicBezTo>
                    <a:cubicBezTo>
                      <a:pt x="2170" y="284"/>
                      <a:pt x="2356" y="121"/>
                      <a:pt x="2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3030241" y="3088999"/>
                <a:ext cx="58613" cy="108441"/>
              </a:xfrm>
              <a:custGeom>
                <a:avLst/>
                <a:gdLst/>
                <a:ahLst/>
                <a:cxnLst/>
                <a:rect l="l" t="t" r="r" b="b"/>
                <a:pathLst>
                  <a:path w="427" h="790" extrusionOk="0">
                    <a:moveTo>
                      <a:pt x="187" y="1"/>
                    </a:moveTo>
                    <a:lnTo>
                      <a:pt x="0" y="87"/>
                    </a:lnTo>
                    <a:cubicBezTo>
                      <a:pt x="32" y="153"/>
                      <a:pt x="97" y="219"/>
                      <a:pt x="153" y="274"/>
                    </a:cubicBezTo>
                    <a:cubicBezTo>
                      <a:pt x="208" y="319"/>
                      <a:pt x="253" y="350"/>
                      <a:pt x="284" y="406"/>
                    </a:cubicBezTo>
                    <a:cubicBezTo>
                      <a:pt x="350" y="516"/>
                      <a:pt x="360" y="658"/>
                      <a:pt x="371" y="790"/>
                    </a:cubicBezTo>
                    <a:cubicBezTo>
                      <a:pt x="395" y="658"/>
                      <a:pt x="426" y="516"/>
                      <a:pt x="371" y="361"/>
                    </a:cubicBezTo>
                    <a:cubicBezTo>
                      <a:pt x="350" y="285"/>
                      <a:pt x="295" y="219"/>
                      <a:pt x="263" y="177"/>
                    </a:cubicBezTo>
                    <a:cubicBezTo>
                      <a:pt x="218" y="111"/>
                      <a:pt x="197" y="66"/>
                      <a:pt x="1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2921936" y="3273899"/>
                <a:ext cx="402880" cy="159367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161" extrusionOk="0">
                    <a:moveTo>
                      <a:pt x="108" y="0"/>
                    </a:moveTo>
                    <a:lnTo>
                      <a:pt x="0" y="166"/>
                    </a:lnTo>
                    <a:cubicBezTo>
                      <a:pt x="229" y="308"/>
                      <a:pt x="450" y="439"/>
                      <a:pt x="689" y="560"/>
                    </a:cubicBezTo>
                    <a:cubicBezTo>
                      <a:pt x="931" y="671"/>
                      <a:pt x="1173" y="768"/>
                      <a:pt x="1423" y="855"/>
                    </a:cubicBezTo>
                    <a:cubicBezTo>
                      <a:pt x="1665" y="944"/>
                      <a:pt x="1907" y="1031"/>
                      <a:pt x="2170" y="1097"/>
                    </a:cubicBezTo>
                    <a:cubicBezTo>
                      <a:pt x="2315" y="1129"/>
                      <a:pt x="2468" y="1160"/>
                      <a:pt x="2617" y="1160"/>
                    </a:cubicBezTo>
                    <a:cubicBezTo>
                      <a:pt x="2727" y="1160"/>
                      <a:pt x="2834" y="1143"/>
                      <a:pt x="2935" y="1097"/>
                    </a:cubicBezTo>
                    <a:lnTo>
                      <a:pt x="2935" y="1097"/>
                    </a:lnTo>
                    <a:cubicBezTo>
                      <a:pt x="2853" y="1131"/>
                      <a:pt x="2767" y="1144"/>
                      <a:pt x="2680" y="1144"/>
                    </a:cubicBezTo>
                    <a:cubicBezTo>
                      <a:pt x="2512" y="1144"/>
                      <a:pt x="2339" y="1095"/>
                      <a:pt x="2180" y="1052"/>
                    </a:cubicBezTo>
                    <a:cubicBezTo>
                      <a:pt x="1928" y="976"/>
                      <a:pt x="1699" y="868"/>
                      <a:pt x="1457" y="768"/>
                    </a:cubicBezTo>
                    <a:cubicBezTo>
                      <a:pt x="1215" y="658"/>
                      <a:pt x="986" y="550"/>
                      <a:pt x="765" y="429"/>
                    </a:cubicBezTo>
                    <a:cubicBezTo>
                      <a:pt x="537" y="297"/>
                      <a:pt x="329" y="145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2879658" y="3273899"/>
                <a:ext cx="254219" cy="340149"/>
              </a:xfrm>
              <a:custGeom>
                <a:avLst/>
                <a:gdLst/>
                <a:ahLst/>
                <a:cxnLst/>
                <a:rect l="l" t="t" r="r" b="b"/>
                <a:pathLst>
                  <a:path w="1852" h="2478" extrusionOk="0">
                    <a:moveTo>
                      <a:pt x="121" y="0"/>
                    </a:moveTo>
                    <a:lnTo>
                      <a:pt x="1" y="166"/>
                    </a:lnTo>
                    <a:cubicBezTo>
                      <a:pt x="166" y="318"/>
                      <a:pt x="329" y="516"/>
                      <a:pt x="495" y="702"/>
                    </a:cubicBezTo>
                    <a:cubicBezTo>
                      <a:pt x="658" y="889"/>
                      <a:pt x="824" y="1076"/>
                      <a:pt x="976" y="1273"/>
                    </a:cubicBezTo>
                    <a:cubicBezTo>
                      <a:pt x="1139" y="1460"/>
                      <a:pt x="1305" y="1657"/>
                      <a:pt x="1447" y="1854"/>
                    </a:cubicBezTo>
                    <a:cubicBezTo>
                      <a:pt x="1599" y="2051"/>
                      <a:pt x="1744" y="2248"/>
                      <a:pt x="1852" y="2477"/>
                    </a:cubicBezTo>
                    <a:cubicBezTo>
                      <a:pt x="1820" y="2225"/>
                      <a:pt x="1689" y="1996"/>
                      <a:pt x="1568" y="1775"/>
                    </a:cubicBezTo>
                    <a:cubicBezTo>
                      <a:pt x="1436" y="1557"/>
                      <a:pt x="1305" y="1339"/>
                      <a:pt x="1152" y="1141"/>
                    </a:cubicBezTo>
                    <a:cubicBezTo>
                      <a:pt x="997" y="934"/>
                      <a:pt x="845" y="736"/>
                      <a:pt x="668" y="550"/>
                    </a:cubicBezTo>
                    <a:cubicBezTo>
                      <a:pt x="505" y="352"/>
                      <a:pt x="340" y="166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3063048" y="3486115"/>
                <a:ext cx="162525" cy="67947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495" extrusionOk="0">
                    <a:moveTo>
                      <a:pt x="90" y="0"/>
                    </a:moveTo>
                    <a:lnTo>
                      <a:pt x="0" y="177"/>
                    </a:lnTo>
                    <a:cubicBezTo>
                      <a:pt x="187" y="253"/>
                      <a:pt x="384" y="329"/>
                      <a:pt x="582" y="395"/>
                    </a:cubicBezTo>
                    <a:cubicBezTo>
                      <a:pt x="759" y="444"/>
                      <a:pt x="936" y="494"/>
                      <a:pt x="1121" y="494"/>
                    </a:cubicBezTo>
                    <a:cubicBezTo>
                      <a:pt x="1142" y="494"/>
                      <a:pt x="1163" y="493"/>
                      <a:pt x="1184" y="492"/>
                    </a:cubicBezTo>
                    <a:cubicBezTo>
                      <a:pt x="987" y="471"/>
                      <a:pt x="802" y="384"/>
                      <a:pt x="616" y="295"/>
                    </a:cubicBezTo>
                    <a:cubicBezTo>
                      <a:pt x="440" y="208"/>
                      <a:pt x="263" y="111"/>
                      <a:pt x="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3561192" y="2797305"/>
                <a:ext cx="153465" cy="866569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6313" extrusionOk="0">
                    <a:moveTo>
                      <a:pt x="921" y="1"/>
                    </a:moveTo>
                    <a:cubicBezTo>
                      <a:pt x="887" y="251"/>
                      <a:pt x="789" y="503"/>
                      <a:pt x="700" y="756"/>
                    </a:cubicBezTo>
                    <a:lnTo>
                      <a:pt x="416" y="1524"/>
                    </a:lnTo>
                    <a:cubicBezTo>
                      <a:pt x="240" y="2039"/>
                      <a:pt x="66" y="2565"/>
                      <a:pt x="21" y="3112"/>
                    </a:cubicBezTo>
                    <a:cubicBezTo>
                      <a:pt x="0" y="3396"/>
                      <a:pt x="42" y="3659"/>
                      <a:pt x="42" y="3932"/>
                    </a:cubicBezTo>
                    <a:cubicBezTo>
                      <a:pt x="66" y="4208"/>
                      <a:pt x="77" y="4482"/>
                      <a:pt x="108" y="4745"/>
                    </a:cubicBezTo>
                    <a:cubicBezTo>
                      <a:pt x="163" y="5292"/>
                      <a:pt x="316" y="5818"/>
                      <a:pt x="547" y="6312"/>
                    </a:cubicBezTo>
                    <a:cubicBezTo>
                      <a:pt x="329" y="5818"/>
                      <a:pt x="198" y="5281"/>
                      <a:pt x="153" y="4745"/>
                    </a:cubicBezTo>
                    <a:cubicBezTo>
                      <a:pt x="132" y="4471"/>
                      <a:pt x="132" y="4208"/>
                      <a:pt x="119" y="3932"/>
                    </a:cubicBezTo>
                    <a:cubicBezTo>
                      <a:pt x="119" y="3659"/>
                      <a:pt x="98" y="3385"/>
                      <a:pt x="119" y="3122"/>
                    </a:cubicBezTo>
                    <a:cubicBezTo>
                      <a:pt x="184" y="2596"/>
                      <a:pt x="361" y="2081"/>
                      <a:pt x="558" y="1579"/>
                    </a:cubicBezTo>
                    <a:lnTo>
                      <a:pt x="866" y="821"/>
                    </a:lnTo>
                    <a:cubicBezTo>
                      <a:pt x="963" y="569"/>
                      <a:pt x="1063" y="316"/>
                      <a:pt x="1118" y="32"/>
                    </a:cubicBezTo>
                    <a:lnTo>
                      <a:pt x="9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3745954" y="3072390"/>
                <a:ext cx="164035" cy="674120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4911" extrusionOk="0">
                    <a:moveTo>
                      <a:pt x="703" y="1"/>
                    </a:moveTo>
                    <a:cubicBezTo>
                      <a:pt x="471" y="876"/>
                      <a:pt x="209" y="1765"/>
                      <a:pt x="67" y="2665"/>
                    </a:cubicBezTo>
                    <a:cubicBezTo>
                      <a:pt x="35" y="2893"/>
                      <a:pt x="1" y="3125"/>
                      <a:pt x="1" y="3354"/>
                    </a:cubicBezTo>
                    <a:cubicBezTo>
                      <a:pt x="1" y="3475"/>
                      <a:pt x="1" y="3585"/>
                      <a:pt x="35" y="3703"/>
                    </a:cubicBezTo>
                    <a:cubicBezTo>
                      <a:pt x="56" y="3824"/>
                      <a:pt x="111" y="3924"/>
                      <a:pt x="177" y="4022"/>
                    </a:cubicBezTo>
                    <a:cubicBezTo>
                      <a:pt x="298" y="4219"/>
                      <a:pt x="450" y="4395"/>
                      <a:pt x="613" y="4547"/>
                    </a:cubicBezTo>
                    <a:cubicBezTo>
                      <a:pt x="703" y="4624"/>
                      <a:pt x="790" y="4703"/>
                      <a:pt x="876" y="4768"/>
                    </a:cubicBezTo>
                    <a:cubicBezTo>
                      <a:pt x="976" y="4821"/>
                      <a:pt x="1074" y="4900"/>
                      <a:pt x="1194" y="4910"/>
                    </a:cubicBezTo>
                    <a:lnTo>
                      <a:pt x="1194" y="4910"/>
                    </a:lnTo>
                    <a:cubicBezTo>
                      <a:pt x="1074" y="4900"/>
                      <a:pt x="976" y="4821"/>
                      <a:pt x="890" y="4755"/>
                    </a:cubicBezTo>
                    <a:cubicBezTo>
                      <a:pt x="800" y="4689"/>
                      <a:pt x="713" y="4613"/>
                      <a:pt x="637" y="4526"/>
                    </a:cubicBezTo>
                    <a:cubicBezTo>
                      <a:pt x="471" y="4374"/>
                      <a:pt x="329" y="4187"/>
                      <a:pt x="219" y="4000"/>
                    </a:cubicBezTo>
                    <a:cubicBezTo>
                      <a:pt x="153" y="3901"/>
                      <a:pt x="111" y="3803"/>
                      <a:pt x="88" y="3693"/>
                    </a:cubicBezTo>
                    <a:cubicBezTo>
                      <a:pt x="77" y="3585"/>
                      <a:pt x="67" y="3464"/>
                      <a:pt x="77" y="3354"/>
                    </a:cubicBezTo>
                    <a:cubicBezTo>
                      <a:pt x="88" y="3135"/>
                      <a:pt x="122" y="2904"/>
                      <a:pt x="166" y="2686"/>
                    </a:cubicBezTo>
                    <a:cubicBezTo>
                      <a:pt x="340" y="1797"/>
                      <a:pt x="637" y="932"/>
                      <a:pt x="890" y="56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1299022" y="2705335"/>
                <a:ext cx="168702" cy="1041173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7585" extrusionOk="0">
                    <a:moveTo>
                      <a:pt x="142" y="0"/>
                    </a:moveTo>
                    <a:lnTo>
                      <a:pt x="0" y="132"/>
                    </a:lnTo>
                    <a:cubicBezTo>
                      <a:pt x="32" y="308"/>
                      <a:pt x="97" y="429"/>
                      <a:pt x="176" y="571"/>
                    </a:cubicBezTo>
                    <a:cubicBezTo>
                      <a:pt x="253" y="702"/>
                      <a:pt x="318" y="844"/>
                      <a:pt x="374" y="986"/>
                    </a:cubicBezTo>
                    <a:cubicBezTo>
                      <a:pt x="505" y="1273"/>
                      <a:pt x="613" y="1568"/>
                      <a:pt x="689" y="1865"/>
                    </a:cubicBezTo>
                    <a:cubicBezTo>
                      <a:pt x="844" y="2467"/>
                      <a:pt x="800" y="3114"/>
                      <a:pt x="734" y="3761"/>
                    </a:cubicBezTo>
                    <a:cubicBezTo>
                      <a:pt x="689" y="4076"/>
                      <a:pt x="636" y="4395"/>
                      <a:pt x="623" y="4723"/>
                    </a:cubicBezTo>
                    <a:cubicBezTo>
                      <a:pt x="613" y="4813"/>
                      <a:pt x="613" y="4899"/>
                      <a:pt x="613" y="4976"/>
                    </a:cubicBezTo>
                    <a:cubicBezTo>
                      <a:pt x="623" y="5062"/>
                      <a:pt x="636" y="5152"/>
                      <a:pt x="658" y="5228"/>
                    </a:cubicBezTo>
                    <a:cubicBezTo>
                      <a:pt x="689" y="5391"/>
                      <a:pt x="734" y="5546"/>
                      <a:pt x="778" y="5709"/>
                    </a:cubicBezTo>
                    <a:lnTo>
                      <a:pt x="1052" y="6640"/>
                    </a:lnTo>
                    <a:cubicBezTo>
                      <a:pt x="1097" y="6795"/>
                      <a:pt x="1139" y="6948"/>
                      <a:pt x="1173" y="7114"/>
                    </a:cubicBezTo>
                    <a:cubicBezTo>
                      <a:pt x="1194" y="7190"/>
                      <a:pt x="1204" y="7266"/>
                      <a:pt x="1204" y="7342"/>
                    </a:cubicBezTo>
                    <a:cubicBezTo>
                      <a:pt x="1215" y="7429"/>
                      <a:pt x="1215" y="7519"/>
                      <a:pt x="1173" y="7584"/>
                    </a:cubicBezTo>
                    <a:cubicBezTo>
                      <a:pt x="1228" y="7519"/>
                      <a:pt x="1228" y="7429"/>
                      <a:pt x="1215" y="7342"/>
                    </a:cubicBezTo>
                    <a:cubicBezTo>
                      <a:pt x="1215" y="7266"/>
                      <a:pt x="1204" y="7190"/>
                      <a:pt x="1194" y="7100"/>
                    </a:cubicBezTo>
                    <a:cubicBezTo>
                      <a:pt x="1173" y="6948"/>
                      <a:pt x="1139" y="6785"/>
                      <a:pt x="1097" y="6630"/>
                    </a:cubicBezTo>
                    <a:lnTo>
                      <a:pt x="865" y="5678"/>
                    </a:lnTo>
                    <a:cubicBezTo>
                      <a:pt x="821" y="5523"/>
                      <a:pt x="789" y="5370"/>
                      <a:pt x="768" y="5207"/>
                    </a:cubicBezTo>
                    <a:cubicBezTo>
                      <a:pt x="755" y="5128"/>
                      <a:pt x="744" y="5052"/>
                      <a:pt x="744" y="4976"/>
                    </a:cubicBezTo>
                    <a:cubicBezTo>
                      <a:pt x="744" y="4899"/>
                      <a:pt x="744" y="4823"/>
                      <a:pt x="755" y="4734"/>
                    </a:cubicBezTo>
                    <a:cubicBezTo>
                      <a:pt x="800" y="4429"/>
                      <a:pt x="865" y="4111"/>
                      <a:pt x="931" y="3782"/>
                    </a:cubicBezTo>
                    <a:cubicBezTo>
                      <a:pt x="1041" y="3145"/>
                      <a:pt x="1128" y="2478"/>
                      <a:pt x="1007" y="1799"/>
                    </a:cubicBezTo>
                    <a:cubicBezTo>
                      <a:pt x="965" y="1470"/>
                      <a:pt x="865" y="1142"/>
                      <a:pt x="744" y="834"/>
                    </a:cubicBezTo>
                    <a:cubicBezTo>
                      <a:pt x="679" y="671"/>
                      <a:pt x="602" y="516"/>
                      <a:pt x="526" y="374"/>
                    </a:cubicBezTo>
                    <a:cubicBezTo>
                      <a:pt x="439" y="221"/>
                      <a:pt x="339" y="66"/>
                      <a:pt x="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1414876" y="3149260"/>
                <a:ext cx="82772" cy="16980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237" extrusionOk="0">
                    <a:moveTo>
                      <a:pt x="163" y="1"/>
                    </a:moveTo>
                    <a:lnTo>
                      <a:pt x="0" y="109"/>
                    </a:lnTo>
                    <a:cubicBezTo>
                      <a:pt x="153" y="295"/>
                      <a:pt x="295" y="437"/>
                      <a:pt x="416" y="624"/>
                    </a:cubicBezTo>
                    <a:cubicBezTo>
                      <a:pt x="526" y="800"/>
                      <a:pt x="602" y="1029"/>
                      <a:pt x="537" y="1237"/>
                    </a:cubicBezTo>
                    <a:cubicBezTo>
                      <a:pt x="581" y="1140"/>
                      <a:pt x="602" y="1029"/>
                      <a:pt x="592" y="908"/>
                    </a:cubicBezTo>
                    <a:cubicBezTo>
                      <a:pt x="581" y="800"/>
                      <a:pt x="547" y="690"/>
                      <a:pt x="502" y="579"/>
                    </a:cubicBezTo>
                    <a:cubicBezTo>
                      <a:pt x="416" y="372"/>
                      <a:pt x="274" y="185"/>
                      <a:pt x="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3592626" y="3293665"/>
                <a:ext cx="358131" cy="3412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486" extrusionOk="0">
                    <a:moveTo>
                      <a:pt x="55" y="1"/>
                    </a:moveTo>
                    <a:lnTo>
                      <a:pt x="0" y="185"/>
                    </a:lnTo>
                    <a:cubicBezTo>
                      <a:pt x="111" y="240"/>
                      <a:pt x="232" y="329"/>
                      <a:pt x="363" y="406"/>
                    </a:cubicBezTo>
                    <a:cubicBezTo>
                      <a:pt x="481" y="482"/>
                      <a:pt x="602" y="558"/>
                      <a:pt x="723" y="645"/>
                    </a:cubicBezTo>
                    <a:cubicBezTo>
                      <a:pt x="965" y="811"/>
                      <a:pt x="1205" y="987"/>
                      <a:pt x="1436" y="1171"/>
                    </a:cubicBezTo>
                    <a:cubicBezTo>
                      <a:pt x="1654" y="1368"/>
                      <a:pt x="1875" y="1565"/>
                      <a:pt x="2083" y="1776"/>
                    </a:cubicBezTo>
                    <a:cubicBezTo>
                      <a:pt x="2280" y="1994"/>
                      <a:pt x="2467" y="2223"/>
                      <a:pt x="2609" y="2486"/>
                    </a:cubicBezTo>
                    <a:cubicBezTo>
                      <a:pt x="2498" y="2212"/>
                      <a:pt x="2335" y="1960"/>
                      <a:pt x="2149" y="1721"/>
                    </a:cubicBezTo>
                    <a:cubicBezTo>
                      <a:pt x="1962" y="1479"/>
                      <a:pt x="1754" y="1260"/>
                      <a:pt x="1546" y="1053"/>
                    </a:cubicBezTo>
                    <a:cubicBezTo>
                      <a:pt x="1326" y="842"/>
                      <a:pt x="1097" y="645"/>
                      <a:pt x="855" y="461"/>
                    </a:cubicBezTo>
                    <a:cubicBezTo>
                      <a:pt x="734" y="361"/>
                      <a:pt x="613" y="285"/>
                      <a:pt x="481" y="198"/>
                    </a:cubicBezTo>
                    <a:cubicBezTo>
                      <a:pt x="350" y="119"/>
                      <a:pt x="232" y="43"/>
                      <a:pt x="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2151591" y="2454409"/>
                <a:ext cx="201920" cy="362523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2641" extrusionOk="0">
                    <a:moveTo>
                      <a:pt x="0" y="1"/>
                    </a:moveTo>
                    <a:cubicBezTo>
                      <a:pt x="121" y="230"/>
                      <a:pt x="166" y="492"/>
                      <a:pt x="187" y="745"/>
                    </a:cubicBezTo>
                    <a:cubicBezTo>
                      <a:pt x="198" y="876"/>
                      <a:pt x="198" y="1008"/>
                      <a:pt x="198" y="1139"/>
                    </a:cubicBezTo>
                    <a:cubicBezTo>
                      <a:pt x="211" y="1260"/>
                      <a:pt x="198" y="1392"/>
                      <a:pt x="253" y="1534"/>
                    </a:cubicBezTo>
                    <a:cubicBezTo>
                      <a:pt x="384" y="1786"/>
                      <a:pt x="561" y="1973"/>
                      <a:pt x="747" y="2157"/>
                    </a:cubicBezTo>
                    <a:cubicBezTo>
                      <a:pt x="934" y="2344"/>
                      <a:pt x="1131" y="2530"/>
                      <a:pt x="1394" y="2641"/>
                    </a:cubicBezTo>
                    <a:lnTo>
                      <a:pt x="1470" y="2454"/>
                    </a:lnTo>
                    <a:cubicBezTo>
                      <a:pt x="1250" y="2378"/>
                      <a:pt x="1042" y="2212"/>
                      <a:pt x="845" y="2049"/>
                    </a:cubicBezTo>
                    <a:cubicBezTo>
                      <a:pt x="658" y="1884"/>
                      <a:pt x="474" y="1697"/>
                      <a:pt x="342" y="1489"/>
                    </a:cubicBezTo>
                    <a:cubicBezTo>
                      <a:pt x="298" y="1392"/>
                      <a:pt x="287" y="1260"/>
                      <a:pt x="277" y="1129"/>
                    </a:cubicBezTo>
                    <a:cubicBezTo>
                      <a:pt x="263" y="997"/>
                      <a:pt x="253" y="876"/>
                      <a:pt x="232" y="745"/>
                    </a:cubicBezTo>
                    <a:cubicBezTo>
                      <a:pt x="198" y="482"/>
                      <a:pt x="132" y="230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2866343" y="2463469"/>
                <a:ext cx="267534" cy="209196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524" extrusionOk="0">
                    <a:moveTo>
                      <a:pt x="1949" y="0"/>
                    </a:moveTo>
                    <a:cubicBezTo>
                      <a:pt x="1762" y="108"/>
                      <a:pt x="1675" y="316"/>
                      <a:pt x="1589" y="503"/>
                    </a:cubicBezTo>
                    <a:cubicBezTo>
                      <a:pt x="1565" y="558"/>
                      <a:pt x="1544" y="603"/>
                      <a:pt x="1523" y="645"/>
                    </a:cubicBezTo>
                    <a:cubicBezTo>
                      <a:pt x="1489" y="689"/>
                      <a:pt x="1468" y="734"/>
                      <a:pt x="1433" y="766"/>
                    </a:cubicBezTo>
                    <a:cubicBezTo>
                      <a:pt x="1368" y="831"/>
                      <a:pt x="1281" y="887"/>
                      <a:pt x="1184" y="931"/>
                    </a:cubicBezTo>
                    <a:cubicBezTo>
                      <a:pt x="810" y="1094"/>
                      <a:pt x="405" y="1184"/>
                      <a:pt x="0" y="1336"/>
                    </a:cubicBezTo>
                    <a:lnTo>
                      <a:pt x="76" y="1523"/>
                    </a:lnTo>
                    <a:cubicBezTo>
                      <a:pt x="447" y="1347"/>
                      <a:pt x="855" y="1226"/>
                      <a:pt x="1236" y="1018"/>
                    </a:cubicBezTo>
                    <a:cubicBezTo>
                      <a:pt x="1326" y="963"/>
                      <a:pt x="1423" y="897"/>
                      <a:pt x="1489" y="821"/>
                    </a:cubicBezTo>
                    <a:cubicBezTo>
                      <a:pt x="1565" y="724"/>
                      <a:pt x="1599" y="624"/>
                      <a:pt x="1631" y="526"/>
                    </a:cubicBezTo>
                    <a:cubicBezTo>
                      <a:pt x="1710" y="329"/>
                      <a:pt x="1775" y="119"/>
                      <a:pt x="1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2905327" y="2338555"/>
                <a:ext cx="64653" cy="3055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2226" extrusionOk="0">
                    <a:moveTo>
                      <a:pt x="471" y="1"/>
                    </a:moveTo>
                    <a:lnTo>
                      <a:pt x="471" y="1"/>
                    </a:lnTo>
                    <a:cubicBezTo>
                      <a:pt x="374" y="164"/>
                      <a:pt x="329" y="350"/>
                      <a:pt x="284" y="527"/>
                    </a:cubicBezTo>
                    <a:cubicBezTo>
                      <a:pt x="242" y="713"/>
                      <a:pt x="197" y="897"/>
                      <a:pt x="163" y="1084"/>
                    </a:cubicBezTo>
                    <a:cubicBezTo>
                      <a:pt x="98" y="1457"/>
                      <a:pt x="55" y="1831"/>
                      <a:pt x="0" y="2202"/>
                    </a:cubicBezTo>
                    <a:lnTo>
                      <a:pt x="197" y="2225"/>
                    </a:lnTo>
                    <a:cubicBezTo>
                      <a:pt x="218" y="1841"/>
                      <a:pt x="229" y="1468"/>
                      <a:pt x="263" y="1095"/>
                    </a:cubicBezTo>
                    <a:cubicBezTo>
                      <a:pt x="284" y="910"/>
                      <a:pt x="308" y="724"/>
                      <a:pt x="329" y="537"/>
                    </a:cubicBezTo>
                    <a:cubicBezTo>
                      <a:pt x="360" y="361"/>
                      <a:pt x="395" y="174"/>
                      <a:pt x="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2932369" y="2894765"/>
                <a:ext cx="195743" cy="13740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001" extrusionOk="0">
                    <a:moveTo>
                      <a:pt x="98" y="1"/>
                    </a:moveTo>
                    <a:lnTo>
                      <a:pt x="0" y="177"/>
                    </a:lnTo>
                    <a:cubicBezTo>
                      <a:pt x="121" y="264"/>
                      <a:pt x="242" y="330"/>
                      <a:pt x="374" y="395"/>
                    </a:cubicBezTo>
                    <a:cubicBezTo>
                      <a:pt x="492" y="451"/>
                      <a:pt x="624" y="506"/>
                      <a:pt x="755" y="561"/>
                    </a:cubicBezTo>
                    <a:cubicBezTo>
                      <a:pt x="876" y="616"/>
                      <a:pt x="1008" y="672"/>
                      <a:pt x="1129" y="737"/>
                    </a:cubicBezTo>
                    <a:cubicBezTo>
                      <a:pt x="1250" y="790"/>
                      <a:pt x="1360" y="869"/>
                      <a:pt x="1426" y="1000"/>
                    </a:cubicBezTo>
                    <a:cubicBezTo>
                      <a:pt x="1413" y="856"/>
                      <a:pt x="1305" y="724"/>
                      <a:pt x="1194" y="627"/>
                    </a:cubicBezTo>
                    <a:cubicBezTo>
                      <a:pt x="1084" y="527"/>
                      <a:pt x="966" y="451"/>
                      <a:pt x="845" y="374"/>
                    </a:cubicBezTo>
                    <a:cubicBezTo>
                      <a:pt x="724" y="309"/>
                      <a:pt x="603" y="243"/>
                      <a:pt x="471" y="177"/>
                    </a:cubicBezTo>
                    <a:cubicBezTo>
                      <a:pt x="350" y="111"/>
                      <a:pt x="229" y="56"/>
                      <a:pt x="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3037790" y="2872390"/>
                <a:ext cx="187782" cy="10089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735" extrusionOk="0">
                    <a:moveTo>
                      <a:pt x="1368" y="1"/>
                    </a:moveTo>
                    <a:lnTo>
                      <a:pt x="1368" y="1"/>
                    </a:lnTo>
                    <a:cubicBezTo>
                      <a:pt x="1226" y="219"/>
                      <a:pt x="973" y="309"/>
                      <a:pt x="745" y="374"/>
                    </a:cubicBezTo>
                    <a:cubicBezTo>
                      <a:pt x="503" y="440"/>
                      <a:pt x="250" y="472"/>
                      <a:pt x="0" y="537"/>
                    </a:cubicBezTo>
                    <a:lnTo>
                      <a:pt x="77" y="735"/>
                    </a:lnTo>
                    <a:cubicBezTo>
                      <a:pt x="295" y="637"/>
                      <a:pt x="537" y="572"/>
                      <a:pt x="776" y="461"/>
                    </a:cubicBezTo>
                    <a:cubicBezTo>
                      <a:pt x="897" y="416"/>
                      <a:pt x="1007" y="361"/>
                      <a:pt x="1118" y="285"/>
                    </a:cubicBezTo>
                    <a:cubicBezTo>
                      <a:pt x="1226" y="209"/>
                      <a:pt x="1315" y="122"/>
                      <a:pt x="1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2994139" y="3168752"/>
                <a:ext cx="206176" cy="379133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762" extrusionOk="0">
                    <a:moveTo>
                      <a:pt x="132" y="1"/>
                    </a:moveTo>
                    <a:lnTo>
                      <a:pt x="0" y="143"/>
                    </a:lnTo>
                    <a:cubicBezTo>
                      <a:pt x="76" y="219"/>
                      <a:pt x="153" y="330"/>
                      <a:pt x="218" y="427"/>
                    </a:cubicBezTo>
                    <a:cubicBezTo>
                      <a:pt x="295" y="527"/>
                      <a:pt x="360" y="635"/>
                      <a:pt x="437" y="745"/>
                    </a:cubicBezTo>
                    <a:cubicBezTo>
                      <a:pt x="568" y="953"/>
                      <a:pt x="700" y="1174"/>
                      <a:pt x="831" y="1392"/>
                    </a:cubicBezTo>
                    <a:cubicBezTo>
                      <a:pt x="963" y="1610"/>
                      <a:pt x="1084" y="1831"/>
                      <a:pt x="1194" y="2060"/>
                    </a:cubicBezTo>
                    <a:cubicBezTo>
                      <a:pt x="1260" y="2170"/>
                      <a:pt x="1315" y="2278"/>
                      <a:pt x="1370" y="2399"/>
                    </a:cubicBezTo>
                    <a:cubicBezTo>
                      <a:pt x="1423" y="2520"/>
                      <a:pt x="1467" y="2631"/>
                      <a:pt x="1502" y="2762"/>
                    </a:cubicBezTo>
                    <a:cubicBezTo>
                      <a:pt x="1478" y="2499"/>
                      <a:pt x="1391" y="2247"/>
                      <a:pt x="1304" y="2005"/>
                    </a:cubicBezTo>
                    <a:cubicBezTo>
                      <a:pt x="1215" y="1765"/>
                      <a:pt x="1107" y="1534"/>
                      <a:pt x="997" y="1305"/>
                    </a:cubicBezTo>
                    <a:cubicBezTo>
                      <a:pt x="876" y="1074"/>
                      <a:pt x="755" y="845"/>
                      <a:pt x="613" y="624"/>
                    </a:cubicBezTo>
                    <a:cubicBezTo>
                      <a:pt x="471" y="406"/>
                      <a:pt x="350" y="188"/>
                      <a:pt x="1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3087207" y="3298058"/>
                <a:ext cx="259024" cy="44749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326" extrusionOk="0">
                    <a:moveTo>
                      <a:pt x="101" y="0"/>
                    </a:moveTo>
                    <a:lnTo>
                      <a:pt x="1" y="166"/>
                    </a:lnTo>
                    <a:cubicBezTo>
                      <a:pt x="153" y="253"/>
                      <a:pt x="319" y="284"/>
                      <a:pt x="482" y="308"/>
                    </a:cubicBezTo>
                    <a:cubicBezTo>
                      <a:pt x="573" y="320"/>
                      <a:pt x="666" y="325"/>
                      <a:pt x="762" y="325"/>
                    </a:cubicBezTo>
                    <a:cubicBezTo>
                      <a:pt x="829" y="325"/>
                      <a:pt x="897" y="323"/>
                      <a:pt x="966" y="318"/>
                    </a:cubicBezTo>
                    <a:cubicBezTo>
                      <a:pt x="1284" y="297"/>
                      <a:pt x="1589" y="232"/>
                      <a:pt x="1886" y="132"/>
                    </a:cubicBezTo>
                    <a:lnTo>
                      <a:pt x="1886" y="132"/>
                    </a:lnTo>
                    <a:cubicBezTo>
                      <a:pt x="1622" y="188"/>
                      <a:pt x="1358" y="221"/>
                      <a:pt x="1089" y="221"/>
                    </a:cubicBezTo>
                    <a:cubicBezTo>
                      <a:pt x="1045" y="221"/>
                      <a:pt x="1000" y="220"/>
                      <a:pt x="955" y="219"/>
                    </a:cubicBezTo>
                    <a:cubicBezTo>
                      <a:pt x="658" y="208"/>
                      <a:pt x="340" y="153"/>
                      <a:pt x="1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2987962" y="3088999"/>
                <a:ext cx="308440" cy="7192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524" extrusionOk="0">
                    <a:moveTo>
                      <a:pt x="2246" y="1"/>
                    </a:moveTo>
                    <a:cubicBezTo>
                      <a:pt x="2191" y="77"/>
                      <a:pt x="2104" y="122"/>
                      <a:pt x="2017" y="164"/>
                    </a:cubicBezTo>
                    <a:cubicBezTo>
                      <a:pt x="1928" y="198"/>
                      <a:pt x="1831" y="229"/>
                      <a:pt x="1744" y="253"/>
                    </a:cubicBezTo>
                    <a:cubicBezTo>
                      <a:pt x="1557" y="308"/>
                      <a:pt x="1360" y="340"/>
                      <a:pt x="1173" y="350"/>
                    </a:cubicBezTo>
                    <a:cubicBezTo>
                      <a:pt x="1060" y="364"/>
                      <a:pt x="951" y="370"/>
                      <a:pt x="841" y="370"/>
                    </a:cubicBezTo>
                    <a:cubicBezTo>
                      <a:pt x="759" y="370"/>
                      <a:pt x="676" y="367"/>
                      <a:pt x="592" y="361"/>
                    </a:cubicBezTo>
                    <a:cubicBezTo>
                      <a:pt x="405" y="361"/>
                      <a:pt x="219" y="340"/>
                      <a:pt x="21" y="319"/>
                    </a:cubicBezTo>
                    <a:lnTo>
                      <a:pt x="0" y="516"/>
                    </a:lnTo>
                    <a:cubicBezTo>
                      <a:pt x="99" y="521"/>
                      <a:pt x="200" y="524"/>
                      <a:pt x="300" y="524"/>
                    </a:cubicBezTo>
                    <a:cubicBezTo>
                      <a:pt x="400" y="524"/>
                      <a:pt x="499" y="521"/>
                      <a:pt x="592" y="516"/>
                    </a:cubicBezTo>
                    <a:cubicBezTo>
                      <a:pt x="789" y="506"/>
                      <a:pt x="987" y="482"/>
                      <a:pt x="1184" y="450"/>
                    </a:cubicBezTo>
                    <a:cubicBezTo>
                      <a:pt x="1381" y="416"/>
                      <a:pt x="1568" y="374"/>
                      <a:pt x="1754" y="308"/>
                    </a:cubicBezTo>
                    <a:cubicBezTo>
                      <a:pt x="1852" y="274"/>
                      <a:pt x="1941" y="229"/>
                      <a:pt x="2028" y="187"/>
                    </a:cubicBezTo>
                    <a:cubicBezTo>
                      <a:pt x="2104" y="132"/>
                      <a:pt x="2204" y="87"/>
                      <a:pt x="2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2"/>
              <p:cNvGrpSpPr/>
              <p:nvPr/>
            </p:nvGrpSpPr>
            <p:grpSpPr>
              <a:xfrm>
                <a:off x="1804275" y="2575493"/>
                <a:ext cx="634710" cy="1031129"/>
                <a:chOff x="1334411" y="2285605"/>
                <a:chExt cx="683289" cy="1110049"/>
              </a:xfrm>
            </p:grpSpPr>
            <p:sp>
              <p:nvSpPr>
                <p:cNvPr id="504" name="Google Shape;504;p32"/>
                <p:cNvSpPr/>
                <p:nvPr/>
              </p:nvSpPr>
              <p:spPr>
                <a:xfrm>
                  <a:off x="1470508" y="2368948"/>
                  <a:ext cx="547192" cy="1026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3" h="6948" extrusionOk="0">
                      <a:moveTo>
                        <a:pt x="3450" y="0"/>
                      </a:moveTo>
                      <a:cubicBezTo>
                        <a:pt x="3156" y="242"/>
                        <a:pt x="2979" y="537"/>
                        <a:pt x="2816" y="823"/>
                      </a:cubicBezTo>
                      <a:cubicBezTo>
                        <a:pt x="2640" y="1118"/>
                        <a:pt x="2509" y="1426"/>
                        <a:pt x="2398" y="1733"/>
                      </a:cubicBezTo>
                      <a:cubicBezTo>
                        <a:pt x="2346" y="1896"/>
                        <a:pt x="2291" y="2049"/>
                        <a:pt x="2246" y="2225"/>
                      </a:cubicBezTo>
                      <a:cubicBezTo>
                        <a:pt x="2235" y="2301"/>
                        <a:pt x="2214" y="2391"/>
                        <a:pt x="2201" y="2477"/>
                      </a:cubicBezTo>
                      <a:lnTo>
                        <a:pt x="2201" y="2619"/>
                      </a:lnTo>
                      <a:cubicBezTo>
                        <a:pt x="2201" y="2641"/>
                        <a:pt x="2191" y="2685"/>
                        <a:pt x="2191" y="2719"/>
                      </a:cubicBezTo>
                      <a:cubicBezTo>
                        <a:pt x="2149" y="3014"/>
                        <a:pt x="2038" y="3332"/>
                        <a:pt x="1938" y="3627"/>
                      </a:cubicBezTo>
                      <a:cubicBezTo>
                        <a:pt x="1720" y="4231"/>
                        <a:pt x="1457" y="4834"/>
                        <a:pt x="1139" y="5381"/>
                      </a:cubicBezTo>
                      <a:cubicBezTo>
                        <a:pt x="1052" y="5523"/>
                        <a:pt x="976" y="5654"/>
                        <a:pt x="865" y="5775"/>
                      </a:cubicBezTo>
                      <a:lnTo>
                        <a:pt x="558" y="6148"/>
                      </a:lnTo>
                      <a:cubicBezTo>
                        <a:pt x="450" y="6280"/>
                        <a:pt x="350" y="6401"/>
                        <a:pt x="253" y="6532"/>
                      </a:cubicBezTo>
                      <a:cubicBezTo>
                        <a:pt x="153" y="6664"/>
                        <a:pt x="55" y="6795"/>
                        <a:pt x="0" y="6948"/>
                      </a:cubicBezTo>
                      <a:cubicBezTo>
                        <a:pt x="66" y="6806"/>
                        <a:pt x="187" y="6685"/>
                        <a:pt x="295" y="6564"/>
                      </a:cubicBezTo>
                      <a:lnTo>
                        <a:pt x="636" y="6214"/>
                      </a:lnTo>
                      <a:lnTo>
                        <a:pt x="976" y="5862"/>
                      </a:lnTo>
                      <a:cubicBezTo>
                        <a:pt x="1083" y="5754"/>
                        <a:pt x="1194" y="5612"/>
                        <a:pt x="1281" y="5481"/>
                      </a:cubicBezTo>
                      <a:cubicBezTo>
                        <a:pt x="1654" y="4931"/>
                        <a:pt x="1928" y="4329"/>
                        <a:pt x="2180" y="3727"/>
                      </a:cubicBezTo>
                      <a:cubicBezTo>
                        <a:pt x="2301" y="3419"/>
                        <a:pt x="2411" y="3114"/>
                        <a:pt x="2488" y="2761"/>
                      </a:cubicBezTo>
                      <a:cubicBezTo>
                        <a:pt x="2488" y="2719"/>
                        <a:pt x="2498" y="2685"/>
                        <a:pt x="2498" y="2630"/>
                      </a:cubicBezTo>
                      <a:cubicBezTo>
                        <a:pt x="2509" y="2575"/>
                        <a:pt x="2509" y="2554"/>
                        <a:pt x="2509" y="2522"/>
                      </a:cubicBezTo>
                      <a:cubicBezTo>
                        <a:pt x="2519" y="2443"/>
                        <a:pt x="2543" y="2378"/>
                        <a:pt x="2564" y="2301"/>
                      </a:cubicBezTo>
                      <a:cubicBezTo>
                        <a:pt x="2596" y="2149"/>
                        <a:pt x="2651" y="2007"/>
                        <a:pt x="2717" y="1852"/>
                      </a:cubicBezTo>
                      <a:cubicBezTo>
                        <a:pt x="2837" y="1568"/>
                        <a:pt x="2979" y="1284"/>
                        <a:pt x="3135" y="1010"/>
                      </a:cubicBezTo>
                      <a:cubicBezTo>
                        <a:pt x="3298" y="747"/>
                        <a:pt x="3484" y="484"/>
                        <a:pt x="3703" y="319"/>
                      </a:cubicBezTo>
                      <a:lnTo>
                        <a:pt x="345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1779791" y="2853044"/>
                  <a:ext cx="79352" cy="31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2160" extrusionOk="0">
                      <a:moveTo>
                        <a:pt x="174" y="1"/>
                      </a:moveTo>
                      <a:lnTo>
                        <a:pt x="0" y="101"/>
                      </a:lnTo>
                      <a:cubicBezTo>
                        <a:pt x="66" y="253"/>
                        <a:pt x="121" y="430"/>
                        <a:pt x="174" y="593"/>
                      </a:cubicBezTo>
                      <a:cubicBezTo>
                        <a:pt x="229" y="758"/>
                        <a:pt x="284" y="932"/>
                        <a:pt x="318" y="1097"/>
                      </a:cubicBezTo>
                      <a:cubicBezTo>
                        <a:pt x="395" y="1447"/>
                        <a:pt x="416" y="1810"/>
                        <a:pt x="318" y="2160"/>
                      </a:cubicBezTo>
                      <a:cubicBezTo>
                        <a:pt x="492" y="1842"/>
                        <a:pt x="537" y="1447"/>
                        <a:pt x="492" y="1074"/>
                      </a:cubicBezTo>
                      <a:cubicBezTo>
                        <a:pt x="482" y="890"/>
                        <a:pt x="450" y="703"/>
                        <a:pt x="395" y="527"/>
                      </a:cubicBezTo>
                      <a:cubicBezTo>
                        <a:pt x="340" y="340"/>
                        <a:pt x="274" y="167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1491491" y="2285605"/>
                  <a:ext cx="260814" cy="11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" h="807" extrusionOk="0">
                      <a:moveTo>
                        <a:pt x="1585" y="1"/>
                      </a:moveTo>
                      <a:cubicBezTo>
                        <a:pt x="1475" y="1"/>
                        <a:pt x="1368" y="18"/>
                        <a:pt x="1260" y="38"/>
                      </a:cubicBezTo>
                      <a:cubicBezTo>
                        <a:pt x="1086" y="73"/>
                        <a:pt x="931" y="128"/>
                        <a:pt x="778" y="180"/>
                      </a:cubicBezTo>
                      <a:cubicBezTo>
                        <a:pt x="626" y="246"/>
                        <a:pt x="471" y="325"/>
                        <a:pt x="329" y="422"/>
                      </a:cubicBezTo>
                      <a:cubicBezTo>
                        <a:pt x="197" y="522"/>
                        <a:pt x="76" y="654"/>
                        <a:pt x="0" y="806"/>
                      </a:cubicBezTo>
                      <a:cubicBezTo>
                        <a:pt x="142" y="706"/>
                        <a:pt x="274" y="641"/>
                        <a:pt x="416" y="575"/>
                      </a:cubicBezTo>
                      <a:cubicBezTo>
                        <a:pt x="560" y="509"/>
                        <a:pt x="702" y="443"/>
                        <a:pt x="855" y="401"/>
                      </a:cubicBezTo>
                      <a:cubicBezTo>
                        <a:pt x="997" y="346"/>
                        <a:pt x="1152" y="301"/>
                        <a:pt x="1304" y="270"/>
                      </a:cubicBezTo>
                      <a:cubicBezTo>
                        <a:pt x="1457" y="246"/>
                        <a:pt x="1612" y="215"/>
                        <a:pt x="1754" y="215"/>
                      </a:cubicBezTo>
                      <a:lnTo>
                        <a:pt x="1765" y="17"/>
                      </a:lnTo>
                      <a:cubicBezTo>
                        <a:pt x="1703" y="5"/>
                        <a:pt x="1644" y="1"/>
                        <a:pt x="1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1544984" y="2372346"/>
                  <a:ext cx="281945" cy="11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" h="751" extrusionOk="0">
                      <a:moveTo>
                        <a:pt x="1797" y="1"/>
                      </a:moveTo>
                      <a:cubicBezTo>
                        <a:pt x="1534" y="185"/>
                        <a:pt x="1250" y="361"/>
                        <a:pt x="953" y="503"/>
                      </a:cubicBezTo>
                      <a:cubicBezTo>
                        <a:pt x="800" y="569"/>
                        <a:pt x="645" y="635"/>
                        <a:pt x="493" y="679"/>
                      </a:cubicBezTo>
                      <a:cubicBezTo>
                        <a:pt x="386" y="709"/>
                        <a:pt x="277" y="728"/>
                        <a:pt x="170" y="728"/>
                      </a:cubicBezTo>
                      <a:cubicBezTo>
                        <a:pt x="113" y="728"/>
                        <a:pt x="57" y="723"/>
                        <a:pt x="1" y="711"/>
                      </a:cubicBezTo>
                      <a:lnTo>
                        <a:pt x="1" y="711"/>
                      </a:lnTo>
                      <a:cubicBezTo>
                        <a:pt x="84" y="739"/>
                        <a:pt x="170" y="750"/>
                        <a:pt x="256" y="750"/>
                      </a:cubicBezTo>
                      <a:cubicBezTo>
                        <a:pt x="339" y="750"/>
                        <a:pt x="423" y="740"/>
                        <a:pt x="503" y="724"/>
                      </a:cubicBezTo>
                      <a:cubicBezTo>
                        <a:pt x="669" y="700"/>
                        <a:pt x="832" y="645"/>
                        <a:pt x="987" y="593"/>
                      </a:cubicBezTo>
                      <a:cubicBezTo>
                        <a:pt x="1303" y="482"/>
                        <a:pt x="1610" y="340"/>
                        <a:pt x="1907" y="175"/>
                      </a:cubicBezTo>
                      <a:lnTo>
                        <a:pt x="179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1394258" y="3010124"/>
                  <a:ext cx="333517" cy="166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7" h="1129" extrusionOk="0">
                      <a:moveTo>
                        <a:pt x="2181" y="0"/>
                      </a:moveTo>
                      <a:cubicBezTo>
                        <a:pt x="1810" y="155"/>
                        <a:pt x="1426" y="297"/>
                        <a:pt x="1042" y="460"/>
                      </a:cubicBezTo>
                      <a:cubicBezTo>
                        <a:pt x="658" y="626"/>
                        <a:pt x="285" y="834"/>
                        <a:pt x="1" y="1128"/>
                      </a:cubicBezTo>
                      <a:cubicBezTo>
                        <a:pt x="308" y="855"/>
                        <a:pt x="692" y="692"/>
                        <a:pt x="1074" y="560"/>
                      </a:cubicBezTo>
                      <a:cubicBezTo>
                        <a:pt x="1457" y="429"/>
                        <a:pt x="1862" y="318"/>
                        <a:pt x="2257" y="187"/>
                      </a:cubicBezTo>
                      <a:lnTo>
                        <a:pt x="21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1334411" y="2554991"/>
                  <a:ext cx="500349" cy="235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159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53" y="298"/>
                        <a:pt x="395" y="527"/>
                        <a:pt x="637" y="758"/>
                      </a:cubicBezTo>
                      <a:cubicBezTo>
                        <a:pt x="876" y="977"/>
                        <a:pt x="1139" y="1184"/>
                        <a:pt x="1402" y="1382"/>
                      </a:cubicBezTo>
                      <a:cubicBezTo>
                        <a:pt x="1426" y="1416"/>
                        <a:pt x="1458" y="1437"/>
                        <a:pt x="1502" y="1471"/>
                      </a:cubicBezTo>
                      <a:cubicBezTo>
                        <a:pt x="1544" y="1492"/>
                        <a:pt x="1589" y="1513"/>
                        <a:pt x="1634" y="1526"/>
                      </a:cubicBezTo>
                      <a:cubicBezTo>
                        <a:pt x="1720" y="1568"/>
                        <a:pt x="1820" y="1579"/>
                        <a:pt x="1907" y="1592"/>
                      </a:cubicBezTo>
                      <a:cubicBezTo>
                        <a:pt x="1951" y="1594"/>
                        <a:pt x="1993" y="1596"/>
                        <a:pt x="2036" y="1596"/>
                      </a:cubicBezTo>
                      <a:cubicBezTo>
                        <a:pt x="2174" y="1596"/>
                        <a:pt x="2306" y="1581"/>
                        <a:pt x="2433" y="1547"/>
                      </a:cubicBezTo>
                      <a:cubicBezTo>
                        <a:pt x="2772" y="1481"/>
                        <a:pt x="3091" y="1350"/>
                        <a:pt x="3385" y="1184"/>
                      </a:cubicBezTo>
                      <a:lnTo>
                        <a:pt x="3243" y="921"/>
                      </a:lnTo>
                      <a:cubicBezTo>
                        <a:pt x="2970" y="1076"/>
                        <a:pt x="2675" y="1208"/>
                        <a:pt x="2367" y="1284"/>
                      </a:cubicBezTo>
                      <a:cubicBezTo>
                        <a:pt x="2228" y="1315"/>
                        <a:pt x="2085" y="1341"/>
                        <a:pt x="1949" y="1341"/>
                      </a:cubicBezTo>
                      <a:cubicBezTo>
                        <a:pt x="1793" y="1341"/>
                        <a:pt x="1646" y="1307"/>
                        <a:pt x="1523" y="1208"/>
                      </a:cubicBezTo>
                      <a:cubicBezTo>
                        <a:pt x="1250" y="1032"/>
                        <a:pt x="987" y="845"/>
                        <a:pt x="724" y="658"/>
                      </a:cubicBezTo>
                      <a:cubicBezTo>
                        <a:pt x="592" y="561"/>
                        <a:pt x="461" y="461"/>
                        <a:pt x="340" y="353"/>
                      </a:cubicBezTo>
                      <a:cubicBezTo>
                        <a:pt x="219" y="253"/>
                        <a:pt x="98" y="14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1824861" y="2976284"/>
                  <a:ext cx="149395" cy="195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1326" extrusionOk="0">
                      <a:moveTo>
                        <a:pt x="132" y="1"/>
                      </a:moveTo>
                      <a:lnTo>
                        <a:pt x="0" y="143"/>
                      </a:lnTo>
                      <a:cubicBezTo>
                        <a:pt x="211" y="306"/>
                        <a:pt x="418" y="471"/>
                        <a:pt x="605" y="658"/>
                      </a:cubicBezTo>
                      <a:cubicBezTo>
                        <a:pt x="789" y="855"/>
                        <a:pt x="955" y="1063"/>
                        <a:pt x="1010" y="1326"/>
                      </a:cubicBezTo>
                      <a:cubicBezTo>
                        <a:pt x="986" y="1063"/>
                        <a:pt x="844" y="810"/>
                        <a:pt x="681" y="603"/>
                      </a:cubicBezTo>
                      <a:cubicBezTo>
                        <a:pt x="516" y="384"/>
                        <a:pt x="319" y="187"/>
                        <a:pt x="1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1357020" y="2715469"/>
                  <a:ext cx="170231" cy="9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669" extrusionOk="0">
                      <a:moveTo>
                        <a:pt x="1152" y="1"/>
                      </a:moveTo>
                      <a:cubicBezTo>
                        <a:pt x="1042" y="12"/>
                        <a:pt x="910" y="22"/>
                        <a:pt x="800" y="56"/>
                      </a:cubicBezTo>
                      <a:cubicBezTo>
                        <a:pt x="692" y="77"/>
                        <a:pt x="571" y="122"/>
                        <a:pt x="471" y="177"/>
                      </a:cubicBezTo>
                      <a:cubicBezTo>
                        <a:pt x="253" y="274"/>
                        <a:pt x="66" y="451"/>
                        <a:pt x="0" y="669"/>
                      </a:cubicBezTo>
                      <a:cubicBezTo>
                        <a:pt x="100" y="472"/>
                        <a:pt x="297" y="330"/>
                        <a:pt x="505" y="264"/>
                      </a:cubicBezTo>
                      <a:cubicBezTo>
                        <a:pt x="616" y="230"/>
                        <a:pt x="713" y="209"/>
                        <a:pt x="823" y="198"/>
                      </a:cubicBezTo>
                      <a:cubicBezTo>
                        <a:pt x="884" y="193"/>
                        <a:pt x="938" y="190"/>
                        <a:pt x="992" y="190"/>
                      </a:cubicBezTo>
                      <a:cubicBezTo>
                        <a:pt x="1045" y="190"/>
                        <a:pt x="1097" y="193"/>
                        <a:pt x="1152" y="198"/>
                      </a:cubicBezTo>
                      <a:lnTo>
                        <a:pt x="11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1424995" y="2321957"/>
                  <a:ext cx="132993" cy="45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30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32" y="90"/>
                        <a:pt x="263" y="176"/>
                        <a:pt x="418" y="232"/>
                      </a:cubicBezTo>
                      <a:cubicBezTo>
                        <a:pt x="505" y="253"/>
                        <a:pt x="582" y="276"/>
                        <a:pt x="658" y="287"/>
                      </a:cubicBezTo>
                      <a:cubicBezTo>
                        <a:pt x="747" y="297"/>
                        <a:pt x="823" y="308"/>
                        <a:pt x="900" y="308"/>
                      </a:cubicBezTo>
                      <a:lnTo>
                        <a:pt x="900" y="111"/>
                      </a:lnTo>
                      <a:cubicBezTo>
                        <a:pt x="813" y="121"/>
                        <a:pt x="747" y="132"/>
                        <a:pt x="668" y="132"/>
                      </a:cubicBezTo>
                      <a:cubicBezTo>
                        <a:pt x="643" y="136"/>
                        <a:pt x="617" y="137"/>
                        <a:pt x="592" y="137"/>
                      </a:cubicBezTo>
                      <a:cubicBezTo>
                        <a:pt x="541" y="137"/>
                        <a:pt x="490" y="132"/>
                        <a:pt x="440" y="132"/>
                      </a:cubicBezTo>
                      <a:cubicBezTo>
                        <a:pt x="298" y="111"/>
                        <a:pt x="142" y="6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3" name="Google Shape;513;p32"/>
              <p:cNvSpPr/>
              <p:nvPr/>
            </p:nvSpPr>
            <p:spPr>
              <a:xfrm>
                <a:off x="2524821" y="2591265"/>
                <a:ext cx="145915" cy="143033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042" extrusionOk="0">
                    <a:moveTo>
                      <a:pt x="516" y="0"/>
                    </a:moveTo>
                    <a:cubicBezTo>
                      <a:pt x="340" y="405"/>
                      <a:pt x="187" y="592"/>
                      <a:pt x="1" y="855"/>
                    </a:cubicBezTo>
                    <a:lnTo>
                      <a:pt x="910" y="1042"/>
                    </a:lnTo>
                    <a:lnTo>
                      <a:pt x="1063" y="66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2383298" y="2547614"/>
                <a:ext cx="204803" cy="195743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26" extrusionOk="0">
                    <a:moveTo>
                      <a:pt x="1492" y="0"/>
                    </a:moveTo>
                    <a:lnTo>
                      <a:pt x="987" y="32"/>
                    </a:lnTo>
                    <a:cubicBezTo>
                      <a:pt x="987" y="32"/>
                      <a:pt x="942" y="318"/>
                      <a:pt x="834" y="329"/>
                    </a:cubicBezTo>
                    <a:lnTo>
                      <a:pt x="834" y="32"/>
                    </a:lnTo>
                    <a:lnTo>
                      <a:pt x="329" y="97"/>
                    </a:lnTo>
                    <a:cubicBezTo>
                      <a:pt x="329" y="97"/>
                      <a:pt x="56" y="1173"/>
                      <a:pt x="1" y="1347"/>
                    </a:cubicBezTo>
                    <a:lnTo>
                      <a:pt x="274" y="1425"/>
                    </a:lnTo>
                    <a:lnTo>
                      <a:pt x="845" y="1260"/>
                    </a:lnTo>
                    <a:cubicBezTo>
                      <a:pt x="845" y="1260"/>
                      <a:pt x="976" y="1042"/>
                      <a:pt x="1097" y="876"/>
                    </a:cubicBezTo>
                    <a:cubicBezTo>
                      <a:pt x="1229" y="723"/>
                      <a:pt x="1492" y="0"/>
                      <a:pt x="1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2327705" y="2699158"/>
                <a:ext cx="728341" cy="628547"/>
              </a:xfrm>
              <a:custGeom>
                <a:avLst/>
                <a:gdLst/>
                <a:ahLst/>
                <a:cxnLst/>
                <a:rect l="l" t="t" r="r" b="b"/>
                <a:pathLst>
                  <a:path w="5306" h="4579" extrusionOk="0">
                    <a:moveTo>
                      <a:pt x="1751" y="1"/>
                    </a:moveTo>
                    <a:cubicBezTo>
                      <a:pt x="1583" y="1"/>
                      <a:pt x="1458" y="35"/>
                      <a:pt x="1458" y="35"/>
                    </a:cubicBezTo>
                    <a:lnTo>
                      <a:pt x="1229" y="364"/>
                    </a:lnTo>
                    <a:lnTo>
                      <a:pt x="1250" y="156"/>
                    </a:lnTo>
                    <a:cubicBezTo>
                      <a:pt x="1206" y="121"/>
                      <a:pt x="1093" y="102"/>
                      <a:pt x="961" y="102"/>
                    </a:cubicBezTo>
                    <a:cubicBezTo>
                      <a:pt x="764" y="102"/>
                      <a:pt x="524" y="145"/>
                      <a:pt x="406" y="243"/>
                    </a:cubicBezTo>
                    <a:cubicBezTo>
                      <a:pt x="350" y="298"/>
                      <a:pt x="1" y="627"/>
                      <a:pt x="219" y="1820"/>
                    </a:cubicBezTo>
                    <a:cubicBezTo>
                      <a:pt x="440" y="2972"/>
                      <a:pt x="1381" y="4121"/>
                      <a:pt x="3737" y="4529"/>
                    </a:cubicBezTo>
                    <a:cubicBezTo>
                      <a:pt x="3933" y="4561"/>
                      <a:pt x="4106" y="4579"/>
                      <a:pt x="4259" y="4579"/>
                    </a:cubicBezTo>
                    <a:cubicBezTo>
                      <a:pt x="5084" y="4579"/>
                      <a:pt x="5306" y="4077"/>
                      <a:pt x="5084" y="2775"/>
                    </a:cubicBezTo>
                    <a:cubicBezTo>
                      <a:pt x="4931" y="1844"/>
                      <a:pt x="4032" y="408"/>
                      <a:pt x="3714" y="287"/>
                    </a:cubicBezTo>
                    <a:cubicBezTo>
                      <a:pt x="3627" y="254"/>
                      <a:pt x="3503" y="241"/>
                      <a:pt x="3363" y="241"/>
                    </a:cubicBezTo>
                    <a:cubicBezTo>
                      <a:pt x="3184" y="241"/>
                      <a:pt x="2978" y="262"/>
                      <a:pt x="2793" y="287"/>
                    </a:cubicBezTo>
                    <a:cubicBezTo>
                      <a:pt x="2596" y="308"/>
                      <a:pt x="2433" y="343"/>
                      <a:pt x="2357" y="343"/>
                    </a:cubicBezTo>
                    <a:cubicBezTo>
                      <a:pt x="2357" y="343"/>
                      <a:pt x="2367" y="222"/>
                      <a:pt x="2281" y="156"/>
                    </a:cubicBezTo>
                    <a:cubicBezTo>
                      <a:pt x="2113" y="32"/>
                      <a:pt x="1912" y="1"/>
                      <a:pt x="17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2345824" y="2732377"/>
                <a:ext cx="304047" cy="501163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3651" extrusionOk="0">
                    <a:moveTo>
                      <a:pt x="931" y="1"/>
                    </a:moveTo>
                    <a:lnTo>
                      <a:pt x="931" y="1"/>
                    </a:lnTo>
                    <a:cubicBezTo>
                      <a:pt x="744" y="14"/>
                      <a:pt x="537" y="56"/>
                      <a:pt x="426" y="132"/>
                    </a:cubicBezTo>
                    <a:cubicBezTo>
                      <a:pt x="374" y="187"/>
                      <a:pt x="0" y="495"/>
                      <a:pt x="229" y="1592"/>
                    </a:cubicBezTo>
                    <a:cubicBezTo>
                      <a:pt x="395" y="2380"/>
                      <a:pt x="965" y="3146"/>
                      <a:pt x="2214" y="3651"/>
                    </a:cubicBezTo>
                    <a:cubicBezTo>
                      <a:pt x="865" y="2467"/>
                      <a:pt x="602" y="1263"/>
                      <a:pt x="865" y="243"/>
                    </a:cubicBezTo>
                    <a:cubicBezTo>
                      <a:pt x="886" y="156"/>
                      <a:pt x="910" y="79"/>
                      <a:pt x="931" y="1"/>
                    </a:cubicBezTo>
                    <a:close/>
                  </a:path>
                </a:pathLst>
              </a:custGeom>
              <a:solidFill>
                <a:srgbClr val="EDEDED">
                  <a:alpha val="393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2"/>
              <p:cNvSpPr/>
              <p:nvPr/>
            </p:nvSpPr>
            <p:spPr>
              <a:xfrm>
                <a:off x="2948978" y="3099431"/>
                <a:ext cx="88949" cy="225805"/>
              </a:xfrm>
              <a:custGeom>
                <a:avLst/>
                <a:gdLst/>
                <a:ahLst/>
                <a:cxnLst/>
                <a:rect l="l" t="t" r="r" b="b"/>
                <a:pathLst>
                  <a:path w="648" h="1645" extrusionOk="0">
                    <a:moveTo>
                      <a:pt x="108" y="1613"/>
                    </a:moveTo>
                    <a:cubicBezTo>
                      <a:pt x="77" y="1623"/>
                      <a:pt x="42" y="1634"/>
                      <a:pt x="0" y="1645"/>
                    </a:cubicBezTo>
                    <a:lnTo>
                      <a:pt x="0" y="1645"/>
                    </a:lnTo>
                    <a:cubicBezTo>
                      <a:pt x="42" y="1634"/>
                      <a:pt x="77" y="1623"/>
                      <a:pt x="108" y="1613"/>
                    </a:cubicBezTo>
                    <a:lnTo>
                      <a:pt x="108" y="1613"/>
                    </a:lnTo>
                    <a:close/>
                    <a:moveTo>
                      <a:pt x="613" y="1021"/>
                    </a:moveTo>
                    <a:cubicBezTo>
                      <a:pt x="568" y="1261"/>
                      <a:pt x="461" y="1426"/>
                      <a:pt x="295" y="1534"/>
                    </a:cubicBezTo>
                    <a:lnTo>
                      <a:pt x="295" y="1534"/>
                    </a:lnTo>
                    <a:cubicBezTo>
                      <a:pt x="461" y="1426"/>
                      <a:pt x="568" y="1261"/>
                      <a:pt x="613" y="1021"/>
                    </a:cubicBezTo>
                    <a:lnTo>
                      <a:pt x="613" y="1021"/>
                    </a:lnTo>
                    <a:close/>
                    <a:moveTo>
                      <a:pt x="634" y="451"/>
                    </a:moveTo>
                    <a:lnTo>
                      <a:pt x="634" y="451"/>
                    </a:lnTo>
                    <a:cubicBezTo>
                      <a:pt x="634" y="537"/>
                      <a:pt x="647" y="614"/>
                      <a:pt x="634" y="693"/>
                    </a:cubicBezTo>
                    <a:lnTo>
                      <a:pt x="634" y="693"/>
                    </a:lnTo>
                    <a:cubicBezTo>
                      <a:pt x="647" y="614"/>
                      <a:pt x="634" y="537"/>
                      <a:pt x="634" y="451"/>
                    </a:cubicBezTo>
                    <a:close/>
                    <a:moveTo>
                      <a:pt x="582" y="1"/>
                    </a:moveTo>
                    <a:lnTo>
                      <a:pt x="582" y="1"/>
                    </a:lnTo>
                    <a:cubicBezTo>
                      <a:pt x="603" y="101"/>
                      <a:pt x="613" y="188"/>
                      <a:pt x="613" y="274"/>
                    </a:cubicBezTo>
                    <a:lnTo>
                      <a:pt x="613" y="274"/>
                    </a:lnTo>
                    <a:cubicBezTo>
                      <a:pt x="613" y="188"/>
                      <a:pt x="603" y="101"/>
                      <a:pt x="582" y="1"/>
                    </a:cubicBezTo>
                    <a:close/>
                  </a:path>
                </a:pathLst>
              </a:custGeom>
              <a:solidFill>
                <a:srgbClr val="CC988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>
                <a:off x="3025436" y="3077057"/>
                <a:ext cx="3432" cy="2251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64" extrusionOk="0">
                    <a:moveTo>
                      <a:pt x="1" y="1"/>
                    </a:moveTo>
                    <a:lnTo>
                      <a:pt x="1" y="22"/>
                    </a:lnTo>
                    <a:cubicBezTo>
                      <a:pt x="11" y="67"/>
                      <a:pt x="25" y="119"/>
                      <a:pt x="25" y="164"/>
                    </a:cubicBezTo>
                    <a:lnTo>
                      <a:pt x="25" y="164"/>
                    </a:lnTo>
                    <a:cubicBezTo>
                      <a:pt x="25" y="119"/>
                      <a:pt x="11" y="67"/>
                      <a:pt x="1" y="2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C320B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2963803" y="3310000"/>
                <a:ext cx="25669" cy="10844"/>
              </a:xfrm>
              <a:custGeom>
                <a:avLst/>
                <a:gdLst/>
                <a:ahLst/>
                <a:cxnLst/>
                <a:rect l="l" t="t" r="r" b="b"/>
                <a:pathLst>
                  <a:path w="187" h="79" extrusionOk="0">
                    <a:moveTo>
                      <a:pt x="187" y="0"/>
                    </a:moveTo>
                    <a:cubicBezTo>
                      <a:pt x="132" y="34"/>
                      <a:pt x="66" y="66"/>
                      <a:pt x="0" y="79"/>
                    </a:cubicBezTo>
                    <a:lnTo>
                      <a:pt x="0" y="79"/>
                    </a:lnTo>
                    <a:cubicBezTo>
                      <a:pt x="66" y="66"/>
                      <a:pt x="132" y="34"/>
                      <a:pt x="187" y="0"/>
                    </a:cubicBezTo>
                    <a:close/>
                  </a:path>
                </a:pathLst>
              </a:custGeom>
              <a:solidFill>
                <a:srgbClr val="AC320B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2914249" y="3325100"/>
                <a:ext cx="34866" cy="1647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2" extrusionOk="0">
                    <a:moveTo>
                      <a:pt x="253" y="1"/>
                    </a:moveTo>
                    <a:cubicBezTo>
                      <a:pt x="177" y="11"/>
                      <a:pt x="88" y="11"/>
                      <a:pt x="1" y="11"/>
                    </a:cubicBezTo>
                    <a:cubicBezTo>
                      <a:pt x="88" y="11"/>
                      <a:pt x="177" y="11"/>
                      <a:pt x="253" y="1"/>
                    </a:cubicBezTo>
                    <a:close/>
                  </a:path>
                </a:pathLst>
              </a:custGeom>
              <a:solidFill>
                <a:srgbClr val="AC320B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3033123" y="3194421"/>
                <a:ext cx="3020" cy="45298"/>
              </a:xfrm>
              <a:custGeom>
                <a:avLst/>
                <a:gdLst/>
                <a:ahLst/>
                <a:cxnLst/>
                <a:rect l="l" t="t" r="r" b="b"/>
                <a:pathLst>
                  <a:path w="22" h="330" extrusionOk="0">
                    <a:moveTo>
                      <a:pt x="21" y="1"/>
                    </a:moveTo>
                    <a:cubicBezTo>
                      <a:pt x="21" y="119"/>
                      <a:pt x="11" y="229"/>
                      <a:pt x="0" y="329"/>
                    </a:cubicBezTo>
                    <a:lnTo>
                      <a:pt x="0" y="329"/>
                    </a:lnTo>
                    <a:cubicBezTo>
                      <a:pt x="11" y="229"/>
                      <a:pt x="21" y="119"/>
                      <a:pt x="21" y="1"/>
                    </a:cubicBezTo>
                    <a:close/>
                  </a:path>
                </a:pathLst>
              </a:custGeom>
              <a:solidFill>
                <a:srgbClr val="3F7EA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3033123" y="3137043"/>
                <a:ext cx="3020" cy="24296"/>
              </a:xfrm>
              <a:custGeom>
                <a:avLst/>
                <a:gdLst/>
                <a:ahLst/>
                <a:cxnLst/>
                <a:rect l="l" t="t" r="r" b="b"/>
                <a:pathLst>
                  <a:path w="22" h="177" extrusionOk="0">
                    <a:moveTo>
                      <a:pt x="0" y="0"/>
                    </a:moveTo>
                    <a:cubicBezTo>
                      <a:pt x="11" y="66"/>
                      <a:pt x="11" y="121"/>
                      <a:pt x="21" y="177"/>
                    </a:cubicBezTo>
                    <a:lnTo>
                      <a:pt x="21" y="177"/>
                    </a:lnTo>
                    <a:cubicBezTo>
                      <a:pt x="11" y="121"/>
                      <a:pt x="11" y="66"/>
                      <a:pt x="0" y="0"/>
                    </a:cubicBezTo>
                    <a:close/>
                  </a:path>
                </a:pathLst>
              </a:custGeom>
              <a:solidFill>
                <a:srgbClr val="3F7EA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2551863" y="2732377"/>
                <a:ext cx="486064" cy="594368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4330" extrusionOk="0">
                    <a:moveTo>
                      <a:pt x="1907" y="1"/>
                    </a:moveTo>
                    <a:cubicBezTo>
                      <a:pt x="2278" y="571"/>
                      <a:pt x="2696" y="1415"/>
                      <a:pt x="2804" y="2039"/>
                    </a:cubicBezTo>
                    <a:cubicBezTo>
                      <a:pt x="3035" y="3419"/>
                      <a:pt x="2804" y="3958"/>
                      <a:pt x="1939" y="3958"/>
                    </a:cubicBezTo>
                    <a:cubicBezTo>
                      <a:pt x="1765" y="3958"/>
                      <a:pt x="1579" y="3935"/>
                      <a:pt x="1358" y="3903"/>
                    </a:cubicBezTo>
                    <a:cubicBezTo>
                      <a:pt x="845" y="3814"/>
                      <a:pt x="395" y="3695"/>
                      <a:pt x="1" y="3540"/>
                    </a:cubicBezTo>
                    <a:lnTo>
                      <a:pt x="1" y="3540"/>
                    </a:lnTo>
                    <a:cubicBezTo>
                      <a:pt x="527" y="3869"/>
                      <a:pt x="1205" y="4132"/>
                      <a:pt x="2104" y="4287"/>
                    </a:cubicBezTo>
                    <a:lnTo>
                      <a:pt x="2126" y="4287"/>
                    </a:lnTo>
                    <a:cubicBezTo>
                      <a:pt x="2323" y="4319"/>
                      <a:pt x="2488" y="4329"/>
                      <a:pt x="2641" y="4329"/>
                    </a:cubicBezTo>
                    <a:cubicBezTo>
                      <a:pt x="2728" y="4329"/>
                      <a:pt x="2817" y="4329"/>
                      <a:pt x="2893" y="4319"/>
                    </a:cubicBezTo>
                    <a:cubicBezTo>
                      <a:pt x="2935" y="4308"/>
                      <a:pt x="2970" y="4297"/>
                      <a:pt x="3001" y="4287"/>
                    </a:cubicBezTo>
                    <a:cubicBezTo>
                      <a:pt x="3067" y="4274"/>
                      <a:pt x="3133" y="4242"/>
                      <a:pt x="3188" y="4208"/>
                    </a:cubicBezTo>
                    <a:cubicBezTo>
                      <a:pt x="3354" y="4100"/>
                      <a:pt x="3461" y="3935"/>
                      <a:pt x="3506" y="3695"/>
                    </a:cubicBezTo>
                    <a:cubicBezTo>
                      <a:pt x="3517" y="3595"/>
                      <a:pt x="3527" y="3485"/>
                      <a:pt x="3527" y="3367"/>
                    </a:cubicBezTo>
                    <a:cubicBezTo>
                      <a:pt x="3540" y="3288"/>
                      <a:pt x="3527" y="3211"/>
                      <a:pt x="3527" y="3125"/>
                    </a:cubicBezTo>
                    <a:cubicBezTo>
                      <a:pt x="3517" y="3069"/>
                      <a:pt x="3517" y="3014"/>
                      <a:pt x="3506" y="2948"/>
                    </a:cubicBezTo>
                    <a:cubicBezTo>
                      <a:pt x="3506" y="2862"/>
                      <a:pt x="3496" y="2775"/>
                      <a:pt x="3475" y="2675"/>
                    </a:cubicBezTo>
                    <a:cubicBezTo>
                      <a:pt x="3475" y="2630"/>
                      <a:pt x="3461" y="2578"/>
                      <a:pt x="3451" y="2533"/>
                    </a:cubicBezTo>
                    <a:lnTo>
                      <a:pt x="3451" y="2512"/>
                    </a:lnTo>
                    <a:cubicBezTo>
                      <a:pt x="3354" y="1962"/>
                      <a:pt x="3014" y="1263"/>
                      <a:pt x="2686" y="747"/>
                    </a:cubicBezTo>
                    <a:cubicBezTo>
                      <a:pt x="2641" y="671"/>
                      <a:pt x="2586" y="592"/>
                      <a:pt x="2541" y="527"/>
                    </a:cubicBezTo>
                    <a:cubicBezTo>
                      <a:pt x="2520" y="505"/>
                      <a:pt x="2499" y="474"/>
                      <a:pt x="2488" y="450"/>
                    </a:cubicBezTo>
                    <a:cubicBezTo>
                      <a:pt x="2433" y="374"/>
                      <a:pt x="2378" y="308"/>
                      <a:pt x="2323" y="253"/>
                    </a:cubicBezTo>
                    <a:cubicBezTo>
                      <a:pt x="2225" y="145"/>
                      <a:pt x="2147" y="66"/>
                      <a:pt x="2081" y="45"/>
                    </a:cubicBezTo>
                    <a:cubicBezTo>
                      <a:pt x="2028" y="24"/>
                      <a:pt x="1973" y="14"/>
                      <a:pt x="1907" y="1"/>
                    </a:cubicBezTo>
                    <a:close/>
                  </a:path>
                </a:pathLst>
              </a:custGeom>
              <a:solidFill>
                <a:srgbClr val="40566D">
                  <a:alpha val="337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2647950" y="2593462"/>
                <a:ext cx="251337" cy="24131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758" extrusionOk="0">
                    <a:moveTo>
                      <a:pt x="1288" y="1"/>
                    </a:moveTo>
                    <a:cubicBezTo>
                      <a:pt x="1114" y="1"/>
                      <a:pt x="926" y="45"/>
                      <a:pt x="823" y="105"/>
                    </a:cubicBezTo>
                    <a:cubicBezTo>
                      <a:pt x="363" y="389"/>
                      <a:pt x="242" y="829"/>
                      <a:pt x="121" y="1102"/>
                    </a:cubicBezTo>
                    <a:cubicBezTo>
                      <a:pt x="0" y="1386"/>
                      <a:pt x="121" y="1649"/>
                      <a:pt x="713" y="1749"/>
                    </a:cubicBezTo>
                    <a:cubicBezTo>
                      <a:pt x="747" y="1755"/>
                      <a:pt x="777" y="1757"/>
                      <a:pt x="805" y="1757"/>
                    </a:cubicBezTo>
                    <a:cubicBezTo>
                      <a:pt x="984" y="1757"/>
                      <a:pt x="1042" y="1651"/>
                      <a:pt x="1042" y="1594"/>
                    </a:cubicBezTo>
                    <a:cubicBezTo>
                      <a:pt x="1031" y="1539"/>
                      <a:pt x="1021" y="1002"/>
                      <a:pt x="1097" y="881"/>
                    </a:cubicBezTo>
                    <a:cubicBezTo>
                      <a:pt x="1179" y="757"/>
                      <a:pt x="1236" y="711"/>
                      <a:pt x="1274" y="711"/>
                    </a:cubicBezTo>
                    <a:cubicBezTo>
                      <a:pt x="1385" y="711"/>
                      <a:pt x="1349" y="1091"/>
                      <a:pt x="1349" y="1091"/>
                    </a:cubicBezTo>
                    <a:cubicBezTo>
                      <a:pt x="1349" y="1091"/>
                      <a:pt x="1621" y="1536"/>
                      <a:pt x="1739" y="1536"/>
                    </a:cubicBezTo>
                    <a:cubicBezTo>
                      <a:pt x="1763" y="1536"/>
                      <a:pt x="1781" y="1517"/>
                      <a:pt x="1788" y="1473"/>
                    </a:cubicBezTo>
                    <a:cubicBezTo>
                      <a:pt x="1831" y="1265"/>
                      <a:pt x="1775" y="279"/>
                      <a:pt x="1633" y="105"/>
                    </a:cubicBezTo>
                    <a:cubicBezTo>
                      <a:pt x="1564" y="31"/>
                      <a:pt x="1431" y="1"/>
                      <a:pt x="1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2509722" y="1769991"/>
                <a:ext cx="1415502" cy="2363059"/>
              </a:xfrm>
              <a:custGeom>
                <a:avLst/>
                <a:gdLst/>
                <a:ahLst/>
                <a:cxnLst/>
                <a:rect l="l" t="t" r="r" b="b"/>
                <a:pathLst>
                  <a:path w="10312" h="17215" extrusionOk="0">
                    <a:moveTo>
                      <a:pt x="3004" y="0"/>
                    </a:moveTo>
                    <a:cubicBezTo>
                      <a:pt x="2656" y="0"/>
                      <a:pt x="2349" y="169"/>
                      <a:pt x="2104" y="351"/>
                    </a:cubicBezTo>
                    <a:cubicBezTo>
                      <a:pt x="1851" y="537"/>
                      <a:pt x="1644" y="766"/>
                      <a:pt x="1457" y="987"/>
                    </a:cubicBezTo>
                    <a:cubicBezTo>
                      <a:pt x="1270" y="1216"/>
                      <a:pt x="1097" y="1447"/>
                      <a:pt x="920" y="1676"/>
                    </a:cubicBezTo>
                    <a:lnTo>
                      <a:pt x="668" y="2005"/>
                    </a:lnTo>
                    <a:lnTo>
                      <a:pt x="537" y="2170"/>
                    </a:lnTo>
                    <a:cubicBezTo>
                      <a:pt x="494" y="2226"/>
                      <a:pt x="460" y="2257"/>
                      <a:pt x="395" y="2344"/>
                    </a:cubicBezTo>
                    <a:cubicBezTo>
                      <a:pt x="176" y="2641"/>
                      <a:pt x="111" y="2959"/>
                      <a:pt x="55" y="3254"/>
                    </a:cubicBezTo>
                    <a:cubicBezTo>
                      <a:pt x="0" y="3551"/>
                      <a:pt x="55" y="3845"/>
                      <a:pt x="45" y="4143"/>
                    </a:cubicBezTo>
                    <a:cubicBezTo>
                      <a:pt x="45" y="4734"/>
                      <a:pt x="111" y="5250"/>
                      <a:pt x="66" y="5697"/>
                    </a:cubicBezTo>
                    <a:lnTo>
                      <a:pt x="571" y="5665"/>
                    </a:lnTo>
                    <a:cubicBezTo>
                      <a:pt x="636" y="5105"/>
                      <a:pt x="481" y="4700"/>
                      <a:pt x="494" y="4153"/>
                    </a:cubicBezTo>
                    <a:cubicBezTo>
                      <a:pt x="494" y="3869"/>
                      <a:pt x="515" y="3593"/>
                      <a:pt x="560" y="3330"/>
                    </a:cubicBezTo>
                    <a:cubicBezTo>
                      <a:pt x="592" y="3080"/>
                      <a:pt x="668" y="2804"/>
                      <a:pt x="789" y="2652"/>
                    </a:cubicBezTo>
                    <a:cubicBezTo>
                      <a:pt x="810" y="2620"/>
                      <a:pt x="876" y="2554"/>
                      <a:pt x="920" y="2499"/>
                    </a:cubicBezTo>
                    <a:lnTo>
                      <a:pt x="1062" y="2323"/>
                    </a:lnTo>
                    <a:lnTo>
                      <a:pt x="1325" y="1984"/>
                    </a:lnTo>
                    <a:cubicBezTo>
                      <a:pt x="1502" y="1752"/>
                      <a:pt x="1665" y="1523"/>
                      <a:pt x="1841" y="1316"/>
                    </a:cubicBezTo>
                    <a:cubicBezTo>
                      <a:pt x="2017" y="1108"/>
                      <a:pt x="2204" y="898"/>
                      <a:pt x="2411" y="745"/>
                    </a:cubicBezTo>
                    <a:cubicBezTo>
                      <a:pt x="2609" y="593"/>
                      <a:pt x="2827" y="493"/>
                      <a:pt x="3035" y="493"/>
                    </a:cubicBezTo>
                    <a:cubicBezTo>
                      <a:pt x="3266" y="503"/>
                      <a:pt x="3519" y="582"/>
                      <a:pt x="3758" y="690"/>
                    </a:cubicBezTo>
                    <a:cubicBezTo>
                      <a:pt x="4000" y="800"/>
                      <a:pt x="4229" y="942"/>
                      <a:pt x="4450" y="1095"/>
                    </a:cubicBezTo>
                    <a:cubicBezTo>
                      <a:pt x="4668" y="1260"/>
                      <a:pt x="4876" y="1437"/>
                      <a:pt x="5073" y="1621"/>
                    </a:cubicBezTo>
                    <a:cubicBezTo>
                      <a:pt x="5173" y="1721"/>
                      <a:pt x="5259" y="1818"/>
                      <a:pt x="5336" y="1918"/>
                    </a:cubicBezTo>
                    <a:cubicBezTo>
                      <a:pt x="5380" y="1973"/>
                      <a:pt x="5401" y="2015"/>
                      <a:pt x="5446" y="2081"/>
                    </a:cubicBezTo>
                    <a:cubicBezTo>
                      <a:pt x="5501" y="2160"/>
                      <a:pt x="5557" y="2212"/>
                      <a:pt x="5609" y="2278"/>
                    </a:cubicBezTo>
                    <a:cubicBezTo>
                      <a:pt x="5820" y="2510"/>
                      <a:pt x="6048" y="2686"/>
                      <a:pt x="6246" y="2870"/>
                    </a:cubicBezTo>
                    <a:cubicBezTo>
                      <a:pt x="6346" y="2970"/>
                      <a:pt x="6432" y="3057"/>
                      <a:pt x="6488" y="3146"/>
                    </a:cubicBezTo>
                    <a:cubicBezTo>
                      <a:pt x="6519" y="3199"/>
                      <a:pt x="6543" y="3233"/>
                      <a:pt x="6553" y="3264"/>
                    </a:cubicBezTo>
                    <a:lnTo>
                      <a:pt x="6585" y="3462"/>
                    </a:lnTo>
                    <a:cubicBezTo>
                      <a:pt x="6695" y="4043"/>
                      <a:pt x="6837" y="4592"/>
                      <a:pt x="7013" y="5150"/>
                    </a:cubicBezTo>
                    <a:cubicBezTo>
                      <a:pt x="7034" y="5226"/>
                      <a:pt x="7069" y="5292"/>
                      <a:pt x="7090" y="5368"/>
                    </a:cubicBezTo>
                    <a:cubicBezTo>
                      <a:pt x="7121" y="5434"/>
                      <a:pt x="7155" y="5513"/>
                      <a:pt x="7176" y="5565"/>
                    </a:cubicBezTo>
                    <a:cubicBezTo>
                      <a:pt x="7232" y="5676"/>
                      <a:pt x="7266" y="5797"/>
                      <a:pt x="7276" y="5918"/>
                    </a:cubicBezTo>
                    <a:cubicBezTo>
                      <a:pt x="7308" y="6170"/>
                      <a:pt x="7287" y="6420"/>
                      <a:pt x="7221" y="6683"/>
                    </a:cubicBezTo>
                    <a:cubicBezTo>
                      <a:pt x="7155" y="6946"/>
                      <a:pt x="7056" y="7209"/>
                      <a:pt x="6969" y="7472"/>
                    </a:cubicBezTo>
                    <a:cubicBezTo>
                      <a:pt x="6914" y="7616"/>
                      <a:pt x="6858" y="7748"/>
                      <a:pt x="6827" y="7900"/>
                    </a:cubicBezTo>
                    <a:cubicBezTo>
                      <a:pt x="6806" y="7977"/>
                      <a:pt x="6793" y="8063"/>
                      <a:pt x="6793" y="8163"/>
                    </a:cubicBezTo>
                    <a:cubicBezTo>
                      <a:pt x="6793" y="8261"/>
                      <a:pt x="6816" y="8392"/>
                      <a:pt x="6914" y="8492"/>
                    </a:cubicBezTo>
                    <a:cubicBezTo>
                      <a:pt x="7069" y="8624"/>
                      <a:pt x="7187" y="8689"/>
                      <a:pt x="7332" y="8755"/>
                    </a:cubicBezTo>
                    <a:cubicBezTo>
                      <a:pt x="7463" y="8821"/>
                      <a:pt x="7581" y="8876"/>
                      <a:pt x="7713" y="8942"/>
                    </a:cubicBezTo>
                    <a:cubicBezTo>
                      <a:pt x="7976" y="9063"/>
                      <a:pt x="8228" y="9171"/>
                      <a:pt x="8470" y="9313"/>
                    </a:cubicBezTo>
                    <a:cubicBezTo>
                      <a:pt x="8712" y="9444"/>
                      <a:pt x="8941" y="9599"/>
                      <a:pt x="9117" y="9796"/>
                    </a:cubicBezTo>
                    <a:cubicBezTo>
                      <a:pt x="9204" y="9883"/>
                      <a:pt x="9280" y="9994"/>
                      <a:pt x="9325" y="10101"/>
                    </a:cubicBezTo>
                    <a:cubicBezTo>
                      <a:pt x="9380" y="10212"/>
                      <a:pt x="9401" y="10343"/>
                      <a:pt x="9422" y="10485"/>
                    </a:cubicBezTo>
                    <a:cubicBezTo>
                      <a:pt x="9501" y="11035"/>
                      <a:pt x="9533" y="11603"/>
                      <a:pt x="9554" y="12174"/>
                    </a:cubicBezTo>
                    <a:cubicBezTo>
                      <a:pt x="9577" y="12731"/>
                      <a:pt x="9588" y="13312"/>
                      <a:pt x="9609" y="13883"/>
                    </a:cubicBezTo>
                    <a:cubicBezTo>
                      <a:pt x="9619" y="14167"/>
                      <a:pt x="9619" y="14454"/>
                      <a:pt x="9654" y="14738"/>
                    </a:cubicBezTo>
                    <a:cubicBezTo>
                      <a:pt x="9685" y="15022"/>
                      <a:pt x="9740" y="15308"/>
                      <a:pt x="9806" y="15582"/>
                    </a:cubicBezTo>
                    <a:cubicBezTo>
                      <a:pt x="9872" y="15866"/>
                      <a:pt x="9938" y="16139"/>
                      <a:pt x="10014" y="16413"/>
                    </a:cubicBezTo>
                    <a:cubicBezTo>
                      <a:pt x="10103" y="16689"/>
                      <a:pt x="10180" y="16973"/>
                      <a:pt x="10311" y="17215"/>
                    </a:cubicBezTo>
                    <a:cubicBezTo>
                      <a:pt x="10190" y="16962"/>
                      <a:pt x="10124" y="16676"/>
                      <a:pt x="10059" y="16402"/>
                    </a:cubicBezTo>
                    <a:cubicBezTo>
                      <a:pt x="9993" y="16129"/>
                      <a:pt x="9938" y="15845"/>
                      <a:pt x="9896" y="15571"/>
                    </a:cubicBezTo>
                    <a:cubicBezTo>
                      <a:pt x="9840" y="15285"/>
                      <a:pt x="9796" y="15001"/>
                      <a:pt x="9775" y="14727"/>
                    </a:cubicBezTo>
                    <a:cubicBezTo>
                      <a:pt x="9764" y="14454"/>
                      <a:pt x="9764" y="14156"/>
                      <a:pt x="9764" y="13872"/>
                    </a:cubicBezTo>
                    <a:cubicBezTo>
                      <a:pt x="9775" y="13302"/>
                      <a:pt x="9785" y="12731"/>
                      <a:pt x="9785" y="12163"/>
                    </a:cubicBezTo>
                    <a:cubicBezTo>
                      <a:pt x="9775" y="11592"/>
                      <a:pt x="9775" y="11022"/>
                      <a:pt x="9698" y="10443"/>
                    </a:cubicBezTo>
                    <a:cubicBezTo>
                      <a:pt x="9675" y="10299"/>
                      <a:pt x="9664" y="10146"/>
                      <a:pt x="9598" y="9994"/>
                    </a:cubicBezTo>
                    <a:cubicBezTo>
                      <a:pt x="9533" y="9838"/>
                      <a:pt x="9446" y="9696"/>
                      <a:pt x="9346" y="9589"/>
                    </a:cubicBezTo>
                    <a:cubicBezTo>
                      <a:pt x="9138" y="9357"/>
                      <a:pt x="8886" y="9181"/>
                      <a:pt x="8633" y="9029"/>
                    </a:cubicBezTo>
                    <a:cubicBezTo>
                      <a:pt x="8384" y="8876"/>
                      <a:pt x="8131" y="8745"/>
                      <a:pt x="7868" y="8624"/>
                    </a:cubicBezTo>
                    <a:cubicBezTo>
                      <a:pt x="7747" y="8558"/>
                      <a:pt x="7616" y="8492"/>
                      <a:pt x="7495" y="8426"/>
                    </a:cubicBezTo>
                    <a:cubicBezTo>
                      <a:pt x="7374" y="8371"/>
                      <a:pt x="7242" y="8295"/>
                      <a:pt x="7187" y="8229"/>
                    </a:cubicBezTo>
                    <a:cubicBezTo>
                      <a:pt x="7187" y="8229"/>
                      <a:pt x="7176" y="8208"/>
                      <a:pt x="7176" y="8163"/>
                    </a:cubicBezTo>
                    <a:cubicBezTo>
                      <a:pt x="7176" y="8119"/>
                      <a:pt x="7187" y="8063"/>
                      <a:pt x="7211" y="7998"/>
                    </a:cubicBezTo>
                    <a:cubicBezTo>
                      <a:pt x="7242" y="7879"/>
                      <a:pt x="7287" y="7748"/>
                      <a:pt x="7342" y="7616"/>
                    </a:cubicBezTo>
                    <a:cubicBezTo>
                      <a:pt x="7450" y="7353"/>
                      <a:pt x="7560" y="7077"/>
                      <a:pt x="7637" y="6793"/>
                    </a:cubicBezTo>
                    <a:cubicBezTo>
                      <a:pt x="7713" y="6499"/>
                      <a:pt x="7758" y="6181"/>
                      <a:pt x="7726" y="5862"/>
                    </a:cubicBezTo>
                    <a:cubicBezTo>
                      <a:pt x="7702" y="5697"/>
                      <a:pt x="7671" y="5544"/>
                      <a:pt x="7605" y="5392"/>
                    </a:cubicBezTo>
                    <a:cubicBezTo>
                      <a:pt x="7571" y="5315"/>
                      <a:pt x="7539" y="5260"/>
                      <a:pt x="7516" y="5194"/>
                    </a:cubicBezTo>
                    <a:cubicBezTo>
                      <a:pt x="7495" y="5139"/>
                      <a:pt x="7474" y="5074"/>
                      <a:pt x="7450" y="5008"/>
                    </a:cubicBezTo>
                    <a:cubicBezTo>
                      <a:pt x="7287" y="4482"/>
                      <a:pt x="7155" y="3922"/>
                      <a:pt x="7045" y="3375"/>
                    </a:cubicBezTo>
                    <a:lnTo>
                      <a:pt x="7013" y="3156"/>
                    </a:lnTo>
                    <a:cubicBezTo>
                      <a:pt x="6979" y="3046"/>
                      <a:pt x="6937" y="2959"/>
                      <a:pt x="6892" y="2894"/>
                    </a:cubicBezTo>
                    <a:cubicBezTo>
                      <a:pt x="6793" y="2738"/>
                      <a:pt x="6685" y="2631"/>
                      <a:pt x="6574" y="2520"/>
                    </a:cubicBezTo>
                    <a:cubicBezTo>
                      <a:pt x="6356" y="2323"/>
                      <a:pt x="6135" y="2136"/>
                      <a:pt x="5972" y="1949"/>
                    </a:cubicBezTo>
                    <a:cubicBezTo>
                      <a:pt x="5927" y="1907"/>
                      <a:pt x="5885" y="1852"/>
                      <a:pt x="5851" y="1807"/>
                    </a:cubicBezTo>
                    <a:cubicBezTo>
                      <a:pt x="5820" y="1752"/>
                      <a:pt x="5775" y="1687"/>
                      <a:pt x="5720" y="1621"/>
                    </a:cubicBezTo>
                    <a:cubicBezTo>
                      <a:pt x="5622" y="1502"/>
                      <a:pt x="5522" y="1381"/>
                      <a:pt x="5425" y="1282"/>
                    </a:cubicBezTo>
                    <a:cubicBezTo>
                      <a:pt x="5204" y="1063"/>
                      <a:pt x="4986" y="877"/>
                      <a:pt x="4734" y="700"/>
                    </a:cubicBezTo>
                    <a:cubicBezTo>
                      <a:pt x="4492" y="527"/>
                      <a:pt x="4242" y="361"/>
                      <a:pt x="3966" y="240"/>
                    </a:cubicBezTo>
                    <a:cubicBezTo>
                      <a:pt x="3682" y="122"/>
                      <a:pt x="3387" y="11"/>
                      <a:pt x="3035" y="1"/>
                    </a:cubicBezTo>
                    <a:cubicBezTo>
                      <a:pt x="3024" y="1"/>
                      <a:pt x="3014" y="0"/>
                      <a:pt x="30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2"/>
            <p:cNvGrpSpPr/>
            <p:nvPr/>
          </p:nvGrpSpPr>
          <p:grpSpPr>
            <a:xfrm>
              <a:off x="1364396" y="576873"/>
              <a:ext cx="1937452" cy="2060778"/>
              <a:chOff x="4093300" y="1700525"/>
              <a:chExt cx="3134528" cy="3334054"/>
            </a:xfrm>
          </p:grpSpPr>
          <p:sp>
            <p:nvSpPr>
              <p:cNvPr id="527" name="Google Shape;527;p32"/>
              <p:cNvSpPr/>
              <p:nvPr/>
            </p:nvSpPr>
            <p:spPr>
              <a:xfrm>
                <a:off x="4609972" y="1700525"/>
                <a:ext cx="138876" cy="14537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05" extrusionOk="0">
                    <a:moveTo>
                      <a:pt x="574" y="0"/>
                    </a:moveTo>
                    <a:cubicBezTo>
                      <a:pt x="566" y="0"/>
                      <a:pt x="557" y="1"/>
                      <a:pt x="548" y="2"/>
                    </a:cubicBezTo>
                    <a:lnTo>
                      <a:pt x="1" y="88"/>
                    </a:lnTo>
                    <a:lnTo>
                      <a:pt x="1" y="712"/>
                    </a:lnTo>
                    <a:lnTo>
                      <a:pt x="548" y="801"/>
                    </a:lnTo>
                    <a:cubicBezTo>
                      <a:pt x="560" y="803"/>
                      <a:pt x="572" y="804"/>
                      <a:pt x="584" y="804"/>
                    </a:cubicBezTo>
                    <a:cubicBezTo>
                      <a:pt x="688" y="804"/>
                      <a:pt x="769" y="723"/>
                      <a:pt x="769" y="614"/>
                    </a:cubicBezTo>
                    <a:lnTo>
                      <a:pt x="769" y="186"/>
                    </a:lnTo>
                    <a:cubicBezTo>
                      <a:pt x="769" y="76"/>
                      <a:pt x="683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4540806" y="1716417"/>
                <a:ext cx="69348" cy="112688"/>
              </a:xfrm>
              <a:custGeom>
                <a:avLst/>
                <a:gdLst/>
                <a:ahLst/>
                <a:cxnLst/>
                <a:rect l="l" t="t" r="r" b="b"/>
                <a:pathLst>
                  <a:path w="384" h="624" extrusionOk="0">
                    <a:moveTo>
                      <a:pt x="0" y="0"/>
                    </a:moveTo>
                    <a:lnTo>
                      <a:pt x="0" y="624"/>
                    </a:lnTo>
                    <a:lnTo>
                      <a:pt x="384" y="6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4093300" y="1743867"/>
                <a:ext cx="447689" cy="1656733"/>
              </a:xfrm>
              <a:custGeom>
                <a:avLst/>
                <a:gdLst/>
                <a:ahLst/>
                <a:cxnLst/>
                <a:rect l="l" t="t" r="r" b="b"/>
                <a:pathLst>
                  <a:path w="2479" h="9174" extrusionOk="0">
                    <a:moveTo>
                      <a:pt x="2478" y="1"/>
                    </a:moveTo>
                    <a:cubicBezTo>
                      <a:pt x="2236" y="1"/>
                      <a:pt x="1613" y="25"/>
                      <a:pt x="1053" y="253"/>
                    </a:cubicBezTo>
                    <a:cubicBezTo>
                      <a:pt x="430" y="495"/>
                      <a:pt x="1" y="1250"/>
                      <a:pt x="90" y="1918"/>
                    </a:cubicBezTo>
                    <a:lnTo>
                      <a:pt x="1142" y="9173"/>
                    </a:lnTo>
                    <a:lnTo>
                      <a:pt x="1460" y="9118"/>
                    </a:lnTo>
                    <a:lnTo>
                      <a:pt x="419" y="1876"/>
                    </a:lnTo>
                    <a:cubicBezTo>
                      <a:pt x="343" y="1350"/>
                      <a:pt x="692" y="748"/>
                      <a:pt x="1174" y="551"/>
                    </a:cubicBezTo>
                    <a:cubicBezTo>
                      <a:pt x="1679" y="353"/>
                      <a:pt x="2260" y="330"/>
                      <a:pt x="2478" y="330"/>
                    </a:cubicBez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5043211" y="1700525"/>
                <a:ext cx="138876" cy="14537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05" extrusionOk="0">
                    <a:moveTo>
                      <a:pt x="195" y="0"/>
                    </a:moveTo>
                    <a:cubicBezTo>
                      <a:pt x="86" y="0"/>
                      <a:pt x="0" y="76"/>
                      <a:pt x="0" y="186"/>
                    </a:cubicBezTo>
                    <a:lnTo>
                      <a:pt x="0" y="614"/>
                    </a:lnTo>
                    <a:cubicBezTo>
                      <a:pt x="0" y="723"/>
                      <a:pt x="81" y="804"/>
                      <a:pt x="185" y="804"/>
                    </a:cubicBezTo>
                    <a:cubicBezTo>
                      <a:pt x="197" y="804"/>
                      <a:pt x="209" y="803"/>
                      <a:pt x="221" y="801"/>
                    </a:cubicBezTo>
                    <a:lnTo>
                      <a:pt x="768" y="712"/>
                    </a:lnTo>
                    <a:lnTo>
                      <a:pt x="768" y="88"/>
                    </a:lnTo>
                    <a:lnTo>
                      <a:pt x="221" y="2"/>
                    </a:lnTo>
                    <a:cubicBezTo>
                      <a:pt x="212" y="1"/>
                      <a:pt x="204" y="0"/>
                      <a:pt x="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5181905" y="1716417"/>
                <a:ext cx="69528" cy="112688"/>
              </a:xfrm>
              <a:custGeom>
                <a:avLst/>
                <a:gdLst/>
                <a:ahLst/>
                <a:cxnLst/>
                <a:rect l="l" t="t" r="r" b="b"/>
                <a:pathLst>
                  <a:path w="385" h="624" extrusionOk="0">
                    <a:moveTo>
                      <a:pt x="0" y="0"/>
                    </a:moveTo>
                    <a:lnTo>
                      <a:pt x="0" y="624"/>
                    </a:lnTo>
                    <a:lnTo>
                      <a:pt x="384" y="6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5251252" y="1743867"/>
                <a:ext cx="447508" cy="1656733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9174" extrusionOk="0">
                    <a:moveTo>
                      <a:pt x="0" y="1"/>
                    </a:moveTo>
                    <a:lnTo>
                      <a:pt x="0" y="330"/>
                    </a:lnTo>
                    <a:cubicBezTo>
                      <a:pt x="218" y="330"/>
                      <a:pt x="789" y="353"/>
                      <a:pt x="1304" y="551"/>
                    </a:cubicBezTo>
                    <a:cubicBezTo>
                      <a:pt x="1786" y="748"/>
                      <a:pt x="2125" y="1350"/>
                      <a:pt x="2059" y="1876"/>
                    </a:cubicBezTo>
                    <a:lnTo>
                      <a:pt x="1007" y="9118"/>
                    </a:lnTo>
                    <a:lnTo>
                      <a:pt x="1336" y="9173"/>
                    </a:lnTo>
                    <a:lnTo>
                      <a:pt x="2377" y="1918"/>
                    </a:lnTo>
                    <a:cubicBezTo>
                      <a:pt x="2477" y="1250"/>
                      <a:pt x="2049" y="495"/>
                      <a:pt x="1425" y="253"/>
                    </a:cubicBezTo>
                    <a:cubicBezTo>
                      <a:pt x="865" y="25"/>
                      <a:pt x="242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4841310" y="1838858"/>
                <a:ext cx="2184808" cy="3195721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7696" extrusionOk="0">
                    <a:moveTo>
                      <a:pt x="9360" y="1"/>
                    </a:moveTo>
                    <a:cubicBezTo>
                      <a:pt x="7858" y="1"/>
                      <a:pt x="6630" y="1602"/>
                      <a:pt x="6630" y="3575"/>
                    </a:cubicBezTo>
                    <a:lnTo>
                      <a:pt x="6630" y="14125"/>
                    </a:lnTo>
                    <a:cubicBezTo>
                      <a:pt x="6630" y="15768"/>
                      <a:pt x="5294" y="17104"/>
                      <a:pt x="3651" y="17104"/>
                    </a:cubicBezTo>
                    <a:lnTo>
                      <a:pt x="3574" y="17104"/>
                    </a:lnTo>
                    <a:cubicBezTo>
                      <a:pt x="1931" y="17104"/>
                      <a:pt x="592" y="15768"/>
                      <a:pt x="592" y="14125"/>
                    </a:cubicBezTo>
                    <a:lnTo>
                      <a:pt x="592" y="12689"/>
                    </a:lnTo>
                    <a:lnTo>
                      <a:pt x="1" y="12689"/>
                    </a:lnTo>
                    <a:lnTo>
                      <a:pt x="1" y="14125"/>
                    </a:lnTo>
                    <a:cubicBezTo>
                      <a:pt x="1" y="16097"/>
                      <a:pt x="1602" y="17696"/>
                      <a:pt x="3574" y="17696"/>
                    </a:cubicBezTo>
                    <a:lnTo>
                      <a:pt x="3651" y="17696"/>
                    </a:lnTo>
                    <a:cubicBezTo>
                      <a:pt x="5623" y="17696"/>
                      <a:pt x="7222" y="16097"/>
                      <a:pt x="7222" y="14125"/>
                    </a:cubicBezTo>
                    <a:lnTo>
                      <a:pt x="7222" y="3575"/>
                    </a:lnTo>
                    <a:cubicBezTo>
                      <a:pt x="7222" y="1931"/>
                      <a:pt x="8176" y="593"/>
                      <a:pt x="9360" y="593"/>
                    </a:cubicBezTo>
                    <a:cubicBezTo>
                      <a:pt x="10543" y="593"/>
                      <a:pt x="11506" y="1931"/>
                      <a:pt x="11506" y="3575"/>
                    </a:cubicBezTo>
                    <a:lnTo>
                      <a:pt x="11506" y="6423"/>
                    </a:lnTo>
                    <a:lnTo>
                      <a:pt x="12097" y="6423"/>
                    </a:lnTo>
                    <a:lnTo>
                      <a:pt x="12097" y="3575"/>
                    </a:lnTo>
                    <a:cubicBezTo>
                      <a:pt x="12097" y="1602"/>
                      <a:pt x="10872" y="1"/>
                      <a:pt x="93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6145360" y="1945768"/>
                <a:ext cx="374368" cy="5387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983" extrusionOk="0">
                    <a:moveTo>
                      <a:pt x="2049" y="1"/>
                    </a:moveTo>
                    <a:cubicBezTo>
                      <a:pt x="1097" y="64"/>
                      <a:pt x="305" y="987"/>
                      <a:pt x="71" y="2224"/>
                    </a:cubicBezTo>
                    <a:lnTo>
                      <a:pt x="71" y="2224"/>
                    </a:lnTo>
                    <a:cubicBezTo>
                      <a:pt x="307" y="979"/>
                      <a:pt x="1109" y="57"/>
                      <a:pt x="2073" y="11"/>
                    </a:cubicBezTo>
                    <a:cubicBezTo>
                      <a:pt x="2062" y="11"/>
                      <a:pt x="2049" y="11"/>
                      <a:pt x="2049" y="1"/>
                    </a:cubicBezTo>
                    <a:close/>
                    <a:moveTo>
                      <a:pt x="71" y="2224"/>
                    </a:moveTo>
                    <a:cubicBezTo>
                      <a:pt x="25" y="2466"/>
                      <a:pt x="1" y="2720"/>
                      <a:pt x="1" y="2983"/>
                    </a:cubicBezTo>
                    <a:cubicBezTo>
                      <a:pt x="1" y="2720"/>
                      <a:pt x="25" y="2466"/>
                      <a:pt x="71" y="22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6717113" y="2893691"/>
                <a:ext cx="510716" cy="512514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2838" extrusionOk="0">
                    <a:moveTo>
                      <a:pt x="1416" y="0"/>
                    </a:moveTo>
                    <a:cubicBezTo>
                      <a:pt x="627" y="0"/>
                      <a:pt x="1" y="637"/>
                      <a:pt x="1" y="1426"/>
                    </a:cubicBezTo>
                    <a:cubicBezTo>
                      <a:pt x="1" y="2204"/>
                      <a:pt x="627" y="2838"/>
                      <a:pt x="1416" y="2838"/>
                    </a:cubicBezTo>
                    <a:cubicBezTo>
                      <a:pt x="2194" y="2838"/>
                      <a:pt x="2828" y="2204"/>
                      <a:pt x="2828" y="1426"/>
                    </a:cubicBezTo>
                    <a:cubicBezTo>
                      <a:pt x="2828" y="637"/>
                      <a:pt x="2194" y="0"/>
                      <a:pt x="1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6919014" y="2717434"/>
                <a:ext cx="107091" cy="325062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800" extrusionOk="0">
                    <a:moveTo>
                      <a:pt x="1" y="1"/>
                    </a:moveTo>
                    <a:lnTo>
                      <a:pt x="1" y="1799"/>
                    </a:lnTo>
                    <a:lnTo>
                      <a:pt x="592" y="1799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6531465" y="1838858"/>
                <a:ext cx="494643" cy="1061147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5876" extrusionOk="0">
                    <a:moveTo>
                      <a:pt x="1534" y="627"/>
                    </a:moveTo>
                    <a:cubicBezTo>
                      <a:pt x="2257" y="1261"/>
                      <a:pt x="2738" y="2347"/>
                      <a:pt x="2738" y="3575"/>
                    </a:cubicBezTo>
                    <a:lnTo>
                      <a:pt x="2738" y="4866"/>
                    </a:lnTo>
                    <a:lnTo>
                      <a:pt x="2738" y="5876"/>
                    </a:lnTo>
                    <a:lnTo>
                      <a:pt x="2738" y="5876"/>
                    </a:lnTo>
                    <a:lnTo>
                      <a:pt x="2738" y="3575"/>
                    </a:lnTo>
                    <a:cubicBezTo>
                      <a:pt x="2738" y="2347"/>
                      <a:pt x="2257" y="1261"/>
                      <a:pt x="1534" y="627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7025924" y="2921141"/>
                <a:ext cx="181" cy="77654"/>
              </a:xfrm>
              <a:custGeom>
                <a:avLst/>
                <a:gdLst/>
                <a:ahLst/>
                <a:cxnLst/>
                <a:rect l="l" t="t" r="r" b="b"/>
                <a:pathLst>
                  <a:path w="1" h="430" extrusionOk="0">
                    <a:moveTo>
                      <a:pt x="0" y="1"/>
                    </a:moveTo>
                    <a:lnTo>
                      <a:pt x="0" y="319"/>
                    </a:lnTo>
                    <a:lnTo>
                      <a:pt x="0" y="319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7025924" y="2899831"/>
                <a:ext cx="181" cy="21490"/>
              </a:xfrm>
              <a:custGeom>
                <a:avLst/>
                <a:gdLst/>
                <a:ahLst/>
                <a:cxnLst/>
                <a:rect l="l" t="t" r="r" b="b"/>
                <a:pathLst>
                  <a:path w="1" h="119" extrusionOk="0">
                    <a:moveTo>
                      <a:pt x="0" y="1"/>
                    </a:moveTo>
                    <a:lnTo>
                      <a:pt x="0" y="119"/>
                    </a:lnTo>
                    <a:lnTo>
                      <a:pt x="0" y="1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4777215" y="4102147"/>
                <a:ext cx="235854" cy="247589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371" extrusionOk="0">
                    <a:moveTo>
                      <a:pt x="1" y="0"/>
                    </a:moveTo>
                    <a:lnTo>
                      <a:pt x="209" y="1370"/>
                    </a:lnTo>
                    <a:lnTo>
                      <a:pt x="1087" y="1370"/>
                    </a:lnTo>
                    <a:lnTo>
                      <a:pt x="13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4138990" y="1803281"/>
                <a:ext cx="401999" cy="1581065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8755" extrusionOk="0">
                    <a:moveTo>
                      <a:pt x="2138" y="1"/>
                    </a:moveTo>
                    <a:cubicBezTo>
                      <a:pt x="1917" y="1"/>
                      <a:pt x="1339" y="24"/>
                      <a:pt x="834" y="222"/>
                    </a:cubicBezTo>
                    <a:cubicBezTo>
                      <a:pt x="353" y="419"/>
                      <a:pt x="0" y="1021"/>
                      <a:pt x="77" y="1547"/>
                    </a:cubicBezTo>
                    <a:lnTo>
                      <a:pt x="1118" y="8755"/>
                    </a:lnTo>
                    <a:lnTo>
                      <a:pt x="1207" y="8744"/>
                    </a:lnTo>
                    <a:lnTo>
                      <a:pt x="166" y="1547"/>
                    </a:lnTo>
                    <a:cubicBezTo>
                      <a:pt x="155" y="1502"/>
                      <a:pt x="155" y="1447"/>
                      <a:pt x="155" y="1405"/>
                    </a:cubicBezTo>
                    <a:cubicBezTo>
                      <a:pt x="155" y="911"/>
                      <a:pt x="484" y="395"/>
                      <a:pt x="921" y="222"/>
                    </a:cubicBezTo>
                    <a:cubicBezTo>
                      <a:pt x="1426" y="24"/>
                      <a:pt x="2007" y="1"/>
                      <a:pt x="22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5251252" y="1743867"/>
                <a:ext cx="431255" cy="164860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9129" extrusionOk="0">
                    <a:moveTo>
                      <a:pt x="0" y="1"/>
                    </a:moveTo>
                    <a:cubicBezTo>
                      <a:pt x="274" y="11"/>
                      <a:pt x="834" y="46"/>
                      <a:pt x="1336" y="253"/>
                    </a:cubicBezTo>
                    <a:cubicBezTo>
                      <a:pt x="1962" y="495"/>
                      <a:pt x="2388" y="1250"/>
                      <a:pt x="2291" y="1918"/>
                    </a:cubicBezTo>
                    <a:lnTo>
                      <a:pt x="1260" y="9118"/>
                    </a:lnTo>
                    <a:lnTo>
                      <a:pt x="1336" y="9129"/>
                    </a:lnTo>
                    <a:lnTo>
                      <a:pt x="2377" y="1918"/>
                    </a:lnTo>
                    <a:cubicBezTo>
                      <a:pt x="2388" y="1865"/>
                      <a:pt x="2388" y="1800"/>
                      <a:pt x="2388" y="1734"/>
                    </a:cubicBezTo>
                    <a:cubicBezTo>
                      <a:pt x="2388" y="1108"/>
                      <a:pt x="1983" y="472"/>
                      <a:pt x="1425" y="253"/>
                    </a:cubicBezTo>
                    <a:cubicBezTo>
                      <a:pt x="865" y="25"/>
                      <a:pt x="242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4273891" y="3378579"/>
                <a:ext cx="1242476" cy="771842"/>
              </a:xfrm>
              <a:custGeom>
                <a:avLst/>
                <a:gdLst/>
                <a:ahLst/>
                <a:cxnLst/>
                <a:rect l="l" t="t" r="r" b="b"/>
                <a:pathLst>
                  <a:path w="6880" h="4274" extrusionOk="0">
                    <a:moveTo>
                      <a:pt x="579" y="0"/>
                    </a:moveTo>
                    <a:lnTo>
                      <a:pt x="0" y="98"/>
                    </a:lnTo>
                    <a:lnTo>
                      <a:pt x="437" y="2520"/>
                    </a:lnTo>
                    <a:cubicBezTo>
                      <a:pt x="613" y="3485"/>
                      <a:pt x="1554" y="4274"/>
                      <a:pt x="2530" y="4274"/>
                    </a:cubicBezTo>
                    <a:lnTo>
                      <a:pt x="4360" y="4274"/>
                    </a:lnTo>
                    <a:cubicBezTo>
                      <a:pt x="5336" y="4274"/>
                      <a:pt x="6277" y="3485"/>
                      <a:pt x="6453" y="2520"/>
                    </a:cubicBezTo>
                    <a:lnTo>
                      <a:pt x="6879" y="98"/>
                    </a:lnTo>
                    <a:lnTo>
                      <a:pt x="6311" y="0"/>
                    </a:lnTo>
                    <a:lnTo>
                      <a:pt x="5872" y="2422"/>
                    </a:lnTo>
                    <a:cubicBezTo>
                      <a:pt x="5741" y="3111"/>
                      <a:pt x="5062" y="3682"/>
                      <a:pt x="4360" y="3682"/>
                    </a:cubicBezTo>
                    <a:lnTo>
                      <a:pt x="2530" y="3682"/>
                    </a:lnTo>
                    <a:cubicBezTo>
                      <a:pt x="1817" y="3682"/>
                      <a:pt x="1149" y="3111"/>
                      <a:pt x="1018" y="2422"/>
                    </a:cubicBezTo>
                    <a:lnTo>
                      <a:pt x="5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6814632" y="2992475"/>
                <a:ext cx="314412" cy="314949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744" extrusionOk="0">
                    <a:moveTo>
                      <a:pt x="876" y="0"/>
                    </a:moveTo>
                    <a:cubicBezTo>
                      <a:pt x="394" y="0"/>
                      <a:pt x="0" y="395"/>
                      <a:pt x="0" y="879"/>
                    </a:cubicBezTo>
                    <a:cubicBezTo>
                      <a:pt x="0" y="1360"/>
                      <a:pt x="394" y="1744"/>
                      <a:pt x="876" y="1744"/>
                    </a:cubicBezTo>
                    <a:cubicBezTo>
                      <a:pt x="1357" y="1744"/>
                      <a:pt x="1741" y="1360"/>
                      <a:pt x="1741" y="879"/>
                    </a:cubicBezTo>
                    <a:cubicBezTo>
                      <a:pt x="1741" y="395"/>
                      <a:pt x="1357" y="0"/>
                      <a:pt x="8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6873866" y="3008547"/>
                <a:ext cx="237660" cy="21959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216" extrusionOk="0">
                    <a:moveTo>
                      <a:pt x="569" y="1"/>
                    </a:moveTo>
                    <a:cubicBezTo>
                      <a:pt x="340" y="1"/>
                      <a:pt x="132" y="122"/>
                      <a:pt x="1" y="285"/>
                    </a:cubicBezTo>
                    <a:cubicBezTo>
                      <a:pt x="88" y="264"/>
                      <a:pt x="174" y="240"/>
                      <a:pt x="274" y="240"/>
                    </a:cubicBezTo>
                    <a:cubicBezTo>
                      <a:pt x="755" y="240"/>
                      <a:pt x="1150" y="635"/>
                      <a:pt x="1150" y="1118"/>
                    </a:cubicBezTo>
                    <a:lnTo>
                      <a:pt x="1150" y="1216"/>
                    </a:lnTo>
                    <a:cubicBezTo>
                      <a:pt x="1250" y="1084"/>
                      <a:pt x="1316" y="921"/>
                      <a:pt x="1316" y="745"/>
                    </a:cubicBezTo>
                    <a:cubicBezTo>
                      <a:pt x="1316" y="340"/>
                      <a:pt x="987" y="1"/>
                      <a:pt x="569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" name="Google Shape;546;p32"/>
            <p:cNvGrpSpPr/>
            <p:nvPr/>
          </p:nvGrpSpPr>
          <p:grpSpPr>
            <a:xfrm>
              <a:off x="1010119" y="2637659"/>
              <a:ext cx="897486" cy="863742"/>
              <a:chOff x="5247219" y="4047021"/>
              <a:chExt cx="897486" cy="863742"/>
            </a:xfrm>
          </p:grpSpPr>
          <p:grpSp>
            <p:nvGrpSpPr>
              <p:cNvPr id="547" name="Google Shape;547;p32"/>
              <p:cNvGrpSpPr/>
              <p:nvPr/>
            </p:nvGrpSpPr>
            <p:grpSpPr>
              <a:xfrm rot="1398227">
                <a:off x="5669079" y="4603070"/>
                <a:ext cx="286723" cy="261651"/>
                <a:chOff x="7534248" y="1764479"/>
                <a:chExt cx="389256" cy="355219"/>
              </a:xfrm>
            </p:grpSpPr>
            <p:sp>
              <p:nvSpPr>
                <p:cNvPr id="548" name="Google Shape;548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1" name="Google Shape;551;p32"/>
              <p:cNvGrpSpPr/>
              <p:nvPr/>
            </p:nvGrpSpPr>
            <p:grpSpPr>
              <a:xfrm rot="1398227">
                <a:off x="5287279" y="4438611"/>
                <a:ext cx="286723" cy="261651"/>
                <a:chOff x="7534248" y="1764479"/>
                <a:chExt cx="389256" cy="355219"/>
              </a:xfrm>
            </p:grpSpPr>
            <p:sp>
              <p:nvSpPr>
                <p:cNvPr id="552" name="Google Shape;552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5" name="Google Shape;555;p32"/>
              <p:cNvGrpSpPr/>
              <p:nvPr/>
            </p:nvGrpSpPr>
            <p:grpSpPr>
              <a:xfrm rot="1398227">
                <a:off x="5817922" y="4257522"/>
                <a:ext cx="286723" cy="261651"/>
                <a:chOff x="7534248" y="1764479"/>
                <a:chExt cx="389256" cy="355219"/>
              </a:xfrm>
            </p:grpSpPr>
            <p:sp>
              <p:nvSpPr>
                <p:cNvPr id="556" name="Google Shape;556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9" name="Google Shape;559;p32"/>
              <p:cNvGrpSpPr/>
              <p:nvPr/>
            </p:nvGrpSpPr>
            <p:grpSpPr>
              <a:xfrm rot="1398227">
                <a:off x="5436123" y="4093063"/>
                <a:ext cx="286723" cy="261651"/>
                <a:chOff x="7534248" y="1764479"/>
                <a:chExt cx="389256" cy="355219"/>
              </a:xfrm>
            </p:grpSpPr>
            <p:sp>
              <p:nvSpPr>
                <p:cNvPr id="560" name="Google Shape;560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/>
          <p:cNvSpPr txBox="1">
            <a:spLocks noGrp="1"/>
          </p:cNvSpPr>
          <p:nvPr>
            <p:ph type="title"/>
          </p:nvPr>
        </p:nvSpPr>
        <p:spPr>
          <a:xfrm>
            <a:off x="715100" y="474888"/>
            <a:ext cx="5933894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noProof="0" dirty="0"/>
              <a:t>Dataset overview</a:t>
            </a:r>
            <a:endParaRPr lang="en-US" noProof="0" dirty="0"/>
          </a:p>
        </p:txBody>
      </p:sp>
      <p:sp>
        <p:nvSpPr>
          <p:cNvPr id="568" name="Google Shape;568;p33"/>
          <p:cNvSpPr txBox="1">
            <a:spLocks noGrp="1"/>
          </p:cNvSpPr>
          <p:nvPr>
            <p:ph type="body" idx="1"/>
          </p:nvPr>
        </p:nvSpPr>
        <p:spPr>
          <a:xfrm>
            <a:off x="181959" y="1247605"/>
            <a:ext cx="7330009" cy="1661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Dataset available on Kaggle, found on the CDC website: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noProof="0" dirty="0"/>
              <a:t>Contains anonymized information on 253,680 patients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noProof="0" dirty="0"/>
              <a:t>Includes a </a:t>
            </a:r>
            <a:r>
              <a:rPr lang="en-US" noProof="0" dirty="0">
                <a:solidFill>
                  <a:srgbClr val="FF0000"/>
                </a:solidFill>
              </a:rPr>
              <a:t>target column</a:t>
            </a:r>
            <a:r>
              <a:rPr lang="en-US" noProof="0" dirty="0"/>
              <a:t>: indicates whether the person developed heart disease or had a heart attack, this is the information the algorithm will need to predict after being trained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noProof="0" dirty="0"/>
              <a:t>Includes </a:t>
            </a:r>
            <a:r>
              <a:rPr lang="en-US" noProof="0" dirty="0">
                <a:solidFill>
                  <a:srgbClr val="7030A0"/>
                </a:solidFill>
              </a:rPr>
              <a:t>21 additional columns</a:t>
            </a:r>
            <a:r>
              <a:rPr lang="en-US" noProof="0" dirty="0"/>
              <a:t>: represent the responses given by the patients and will allow the algorithm to identify which types of patients developed a condition</a:t>
            </a:r>
            <a:endParaRPr lang="en-US" noProof="0" dirty="0">
              <a:solidFill>
                <a:schemeClr val="dk1"/>
              </a:solidFill>
            </a:endParaRPr>
          </a:p>
        </p:txBody>
      </p:sp>
      <p:pic>
        <p:nvPicPr>
          <p:cNvPr id="569" name="Google Shape;569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706" t="21962" r="6391" b="8161"/>
          <a:stretch/>
        </p:blipFill>
        <p:spPr>
          <a:xfrm>
            <a:off x="7477048" y="615281"/>
            <a:ext cx="1600679" cy="142482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1CB5E2B-B062-C2E2-FBAB-843686CF6B1B}"/>
              </a:ext>
            </a:extLst>
          </p:cNvPr>
          <p:cNvSpPr txBox="1"/>
          <p:nvPr/>
        </p:nvSpPr>
        <p:spPr>
          <a:xfrm>
            <a:off x="7778186" y="4835723"/>
            <a:ext cx="1365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1. The </a:t>
            </a:r>
            <a:r>
              <a:rPr lang="fr-FR" dirty="0" err="1">
                <a:solidFill>
                  <a:schemeClr val="dk1"/>
                </a:solidFill>
                <a:latin typeface="Barlow"/>
                <a:sym typeface="Barlow"/>
              </a:rPr>
              <a:t>dataset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39FD18D-443E-E085-1CEC-988BAD1F8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67" y="2908845"/>
            <a:ext cx="6527559" cy="2048266"/>
          </a:xfrm>
          <a:prstGeom prst="rect">
            <a:avLst/>
          </a:prstGeom>
        </p:spPr>
      </p:pic>
      <p:sp>
        <p:nvSpPr>
          <p:cNvPr id="5" name="Google Shape;568;p33">
            <a:extLst>
              <a:ext uri="{FF2B5EF4-FFF2-40B4-BE49-F238E27FC236}">
                <a16:creationId xmlns:a16="http://schemas.microsoft.com/office/drawing/2014/main" id="{788666C6-F1CF-C9ED-B7D3-7A2EF631704A}"/>
              </a:ext>
            </a:extLst>
          </p:cNvPr>
          <p:cNvSpPr txBox="1">
            <a:spLocks/>
          </p:cNvSpPr>
          <p:nvPr/>
        </p:nvSpPr>
        <p:spPr>
          <a:xfrm>
            <a:off x="6845370" y="3320884"/>
            <a:ext cx="2298630" cy="11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-304800">
              <a:buSzPts val="1200"/>
            </a:pPr>
            <a:r>
              <a:rPr lang="en-US" noProof="0" dirty="0"/>
              <a:t>253,680 surveyed individuals</a:t>
            </a:r>
          </a:p>
          <a:p>
            <a:pPr indent="-304800">
              <a:buSzPts val="1200"/>
            </a:pPr>
            <a:endParaRPr lang="en-US" noProof="0" dirty="0"/>
          </a:p>
          <a:p>
            <a:pPr indent="-304800">
              <a:buSzPts val="1200"/>
            </a:pPr>
            <a:r>
              <a:rPr lang="en-US" noProof="0" dirty="0"/>
              <a:t>22 columns in total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D0F6B-039E-3474-B060-1635FDBE8492}"/>
              </a:ext>
            </a:extLst>
          </p:cNvPr>
          <p:cNvSpPr/>
          <p:nvPr/>
        </p:nvSpPr>
        <p:spPr>
          <a:xfrm>
            <a:off x="808075" y="2930111"/>
            <a:ext cx="776177" cy="1833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0A463-7EF1-6685-0796-60DE755BC24B}"/>
              </a:ext>
            </a:extLst>
          </p:cNvPr>
          <p:cNvSpPr/>
          <p:nvPr/>
        </p:nvSpPr>
        <p:spPr>
          <a:xfrm>
            <a:off x="1605518" y="2930111"/>
            <a:ext cx="5386608" cy="18332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D9290236-E56F-2993-3DB3-6DC4D282B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7DE1F86A-C955-9850-50A9-864FBDF13C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8937" y="1760634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fr-FR" noProof="0" dirty="0"/>
            </a:br>
            <a:r>
              <a:rPr lang="fr-FR" dirty="0"/>
              <a:t>Preliminary Analyses</a:t>
            </a:r>
            <a:endParaRPr lang="fr-FR" noProof="0" dirty="0"/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F86E02B1-4174-8438-AF9D-164A5B3A577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" name="Google Shape;1425;p50">
            <a:extLst>
              <a:ext uri="{FF2B5EF4-FFF2-40B4-BE49-F238E27FC236}">
                <a16:creationId xmlns:a16="http://schemas.microsoft.com/office/drawing/2014/main" id="{AFFEFF41-7F71-B3AC-4691-173F04E73AFB}"/>
              </a:ext>
            </a:extLst>
          </p:cNvPr>
          <p:cNvGrpSpPr/>
          <p:nvPr/>
        </p:nvGrpSpPr>
        <p:grpSpPr>
          <a:xfrm>
            <a:off x="1405988" y="1271660"/>
            <a:ext cx="2781638" cy="3037587"/>
            <a:chOff x="776000" y="1263775"/>
            <a:chExt cx="2538989" cy="2833434"/>
          </a:xfrm>
        </p:grpSpPr>
        <p:sp>
          <p:nvSpPr>
            <p:cNvPr id="3" name="Google Shape;1426;p50">
              <a:extLst>
                <a:ext uri="{FF2B5EF4-FFF2-40B4-BE49-F238E27FC236}">
                  <a16:creationId xmlns:a16="http://schemas.microsoft.com/office/drawing/2014/main" id="{9829118C-C3FF-F8CF-489C-F9A11C61D347}"/>
                </a:ext>
              </a:extLst>
            </p:cNvPr>
            <p:cNvSpPr/>
            <p:nvPr/>
          </p:nvSpPr>
          <p:spPr>
            <a:xfrm>
              <a:off x="1453256" y="1263775"/>
              <a:ext cx="1861033" cy="2427334"/>
            </a:xfrm>
            <a:custGeom>
              <a:avLst/>
              <a:gdLst/>
              <a:ahLst/>
              <a:cxnLst/>
              <a:rect l="l" t="t" r="r" b="b"/>
              <a:pathLst>
                <a:path w="14509" h="18924" extrusionOk="0">
                  <a:moveTo>
                    <a:pt x="440" y="0"/>
                  </a:moveTo>
                  <a:cubicBezTo>
                    <a:pt x="198" y="0"/>
                    <a:pt x="1" y="156"/>
                    <a:pt x="1" y="353"/>
                  </a:cubicBezTo>
                  <a:lnTo>
                    <a:pt x="1" y="18563"/>
                  </a:lnTo>
                  <a:cubicBezTo>
                    <a:pt x="1" y="18760"/>
                    <a:pt x="198" y="18924"/>
                    <a:pt x="440" y="18924"/>
                  </a:cubicBezTo>
                  <a:lnTo>
                    <a:pt x="14080" y="18924"/>
                  </a:lnTo>
                  <a:cubicBezTo>
                    <a:pt x="14322" y="18924"/>
                    <a:pt x="14509" y="18760"/>
                    <a:pt x="14509" y="18563"/>
                  </a:cubicBezTo>
                  <a:lnTo>
                    <a:pt x="14509" y="353"/>
                  </a:lnTo>
                  <a:cubicBezTo>
                    <a:pt x="14509" y="156"/>
                    <a:pt x="14322" y="0"/>
                    <a:pt x="14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27;p50">
              <a:extLst>
                <a:ext uri="{FF2B5EF4-FFF2-40B4-BE49-F238E27FC236}">
                  <a16:creationId xmlns:a16="http://schemas.microsoft.com/office/drawing/2014/main" id="{01620B69-491D-3F41-0AF0-5A6B78D0D263}"/>
                </a:ext>
              </a:extLst>
            </p:cNvPr>
            <p:cNvSpPr/>
            <p:nvPr/>
          </p:nvSpPr>
          <p:spPr>
            <a:xfrm>
              <a:off x="1606409" y="1469133"/>
              <a:ext cx="1556141" cy="1891817"/>
            </a:xfrm>
            <a:custGeom>
              <a:avLst/>
              <a:gdLst/>
              <a:ahLst/>
              <a:cxnLst/>
              <a:rect l="l" t="t" r="r" b="b"/>
              <a:pathLst>
                <a:path w="12132" h="14749" extrusionOk="0">
                  <a:moveTo>
                    <a:pt x="0" y="1"/>
                  </a:moveTo>
                  <a:lnTo>
                    <a:pt x="0" y="14748"/>
                  </a:lnTo>
                  <a:lnTo>
                    <a:pt x="12131" y="14748"/>
                  </a:lnTo>
                  <a:lnTo>
                    <a:pt x="121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28;p50">
              <a:extLst>
                <a:ext uri="{FF2B5EF4-FFF2-40B4-BE49-F238E27FC236}">
                  <a16:creationId xmlns:a16="http://schemas.microsoft.com/office/drawing/2014/main" id="{A1AEB8F8-41FE-7FDC-19B3-69628A3D7813}"/>
                </a:ext>
              </a:extLst>
            </p:cNvPr>
            <p:cNvSpPr/>
            <p:nvPr/>
          </p:nvSpPr>
          <p:spPr>
            <a:xfrm>
              <a:off x="2455416" y="1342660"/>
              <a:ext cx="36556" cy="35274"/>
            </a:xfrm>
            <a:custGeom>
              <a:avLst/>
              <a:gdLst/>
              <a:ahLst/>
              <a:cxnLst/>
              <a:rect l="l" t="t" r="r" b="b"/>
              <a:pathLst>
                <a:path w="285" h="275" extrusionOk="0">
                  <a:moveTo>
                    <a:pt x="142" y="1"/>
                  </a:moveTo>
                  <a:cubicBezTo>
                    <a:pt x="66" y="1"/>
                    <a:pt x="0" y="67"/>
                    <a:pt x="0" y="132"/>
                  </a:cubicBezTo>
                  <a:cubicBezTo>
                    <a:pt x="0" y="209"/>
                    <a:pt x="66" y="274"/>
                    <a:pt x="142" y="274"/>
                  </a:cubicBezTo>
                  <a:cubicBezTo>
                    <a:pt x="219" y="274"/>
                    <a:pt x="284" y="209"/>
                    <a:pt x="284" y="132"/>
                  </a:cubicBezTo>
                  <a:cubicBezTo>
                    <a:pt x="284" y="67"/>
                    <a:pt x="219" y="1"/>
                    <a:pt x="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29;p50">
              <a:extLst>
                <a:ext uri="{FF2B5EF4-FFF2-40B4-BE49-F238E27FC236}">
                  <a16:creationId xmlns:a16="http://schemas.microsoft.com/office/drawing/2014/main" id="{B4EC9633-9E7D-271B-F4F1-B1A982718737}"/>
                </a:ext>
              </a:extLst>
            </p:cNvPr>
            <p:cNvSpPr/>
            <p:nvPr/>
          </p:nvSpPr>
          <p:spPr>
            <a:xfrm>
              <a:off x="2195288" y="1342660"/>
              <a:ext cx="218055" cy="35274"/>
            </a:xfrm>
            <a:custGeom>
              <a:avLst/>
              <a:gdLst/>
              <a:ahLst/>
              <a:cxnLst/>
              <a:rect l="l" t="t" r="r" b="b"/>
              <a:pathLst>
                <a:path w="1700" h="275" extrusionOk="0">
                  <a:moveTo>
                    <a:pt x="177" y="1"/>
                  </a:moveTo>
                  <a:cubicBezTo>
                    <a:pt x="77" y="1"/>
                    <a:pt x="1" y="67"/>
                    <a:pt x="1" y="132"/>
                  </a:cubicBezTo>
                  <a:cubicBezTo>
                    <a:pt x="1" y="209"/>
                    <a:pt x="77" y="274"/>
                    <a:pt x="177" y="274"/>
                  </a:cubicBezTo>
                  <a:lnTo>
                    <a:pt x="1534" y="274"/>
                  </a:lnTo>
                  <a:cubicBezTo>
                    <a:pt x="1623" y="274"/>
                    <a:pt x="1700" y="209"/>
                    <a:pt x="1700" y="132"/>
                  </a:cubicBezTo>
                  <a:cubicBezTo>
                    <a:pt x="1700" y="67"/>
                    <a:pt x="1623" y="1"/>
                    <a:pt x="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30;p50">
              <a:extLst>
                <a:ext uri="{FF2B5EF4-FFF2-40B4-BE49-F238E27FC236}">
                  <a16:creationId xmlns:a16="http://schemas.microsoft.com/office/drawing/2014/main" id="{FD74B211-3FCF-170F-AB6A-3B62FAFB512A}"/>
                </a:ext>
              </a:extLst>
            </p:cNvPr>
            <p:cNvSpPr/>
            <p:nvPr/>
          </p:nvSpPr>
          <p:spPr>
            <a:xfrm>
              <a:off x="2328943" y="3453574"/>
              <a:ext cx="104025" cy="104025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5" y="0"/>
                  </a:moveTo>
                  <a:cubicBezTo>
                    <a:pt x="174" y="0"/>
                    <a:pt x="0" y="187"/>
                    <a:pt x="0" y="405"/>
                  </a:cubicBezTo>
                  <a:cubicBezTo>
                    <a:pt x="0" y="637"/>
                    <a:pt x="174" y="810"/>
                    <a:pt x="405" y="810"/>
                  </a:cubicBezTo>
                  <a:cubicBezTo>
                    <a:pt x="623" y="810"/>
                    <a:pt x="810" y="637"/>
                    <a:pt x="810" y="405"/>
                  </a:cubicBezTo>
                  <a:cubicBezTo>
                    <a:pt x="810" y="187"/>
                    <a:pt x="623" y="0"/>
                    <a:pt x="405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31;p50">
              <a:extLst>
                <a:ext uri="{FF2B5EF4-FFF2-40B4-BE49-F238E27FC236}">
                  <a16:creationId xmlns:a16="http://schemas.microsoft.com/office/drawing/2014/main" id="{C3F3BCEA-4C1A-93D3-C9ED-0256FF2ADABE}"/>
                </a:ext>
              </a:extLst>
            </p:cNvPr>
            <p:cNvSpPr/>
            <p:nvPr/>
          </p:nvSpPr>
          <p:spPr>
            <a:xfrm>
              <a:off x="1717361" y="1686933"/>
              <a:ext cx="577973" cy="1593724"/>
            </a:xfrm>
            <a:custGeom>
              <a:avLst/>
              <a:gdLst/>
              <a:ahLst/>
              <a:cxnLst/>
              <a:rect l="l" t="t" r="r" b="b"/>
              <a:pathLst>
                <a:path w="4506" h="12425" extrusionOk="0">
                  <a:moveTo>
                    <a:pt x="2359" y="1"/>
                  </a:moveTo>
                  <a:cubicBezTo>
                    <a:pt x="1835" y="1"/>
                    <a:pt x="1311" y="72"/>
                    <a:pt x="910" y="286"/>
                  </a:cubicBezTo>
                  <a:cubicBezTo>
                    <a:pt x="495" y="504"/>
                    <a:pt x="253" y="843"/>
                    <a:pt x="208" y="1293"/>
                  </a:cubicBezTo>
                  <a:cubicBezTo>
                    <a:pt x="1" y="3144"/>
                    <a:pt x="440" y="11954"/>
                    <a:pt x="4384" y="12424"/>
                  </a:cubicBezTo>
                  <a:lnTo>
                    <a:pt x="4461" y="11998"/>
                  </a:lnTo>
                  <a:cubicBezTo>
                    <a:pt x="1118" y="11604"/>
                    <a:pt x="505" y="3397"/>
                    <a:pt x="734" y="1327"/>
                  </a:cubicBezTo>
                  <a:cubicBezTo>
                    <a:pt x="768" y="1019"/>
                    <a:pt x="921" y="788"/>
                    <a:pt x="1194" y="635"/>
                  </a:cubicBezTo>
                  <a:cubicBezTo>
                    <a:pt x="1493" y="481"/>
                    <a:pt x="1908" y="426"/>
                    <a:pt x="2346" y="426"/>
                  </a:cubicBezTo>
                  <a:cubicBezTo>
                    <a:pt x="3117" y="426"/>
                    <a:pt x="3955" y="597"/>
                    <a:pt x="4340" y="701"/>
                  </a:cubicBezTo>
                  <a:lnTo>
                    <a:pt x="4505" y="296"/>
                  </a:lnTo>
                  <a:cubicBezTo>
                    <a:pt x="4439" y="282"/>
                    <a:pt x="3399" y="1"/>
                    <a:pt x="2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32;p50">
              <a:extLst>
                <a:ext uri="{FF2B5EF4-FFF2-40B4-BE49-F238E27FC236}">
                  <a16:creationId xmlns:a16="http://schemas.microsoft.com/office/drawing/2014/main" id="{B34B7C6B-D058-628D-C41A-2D5908CA8467}"/>
                </a:ext>
              </a:extLst>
            </p:cNvPr>
            <p:cNvSpPr/>
            <p:nvPr/>
          </p:nvSpPr>
          <p:spPr>
            <a:xfrm>
              <a:off x="2129230" y="1683982"/>
              <a:ext cx="262564" cy="139555"/>
            </a:xfrm>
            <a:custGeom>
              <a:avLst/>
              <a:gdLst/>
              <a:ahLst/>
              <a:cxnLst/>
              <a:rect l="l" t="t" r="r" b="b"/>
              <a:pathLst>
                <a:path w="2047" h="1088" extrusionOk="0">
                  <a:moveTo>
                    <a:pt x="177" y="1"/>
                  </a:moveTo>
                  <a:lnTo>
                    <a:pt x="87" y="285"/>
                  </a:lnTo>
                  <a:lnTo>
                    <a:pt x="0" y="572"/>
                  </a:lnTo>
                  <a:cubicBezTo>
                    <a:pt x="0" y="572"/>
                    <a:pt x="9" y="571"/>
                    <a:pt x="27" y="571"/>
                  </a:cubicBezTo>
                  <a:cubicBezTo>
                    <a:pt x="123" y="571"/>
                    <a:pt x="478" y="595"/>
                    <a:pt x="942" y="921"/>
                  </a:cubicBezTo>
                  <a:cubicBezTo>
                    <a:pt x="1108" y="1042"/>
                    <a:pt x="1246" y="1087"/>
                    <a:pt x="1361" y="1087"/>
                  </a:cubicBezTo>
                  <a:cubicBezTo>
                    <a:pt x="1716" y="1087"/>
                    <a:pt x="1841" y="648"/>
                    <a:pt x="1841" y="648"/>
                  </a:cubicBezTo>
                  <a:cubicBezTo>
                    <a:pt x="1841" y="648"/>
                    <a:pt x="2047" y="22"/>
                    <a:pt x="1433" y="22"/>
                  </a:cubicBezTo>
                  <a:cubicBezTo>
                    <a:pt x="1367" y="22"/>
                    <a:pt x="1291" y="30"/>
                    <a:pt x="1205" y="46"/>
                  </a:cubicBezTo>
                  <a:cubicBezTo>
                    <a:pt x="1012" y="85"/>
                    <a:pt x="848" y="99"/>
                    <a:pt x="710" y="99"/>
                  </a:cubicBezTo>
                  <a:cubicBezTo>
                    <a:pt x="349" y="99"/>
                    <a:pt x="177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33;p50">
              <a:extLst>
                <a:ext uri="{FF2B5EF4-FFF2-40B4-BE49-F238E27FC236}">
                  <a16:creationId xmlns:a16="http://schemas.microsoft.com/office/drawing/2014/main" id="{74F07966-04A0-BBBB-0600-0C684D118B52}"/>
                </a:ext>
              </a:extLst>
            </p:cNvPr>
            <p:cNvSpPr/>
            <p:nvPr/>
          </p:nvSpPr>
          <p:spPr>
            <a:xfrm>
              <a:off x="2470936" y="1686933"/>
              <a:ext cx="577589" cy="1593724"/>
            </a:xfrm>
            <a:custGeom>
              <a:avLst/>
              <a:gdLst/>
              <a:ahLst/>
              <a:cxnLst/>
              <a:rect l="l" t="t" r="r" b="b"/>
              <a:pathLst>
                <a:path w="4503" h="12425" extrusionOk="0">
                  <a:moveTo>
                    <a:pt x="2139" y="1"/>
                  </a:moveTo>
                  <a:cubicBezTo>
                    <a:pt x="1099" y="1"/>
                    <a:pt x="65" y="282"/>
                    <a:pt x="0" y="296"/>
                  </a:cubicBezTo>
                  <a:lnTo>
                    <a:pt x="163" y="701"/>
                  </a:lnTo>
                  <a:cubicBezTo>
                    <a:pt x="547" y="597"/>
                    <a:pt x="1386" y="426"/>
                    <a:pt x="2157" y="426"/>
                  </a:cubicBezTo>
                  <a:cubicBezTo>
                    <a:pt x="2594" y="426"/>
                    <a:pt x="3010" y="481"/>
                    <a:pt x="3308" y="635"/>
                  </a:cubicBezTo>
                  <a:cubicBezTo>
                    <a:pt x="3582" y="788"/>
                    <a:pt x="3734" y="1019"/>
                    <a:pt x="3769" y="1327"/>
                  </a:cubicBezTo>
                  <a:cubicBezTo>
                    <a:pt x="3997" y="3397"/>
                    <a:pt x="3385" y="11604"/>
                    <a:pt x="42" y="11998"/>
                  </a:cubicBezTo>
                  <a:lnTo>
                    <a:pt x="119" y="12424"/>
                  </a:lnTo>
                  <a:cubicBezTo>
                    <a:pt x="4053" y="11954"/>
                    <a:pt x="4502" y="3144"/>
                    <a:pt x="4295" y="1293"/>
                  </a:cubicBezTo>
                  <a:cubicBezTo>
                    <a:pt x="4239" y="843"/>
                    <a:pt x="4011" y="504"/>
                    <a:pt x="3592" y="286"/>
                  </a:cubicBezTo>
                  <a:cubicBezTo>
                    <a:pt x="3189" y="72"/>
                    <a:pt x="2663" y="1"/>
                    <a:pt x="2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34;p50">
              <a:extLst>
                <a:ext uri="{FF2B5EF4-FFF2-40B4-BE49-F238E27FC236}">
                  <a16:creationId xmlns:a16="http://schemas.microsoft.com/office/drawing/2014/main" id="{EA34CC87-43C1-9796-CB21-67C7E65C751D}"/>
                </a:ext>
              </a:extLst>
            </p:cNvPr>
            <p:cNvSpPr/>
            <p:nvPr/>
          </p:nvSpPr>
          <p:spPr>
            <a:xfrm>
              <a:off x="2374094" y="1683982"/>
              <a:ext cx="262564" cy="139555"/>
            </a:xfrm>
            <a:custGeom>
              <a:avLst/>
              <a:gdLst/>
              <a:ahLst/>
              <a:cxnLst/>
              <a:rect l="l" t="t" r="r" b="b"/>
              <a:pathLst>
                <a:path w="2047" h="1088" extrusionOk="0">
                  <a:moveTo>
                    <a:pt x="1873" y="1"/>
                  </a:moveTo>
                  <a:cubicBezTo>
                    <a:pt x="1873" y="1"/>
                    <a:pt x="1700" y="99"/>
                    <a:pt x="1338" y="99"/>
                  </a:cubicBezTo>
                  <a:cubicBezTo>
                    <a:pt x="1201" y="99"/>
                    <a:pt x="1036" y="85"/>
                    <a:pt x="842" y="46"/>
                  </a:cubicBezTo>
                  <a:cubicBezTo>
                    <a:pt x="756" y="30"/>
                    <a:pt x="680" y="22"/>
                    <a:pt x="614" y="22"/>
                  </a:cubicBezTo>
                  <a:cubicBezTo>
                    <a:pt x="0" y="22"/>
                    <a:pt x="206" y="648"/>
                    <a:pt x="206" y="648"/>
                  </a:cubicBezTo>
                  <a:cubicBezTo>
                    <a:pt x="206" y="648"/>
                    <a:pt x="332" y="1087"/>
                    <a:pt x="687" y="1087"/>
                  </a:cubicBezTo>
                  <a:cubicBezTo>
                    <a:pt x="802" y="1087"/>
                    <a:pt x="940" y="1042"/>
                    <a:pt x="1105" y="921"/>
                  </a:cubicBezTo>
                  <a:cubicBezTo>
                    <a:pt x="1569" y="595"/>
                    <a:pt x="1924" y="571"/>
                    <a:pt x="2020" y="571"/>
                  </a:cubicBezTo>
                  <a:cubicBezTo>
                    <a:pt x="2037" y="571"/>
                    <a:pt x="2046" y="572"/>
                    <a:pt x="2046" y="572"/>
                  </a:cubicBezTo>
                  <a:lnTo>
                    <a:pt x="1960" y="285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35;p50">
              <a:extLst>
                <a:ext uri="{FF2B5EF4-FFF2-40B4-BE49-F238E27FC236}">
                  <a16:creationId xmlns:a16="http://schemas.microsoft.com/office/drawing/2014/main" id="{5950E3AE-4C3E-C058-27CD-D858B8F3176F}"/>
                </a:ext>
              </a:extLst>
            </p:cNvPr>
            <p:cNvSpPr/>
            <p:nvPr/>
          </p:nvSpPr>
          <p:spPr>
            <a:xfrm>
              <a:off x="978279" y="1908965"/>
              <a:ext cx="1461736" cy="2188244"/>
            </a:xfrm>
            <a:custGeom>
              <a:avLst/>
              <a:gdLst/>
              <a:ahLst/>
              <a:cxnLst/>
              <a:rect l="l" t="t" r="r" b="b"/>
              <a:pathLst>
                <a:path w="11396" h="17060" extrusionOk="0">
                  <a:moveTo>
                    <a:pt x="1" y="1"/>
                  </a:moveTo>
                  <a:lnTo>
                    <a:pt x="1" y="12042"/>
                  </a:lnTo>
                  <a:cubicBezTo>
                    <a:pt x="1" y="14814"/>
                    <a:pt x="2531" y="17060"/>
                    <a:pt x="5642" y="17060"/>
                  </a:cubicBezTo>
                  <a:lnTo>
                    <a:pt x="5752" y="17060"/>
                  </a:lnTo>
                  <a:cubicBezTo>
                    <a:pt x="8863" y="17060"/>
                    <a:pt x="11395" y="14814"/>
                    <a:pt x="11395" y="12042"/>
                  </a:cubicBezTo>
                  <a:lnTo>
                    <a:pt x="11395" y="10575"/>
                  </a:lnTo>
                  <a:lnTo>
                    <a:pt x="10606" y="10575"/>
                  </a:lnTo>
                  <a:lnTo>
                    <a:pt x="10606" y="12042"/>
                  </a:lnTo>
                  <a:cubicBezTo>
                    <a:pt x="10606" y="14409"/>
                    <a:pt x="8426" y="16326"/>
                    <a:pt x="5752" y="16326"/>
                  </a:cubicBezTo>
                  <a:lnTo>
                    <a:pt x="5642" y="16326"/>
                  </a:lnTo>
                  <a:cubicBezTo>
                    <a:pt x="2970" y="16326"/>
                    <a:pt x="790" y="14409"/>
                    <a:pt x="790" y="12042"/>
                  </a:cubicBezTo>
                  <a:lnTo>
                    <a:pt x="7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36;p50">
              <a:extLst>
                <a:ext uri="{FF2B5EF4-FFF2-40B4-BE49-F238E27FC236}">
                  <a16:creationId xmlns:a16="http://schemas.microsoft.com/office/drawing/2014/main" id="{17D5D07F-F5EC-CE2A-7F8D-AF0418128139}"/>
                </a:ext>
              </a:extLst>
            </p:cNvPr>
            <p:cNvSpPr/>
            <p:nvPr/>
          </p:nvSpPr>
          <p:spPr>
            <a:xfrm>
              <a:off x="1825619" y="2795813"/>
              <a:ext cx="1114645" cy="1032938"/>
            </a:xfrm>
            <a:custGeom>
              <a:avLst/>
              <a:gdLst/>
              <a:ahLst/>
              <a:cxnLst/>
              <a:rect l="l" t="t" r="r" b="b"/>
              <a:pathLst>
                <a:path w="8690" h="8053" extrusionOk="0">
                  <a:moveTo>
                    <a:pt x="1" y="0"/>
                  </a:moveTo>
                  <a:cubicBezTo>
                    <a:pt x="790" y="1983"/>
                    <a:pt x="1983" y="3561"/>
                    <a:pt x="3748" y="3869"/>
                  </a:cubicBezTo>
                  <a:lnTo>
                    <a:pt x="3748" y="5128"/>
                  </a:lnTo>
                  <a:cubicBezTo>
                    <a:pt x="3748" y="6038"/>
                    <a:pt x="3322" y="6838"/>
                    <a:pt x="2893" y="7605"/>
                  </a:cubicBezTo>
                  <a:lnTo>
                    <a:pt x="3914" y="8052"/>
                  </a:lnTo>
                  <a:cubicBezTo>
                    <a:pt x="4450" y="7298"/>
                    <a:pt x="4810" y="6191"/>
                    <a:pt x="4810" y="5128"/>
                  </a:cubicBezTo>
                  <a:lnTo>
                    <a:pt x="4810" y="3890"/>
                  </a:lnTo>
                  <a:cubicBezTo>
                    <a:pt x="6641" y="3637"/>
                    <a:pt x="7879" y="2038"/>
                    <a:pt x="8689" y="0"/>
                  </a:cubicBezTo>
                  <a:lnTo>
                    <a:pt x="7595" y="0"/>
                  </a:lnTo>
                  <a:cubicBezTo>
                    <a:pt x="6883" y="1754"/>
                    <a:pt x="6246" y="2706"/>
                    <a:pt x="4810" y="2969"/>
                  </a:cubicBezTo>
                  <a:lnTo>
                    <a:pt x="3748" y="2969"/>
                  </a:lnTo>
                  <a:cubicBezTo>
                    <a:pt x="2378" y="2651"/>
                    <a:pt x="1786" y="1699"/>
                    <a:pt x="1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37;p50">
              <a:extLst>
                <a:ext uri="{FF2B5EF4-FFF2-40B4-BE49-F238E27FC236}">
                  <a16:creationId xmlns:a16="http://schemas.microsoft.com/office/drawing/2014/main" id="{640136E4-9A86-BD4E-DAAC-4C24A093D0E2}"/>
                </a:ext>
              </a:extLst>
            </p:cNvPr>
            <p:cNvSpPr/>
            <p:nvPr/>
          </p:nvSpPr>
          <p:spPr>
            <a:xfrm>
              <a:off x="776000" y="1597016"/>
              <a:ext cx="500243" cy="472409"/>
            </a:xfrm>
            <a:custGeom>
              <a:avLst/>
              <a:gdLst/>
              <a:ahLst/>
              <a:cxnLst/>
              <a:rect l="l" t="t" r="r" b="b"/>
              <a:pathLst>
                <a:path w="3900" h="3683" extrusionOk="0">
                  <a:moveTo>
                    <a:pt x="1949" y="1"/>
                  </a:moveTo>
                  <a:cubicBezTo>
                    <a:pt x="876" y="1"/>
                    <a:pt x="0" y="821"/>
                    <a:pt x="0" y="1841"/>
                  </a:cubicBezTo>
                  <a:cubicBezTo>
                    <a:pt x="0" y="2859"/>
                    <a:pt x="876" y="3682"/>
                    <a:pt x="1949" y="3682"/>
                  </a:cubicBezTo>
                  <a:cubicBezTo>
                    <a:pt x="3024" y="3682"/>
                    <a:pt x="3900" y="2859"/>
                    <a:pt x="3900" y="1841"/>
                  </a:cubicBezTo>
                  <a:cubicBezTo>
                    <a:pt x="3900" y="821"/>
                    <a:pt x="3024" y="1"/>
                    <a:pt x="1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38;p50">
              <a:extLst>
                <a:ext uri="{FF2B5EF4-FFF2-40B4-BE49-F238E27FC236}">
                  <a16:creationId xmlns:a16="http://schemas.microsoft.com/office/drawing/2014/main" id="{00A934CF-1BF0-ABE5-E125-82AD68FED5B7}"/>
                </a:ext>
              </a:extLst>
            </p:cNvPr>
            <p:cNvSpPr/>
            <p:nvPr/>
          </p:nvSpPr>
          <p:spPr>
            <a:xfrm>
              <a:off x="885541" y="1699503"/>
              <a:ext cx="281162" cy="267309"/>
            </a:xfrm>
            <a:custGeom>
              <a:avLst/>
              <a:gdLst/>
              <a:ahLst/>
              <a:cxnLst/>
              <a:rect l="l" t="t" r="r" b="b"/>
              <a:pathLst>
                <a:path w="2192" h="2084" extrusionOk="0">
                  <a:moveTo>
                    <a:pt x="1095" y="1"/>
                  </a:moveTo>
                  <a:cubicBezTo>
                    <a:pt x="492" y="1"/>
                    <a:pt x="1" y="472"/>
                    <a:pt x="1" y="1042"/>
                  </a:cubicBezTo>
                  <a:cubicBezTo>
                    <a:pt x="1" y="1610"/>
                    <a:pt x="492" y="2084"/>
                    <a:pt x="1095" y="2084"/>
                  </a:cubicBezTo>
                  <a:cubicBezTo>
                    <a:pt x="1697" y="2084"/>
                    <a:pt x="2191" y="1610"/>
                    <a:pt x="2191" y="1042"/>
                  </a:cubicBezTo>
                  <a:cubicBezTo>
                    <a:pt x="2191" y="472"/>
                    <a:pt x="1697" y="1"/>
                    <a:pt x="10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39;p50">
              <a:extLst>
                <a:ext uri="{FF2B5EF4-FFF2-40B4-BE49-F238E27FC236}">
                  <a16:creationId xmlns:a16="http://schemas.microsoft.com/office/drawing/2014/main" id="{70545D1E-1161-C129-CFFD-A2E4BF2E45CC}"/>
                </a:ext>
              </a:extLst>
            </p:cNvPr>
            <p:cNvSpPr/>
            <p:nvPr/>
          </p:nvSpPr>
          <p:spPr>
            <a:xfrm>
              <a:off x="1453956" y="1263775"/>
              <a:ext cx="1861033" cy="2427334"/>
            </a:xfrm>
            <a:custGeom>
              <a:avLst/>
              <a:gdLst/>
              <a:ahLst/>
              <a:cxnLst/>
              <a:rect l="l" t="t" r="r" b="b"/>
              <a:pathLst>
                <a:path w="14509" h="18924" extrusionOk="0">
                  <a:moveTo>
                    <a:pt x="7319" y="616"/>
                  </a:moveTo>
                  <a:cubicBezTo>
                    <a:pt x="7408" y="616"/>
                    <a:pt x="7485" y="682"/>
                    <a:pt x="7485" y="747"/>
                  </a:cubicBezTo>
                  <a:cubicBezTo>
                    <a:pt x="7485" y="824"/>
                    <a:pt x="7408" y="889"/>
                    <a:pt x="7319" y="889"/>
                  </a:cubicBezTo>
                  <a:lnTo>
                    <a:pt x="5962" y="889"/>
                  </a:lnTo>
                  <a:cubicBezTo>
                    <a:pt x="5862" y="889"/>
                    <a:pt x="5786" y="824"/>
                    <a:pt x="5786" y="747"/>
                  </a:cubicBezTo>
                  <a:cubicBezTo>
                    <a:pt x="5786" y="682"/>
                    <a:pt x="5862" y="616"/>
                    <a:pt x="5962" y="616"/>
                  </a:cubicBezTo>
                  <a:close/>
                  <a:moveTo>
                    <a:pt x="7955" y="616"/>
                  </a:moveTo>
                  <a:cubicBezTo>
                    <a:pt x="8032" y="616"/>
                    <a:pt x="8097" y="682"/>
                    <a:pt x="8097" y="747"/>
                  </a:cubicBezTo>
                  <a:cubicBezTo>
                    <a:pt x="8097" y="824"/>
                    <a:pt x="8032" y="889"/>
                    <a:pt x="7955" y="889"/>
                  </a:cubicBezTo>
                  <a:cubicBezTo>
                    <a:pt x="7879" y="889"/>
                    <a:pt x="7813" y="824"/>
                    <a:pt x="7813" y="747"/>
                  </a:cubicBezTo>
                  <a:cubicBezTo>
                    <a:pt x="7813" y="682"/>
                    <a:pt x="7879" y="616"/>
                    <a:pt x="7955" y="616"/>
                  </a:cubicBezTo>
                  <a:close/>
                  <a:moveTo>
                    <a:pt x="13325" y="1602"/>
                  </a:moveTo>
                  <a:lnTo>
                    <a:pt x="13325" y="16349"/>
                  </a:lnTo>
                  <a:lnTo>
                    <a:pt x="1194" y="16349"/>
                  </a:lnTo>
                  <a:lnTo>
                    <a:pt x="1194" y="1602"/>
                  </a:lnTo>
                  <a:close/>
                  <a:moveTo>
                    <a:pt x="7232" y="17072"/>
                  </a:moveTo>
                  <a:cubicBezTo>
                    <a:pt x="7450" y="17072"/>
                    <a:pt x="7637" y="17259"/>
                    <a:pt x="7637" y="17477"/>
                  </a:cubicBezTo>
                  <a:cubicBezTo>
                    <a:pt x="7637" y="17709"/>
                    <a:pt x="7450" y="17882"/>
                    <a:pt x="7232" y="17882"/>
                  </a:cubicBezTo>
                  <a:cubicBezTo>
                    <a:pt x="7001" y="17882"/>
                    <a:pt x="6827" y="17709"/>
                    <a:pt x="6827" y="17477"/>
                  </a:cubicBezTo>
                  <a:cubicBezTo>
                    <a:pt x="6827" y="17259"/>
                    <a:pt x="7001" y="17072"/>
                    <a:pt x="7232" y="17072"/>
                  </a:cubicBezTo>
                  <a:close/>
                  <a:moveTo>
                    <a:pt x="440" y="0"/>
                  </a:moveTo>
                  <a:cubicBezTo>
                    <a:pt x="198" y="0"/>
                    <a:pt x="1" y="156"/>
                    <a:pt x="1" y="353"/>
                  </a:cubicBezTo>
                  <a:lnTo>
                    <a:pt x="1" y="18563"/>
                  </a:lnTo>
                  <a:cubicBezTo>
                    <a:pt x="1" y="18760"/>
                    <a:pt x="198" y="18924"/>
                    <a:pt x="440" y="18924"/>
                  </a:cubicBezTo>
                  <a:lnTo>
                    <a:pt x="14080" y="18924"/>
                  </a:lnTo>
                  <a:cubicBezTo>
                    <a:pt x="14322" y="18924"/>
                    <a:pt x="14509" y="18760"/>
                    <a:pt x="14509" y="18563"/>
                  </a:cubicBezTo>
                  <a:lnTo>
                    <a:pt x="14509" y="353"/>
                  </a:lnTo>
                  <a:cubicBezTo>
                    <a:pt x="14509" y="156"/>
                    <a:pt x="14322" y="0"/>
                    <a:pt x="14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40;p50">
              <a:extLst>
                <a:ext uri="{FF2B5EF4-FFF2-40B4-BE49-F238E27FC236}">
                  <a16:creationId xmlns:a16="http://schemas.microsoft.com/office/drawing/2014/main" id="{3D5FA1D9-97DF-F58B-81B9-218854E6EA5E}"/>
                </a:ext>
              </a:extLst>
            </p:cNvPr>
            <p:cNvSpPr/>
            <p:nvPr/>
          </p:nvSpPr>
          <p:spPr>
            <a:xfrm>
              <a:off x="2306240" y="3430999"/>
              <a:ext cx="149303" cy="149175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582" y="0"/>
                  </a:moveTo>
                  <a:cubicBezTo>
                    <a:pt x="253" y="0"/>
                    <a:pt x="1" y="263"/>
                    <a:pt x="1" y="581"/>
                  </a:cubicBezTo>
                  <a:cubicBezTo>
                    <a:pt x="1" y="899"/>
                    <a:pt x="253" y="1162"/>
                    <a:pt x="582" y="1162"/>
                  </a:cubicBezTo>
                  <a:cubicBezTo>
                    <a:pt x="900" y="1162"/>
                    <a:pt x="1163" y="899"/>
                    <a:pt x="1163" y="581"/>
                  </a:cubicBezTo>
                  <a:cubicBezTo>
                    <a:pt x="1163" y="263"/>
                    <a:pt x="900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41;p50">
              <a:extLst>
                <a:ext uri="{FF2B5EF4-FFF2-40B4-BE49-F238E27FC236}">
                  <a16:creationId xmlns:a16="http://schemas.microsoft.com/office/drawing/2014/main" id="{AADD7A4E-F284-BE1A-B587-DFE1018E6D03}"/>
                </a:ext>
              </a:extLst>
            </p:cNvPr>
            <p:cNvSpPr/>
            <p:nvPr/>
          </p:nvSpPr>
          <p:spPr>
            <a:xfrm>
              <a:off x="2011223" y="2111629"/>
              <a:ext cx="738051" cy="640824"/>
            </a:xfrm>
            <a:custGeom>
              <a:avLst/>
              <a:gdLst/>
              <a:ahLst/>
              <a:cxnLst/>
              <a:rect l="l" t="t" r="r" b="b"/>
              <a:pathLst>
                <a:path w="5754" h="4996" extrusionOk="0">
                  <a:moveTo>
                    <a:pt x="1549" y="1"/>
                  </a:moveTo>
                  <a:cubicBezTo>
                    <a:pt x="881" y="1"/>
                    <a:pt x="0" y="336"/>
                    <a:pt x="0" y="1553"/>
                  </a:cubicBezTo>
                  <a:cubicBezTo>
                    <a:pt x="0" y="3504"/>
                    <a:pt x="2882" y="4995"/>
                    <a:pt x="2882" y="4995"/>
                  </a:cubicBezTo>
                  <a:cubicBezTo>
                    <a:pt x="2882" y="4995"/>
                    <a:pt x="5754" y="3504"/>
                    <a:pt x="5754" y="1553"/>
                  </a:cubicBezTo>
                  <a:cubicBezTo>
                    <a:pt x="5754" y="336"/>
                    <a:pt x="4873" y="1"/>
                    <a:pt x="4212" y="1"/>
                  </a:cubicBezTo>
                  <a:cubicBezTo>
                    <a:pt x="4117" y="1"/>
                    <a:pt x="4027" y="8"/>
                    <a:pt x="3945" y="20"/>
                  </a:cubicBezTo>
                  <a:cubicBezTo>
                    <a:pt x="3177" y="141"/>
                    <a:pt x="2882" y="722"/>
                    <a:pt x="2882" y="722"/>
                  </a:cubicBezTo>
                  <a:cubicBezTo>
                    <a:pt x="2882" y="722"/>
                    <a:pt x="2585" y="141"/>
                    <a:pt x="1820" y="20"/>
                  </a:cubicBezTo>
                  <a:cubicBezTo>
                    <a:pt x="1736" y="8"/>
                    <a:pt x="1645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00C4A63E-75A5-34C8-8211-37BE0526A505}"/>
              </a:ext>
            </a:extLst>
          </p:cNvPr>
          <p:cNvSpPr txBox="1"/>
          <p:nvPr/>
        </p:nvSpPr>
        <p:spPr>
          <a:xfrm>
            <a:off x="6968767" y="4866501"/>
            <a:ext cx="2175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* </a:t>
            </a:r>
            <a:r>
              <a:rPr lang="fr-FR" sz="1200" dirty="0" err="1">
                <a:solidFill>
                  <a:schemeClr val="dk1"/>
                </a:solidFill>
                <a:latin typeface="Barlow"/>
                <a:sym typeface="Barlow"/>
              </a:rPr>
              <a:t>See</a:t>
            </a: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Barlow"/>
                <a:sym typeface="Barlow"/>
              </a:rPr>
              <a:t>Heart_Disease_EDA</a:t>
            </a: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6243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F12976B7-82F5-E298-513F-649B531F1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896A8FFB-46E5-CD38-EA52-DBC179EEF6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474888"/>
            <a:ext cx="8189066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Study of the target variable and distributions</a:t>
            </a:r>
          </a:p>
        </p:txBody>
      </p:sp>
      <p:sp>
        <p:nvSpPr>
          <p:cNvPr id="568" name="Google Shape;568;p33">
            <a:extLst>
              <a:ext uri="{FF2B5EF4-FFF2-40B4-BE49-F238E27FC236}">
                <a16:creationId xmlns:a16="http://schemas.microsoft.com/office/drawing/2014/main" id="{7077EBCC-CE1B-C5D5-5C45-5669A9E97E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9834" y="1205073"/>
            <a:ext cx="7153155" cy="1102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The first step is to study the dataset, including the target column as well as the different variables (21 columns).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171450" indent="-171450"/>
            <a:r>
              <a:rPr lang="en-US" noProof="0" dirty="0"/>
              <a:t>When the target column contains a 0: the person did </a:t>
            </a:r>
            <a:r>
              <a:rPr lang="en-US" b="1" noProof="0" dirty="0"/>
              <a:t>not</a:t>
            </a:r>
            <a:r>
              <a:rPr lang="en-US" noProof="0" dirty="0"/>
              <a:t> develop heart disease</a:t>
            </a:r>
          </a:p>
          <a:p>
            <a:pPr marL="171450" indent="-171450"/>
            <a:r>
              <a:rPr lang="en-US" noProof="0" dirty="0"/>
              <a:t>When the target column contains a 1: the person </a:t>
            </a:r>
            <a:r>
              <a:rPr lang="en-US" b="1" noProof="0" dirty="0"/>
              <a:t>did</a:t>
            </a:r>
            <a:r>
              <a:rPr lang="en-US" noProof="0" dirty="0"/>
              <a:t> develop heart disease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AA0F9DA-C9C0-9FF0-9955-B3683977668B}"/>
              </a:ext>
            </a:extLst>
          </p:cNvPr>
          <p:cNvSpPr txBox="1"/>
          <p:nvPr/>
        </p:nvSpPr>
        <p:spPr>
          <a:xfrm>
            <a:off x="7247851" y="4835723"/>
            <a:ext cx="214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2. </a:t>
            </a:r>
            <a:r>
              <a:rPr lang="fr-FR" dirty="0">
                <a:solidFill>
                  <a:schemeClr val="dk1"/>
                </a:solidFill>
                <a:latin typeface="Barlow"/>
              </a:rPr>
              <a:t>Preliminary Analyses</a:t>
            </a:r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 </a:t>
            </a:r>
          </a:p>
        </p:txBody>
      </p:sp>
      <p:pic>
        <p:nvPicPr>
          <p:cNvPr id="5" name="Google Shape;1072;p45">
            <a:extLst>
              <a:ext uri="{FF2B5EF4-FFF2-40B4-BE49-F238E27FC236}">
                <a16:creationId xmlns:a16="http://schemas.microsoft.com/office/drawing/2014/main" id="{37364001-0741-4353-4F73-EC381A1B3703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889" r="19889"/>
          <a:stretch/>
        </p:blipFill>
        <p:spPr>
          <a:xfrm>
            <a:off x="7521687" y="1026288"/>
            <a:ext cx="1382479" cy="1665873"/>
          </a:xfrm>
          <a:prstGeom prst="rect">
            <a:avLst/>
          </a:prstGeom>
        </p:spPr>
      </p:pic>
      <p:sp>
        <p:nvSpPr>
          <p:cNvPr id="6" name="Google Shape;568;p33">
            <a:extLst>
              <a:ext uri="{FF2B5EF4-FFF2-40B4-BE49-F238E27FC236}">
                <a16:creationId xmlns:a16="http://schemas.microsoft.com/office/drawing/2014/main" id="{A4907BAE-3BA2-7FE2-11AA-896465DB3EC8}"/>
              </a:ext>
            </a:extLst>
          </p:cNvPr>
          <p:cNvSpPr txBox="1">
            <a:spLocks/>
          </p:cNvSpPr>
          <p:nvPr/>
        </p:nvSpPr>
        <p:spPr>
          <a:xfrm>
            <a:off x="5637836" y="3867117"/>
            <a:ext cx="32663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71450" indent="-171450"/>
            <a:r>
              <a:rPr lang="fr-FR" dirty="0" err="1"/>
              <a:t>Study</a:t>
            </a:r>
            <a:r>
              <a:rPr lang="fr-FR" dirty="0"/>
              <a:t> of Variable Distributions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1E7234-DAAD-C4B1-943F-1A9D8F893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16" y="2351412"/>
            <a:ext cx="1382479" cy="49316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A27D5A2-3C41-D3AE-D644-8B94E3F6A6E2}"/>
              </a:ext>
            </a:extLst>
          </p:cNvPr>
          <p:cNvSpPr txBox="1"/>
          <p:nvPr/>
        </p:nvSpPr>
        <p:spPr>
          <a:xfrm>
            <a:off x="1826457" y="2290821"/>
            <a:ext cx="570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dk1"/>
                </a:solidFill>
                <a:latin typeface="Barlow"/>
              </a:rPr>
              <a:t>There is a clear imbalance: the number of people without heart disease is much higher. This needs to be taken into account to avoid misleading the model during training.</a:t>
            </a:r>
            <a:endParaRPr lang="en-US" sz="1200" noProof="0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53FFFF0-AAE2-7691-9D59-CBEFE8137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744" y="3080431"/>
            <a:ext cx="2723819" cy="2035038"/>
          </a:xfrm>
          <a:prstGeom prst="rect">
            <a:avLst/>
          </a:prstGeom>
        </p:spPr>
      </p:pic>
      <p:sp>
        <p:nvSpPr>
          <p:cNvPr id="14" name="Google Shape;568;p33">
            <a:extLst>
              <a:ext uri="{FF2B5EF4-FFF2-40B4-BE49-F238E27FC236}">
                <a16:creationId xmlns:a16="http://schemas.microsoft.com/office/drawing/2014/main" id="{3D6CC22E-3A38-C923-D97B-ADBD7FA4BD60}"/>
              </a:ext>
            </a:extLst>
          </p:cNvPr>
          <p:cNvSpPr txBox="1">
            <a:spLocks/>
          </p:cNvSpPr>
          <p:nvPr/>
        </p:nvSpPr>
        <p:spPr>
          <a:xfrm>
            <a:off x="2183246" y="3863852"/>
            <a:ext cx="632498" cy="46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fr-FR" dirty="0" err="1"/>
              <a:t>Then</a:t>
            </a:r>
            <a:r>
              <a:rPr lang="fr-FR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02389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289AF133-D887-01D2-BC43-F2A833252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BDB97CD0-7B5F-97C4-F403-5E568E83B9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474888"/>
            <a:ext cx="5933894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noProof="0" dirty="0"/>
              <a:t>Study of non-target variables</a:t>
            </a:r>
            <a:endParaRPr lang="en-US" noProof="0" dirty="0"/>
          </a:p>
        </p:txBody>
      </p:sp>
      <p:sp>
        <p:nvSpPr>
          <p:cNvPr id="568" name="Google Shape;568;p33">
            <a:extLst>
              <a:ext uri="{FF2B5EF4-FFF2-40B4-BE49-F238E27FC236}">
                <a16:creationId xmlns:a16="http://schemas.microsoft.com/office/drawing/2014/main" id="{03F228AF-0152-005B-6968-FFD76BB215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713" y="1386677"/>
            <a:ext cx="7568725" cy="1102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noProof="0" dirty="0"/>
              <a:t>Analysis of variable distributions and their relationship with the likelihood of developing heart disease,</a:t>
            </a:r>
            <a:br>
              <a:rPr lang="en-US" noProof="0" dirty="0"/>
            </a:br>
            <a:r>
              <a:rPr lang="en-US" noProof="0" dirty="0"/>
              <a:t>for example:</a:t>
            </a:r>
          </a:p>
          <a:p>
            <a:pPr marL="0" indent="0">
              <a:buNone/>
            </a:pPr>
            <a:endParaRPr lang="en-US" noProof="0" dirty="0"/>
          </a:p>
          <a:p>
            <a:pPr marL="628650" lvl="1" indent="-171450"/>
            <a:r>
              <a:rPr lang="en-US" noProof="0" dirty="0"/>
              <a:t>What percentage of people with high blood pressure developed heart disease? (16.5%)</a:t>
            </a:r>
          </a:p>
          <a:p>
            <a:pPr marL="628650" lvl="1" indent="-171450"/>
            <a:r>
              <a:rPr lang="en-US" noProof="0" dirty="0"/>
              <a:t>What percentage of people who had a stroke developed heart disease? (38.2%)</a:t>
            </a:r>
          </a:p>
        </p:txBody>
      </p:sp>
      <p:pic>
        <p:nvPicPr>
          <p:cNvPr id="5" name="Google Shape;1072;p45">
            <a:extLst>
              <a:ext uri="{FF2B5EF4-FFF2-40B4-BE49-F238E27FC236}">
                <a16:creationId xmlns:a16="http://schemas.microsoft.com/office/drawing/2014/main" id="{1938E940-5A68-A934-410F-9057063ED3F5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889" r="19889"/>
          <a:stretch/>
        </p:blipFill>
        <p:spPr>
          <a:xfrm>
            <a:off x="7605640" y="744751"/>
            <a:ext cx="1382479" cy="166587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90A9760-4BF7-4440-47A9-5909C37C5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02" y="2787035"/>
            <a:ext cx="3966124" cy="198667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D7171D9-5C5A-F768-EDAC-107FA1A97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34" y="2808381"/>
            <a:ext cx="4522722" cy="196532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EBDA33F-0CEC-EF98-C259-E18EC880F749}"/>
              </a:ext>
            </a:extLst>
          </p:cNvPr>
          <p:cNvSpPr txBox="1"/>
          <p:nvPr/>
        </p:nvSpPr>
        <p:spPr>
          <a:xfrm>
            <a:off x="7247851" y="4835723"/>
            <a:ext cx="214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2. </a:t>
            </a:r>
            <a:r>
              <a:rPr lang="fr-FR" dirty="0">
                <a:solidFill>
                  <a:schemeClr val="dk1"/>
                </a:solidFill>
                <a:latin typeface="Barlow"/>
              </a:rPr>
              <a:t>Preliminary Analyses</a:t>
            </a:r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837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3BE2F9E7-952C-1695-7412-0FB56D3B6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8B8333E5-D381-C6C8-C077-FCF462741F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409206"/>
            <a:ext cx="6695794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noProof="0" dirty="0"/>
              <a:t>Study of correlations between variables</a:t>
            </a:r>
            <a:endParaRPr lang="en-US" noProof="0" dirty="0"/>
          </a:p>
        </p:txBody>
      </p:sp>
      <p:sp>
        <p:nvSpPr>
          <p:cNvPr id="568" name="Google Shape;568;p33">
            <a:extLst>
              <a:ext uri="{FF2B5EF4-FFF2-40B4-BE49-F238E27FC236}">
                <a16:creationId xmlns:a16="http://schemas.microsoft.com/office/drawing/2014/main" id="{8D8EA83D-9FFC-ACD8-22A7-B926B69EDB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2486" y="1316014"/>
            <a:ext cx="6958408" cy="1102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noProof="0" dirty="0"/>
              <a:t>Quick analysis of Pearson correlation between variables:</a:t>
            </a:r>
          </a:p>
          <a:p>
            <a:pPr marL="0" indent="0">
              <a:buNone/>
            </a:pPr>
            <a:endParaRPr lang="en-US" noProof="0" dirty="0"/>
          </a:p>
          <a:p>
            <a:pPr marL="628650" lvl="1" indent="-171450"/>
            <a:r>
              <a:rPr lang="en-US" noProof="0" dirty="0"/>
              <a:t>Get an initial idea of which variables are likely to have the most influence on the prediction</a:t>
            </a:r>
          </a:p>
          <a:p>
            <a:pPr marL="628650" lvl="1" indent="-171450"/>
            <a:r>
              <a:rPr lang="en-US" noProof="0" dirty="0"/>
              <a:t>Ensure that there is no strong linear correlation between two variables (apart from correlation with the target variable)</a:t>
            </a:r>
          </a:p>
        </p:txBody>
      </p:sp>
      <p:pic>
        <p:nvPicPr>
          <p:cNvPr id="5" name="Google Shape;1072;p45">
            <a:extLst>
              <a:ext uri="{FF2B5EF4-FFF2-40B4-BE49-F238E27FC236}">
                <a16:creationId xmlns:a16="http://schemas.microsoft.com/office/drawing/2014/main" id="{B6802675-B9F9-5A8D-81A4-53EECEADEDE9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889" r="19889"/>
          <a:stretch/>
        </p:blipFill>
        <p:spPr>
          <a:xfrm>
            <a:off x="7521687" y="684532"/>
            <a:ext cx="1382479" cy="166587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5BD5476-CCB8-F9B9-227E-9AD3F047D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179" y="2429991"/>
            <a:ext cx="3729338" cy="2577315"/>
          </a:xfrm>
          <a:prstGeom prst="rect">
            <a:avLst/>
          </a:prstGeom>
        </p:spPr>
      </p:pic>
      <p:sp>
        <p:nvSpPr>
          <p:cNvPr id="6" name="Google Shape;568;p33">
            <a:extLst>
              <a:ext uri="{FF2B5EF4-FFF2-40B4-BE49-F238E27FC236}">
                <a16:creationId xmlns:a16="http://schemas.microsoft.com/office/drawing/2014/main" id="{87B83FD4-5BF9-3759-0274-C743207E9142}"/>
              </a:ext>
            </a:extLst>
          </p:cNvPr>
          <p:cNvSpPr txBox="1">
            <a:spLocks/>
          </p:cNvSpPr>
          <p:nvPr/>
        </p:nvSpPr>
        <p:spPr>
          <a:xfrm>
            <a:off x="5093243" y="3080174"/>
            <a:ext cx="3810923" cy="110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noProof="0" dirty="0"/>
              <a:t>No variables appear to be strongly linearly correlated with the target</a:t>
            </a:r>
          </a:p>
          <a:p>
            <a:pPr marL="0" indent="0">
              <a:buFont typeface="Barlow"/>
              <a:buNone/>
            </a:pPr>
            <a:endParaRPr lang="en-US" noProof="0" dirty="0"/>
          </a:p>
          <a:p>
            <a:pPr marL="0" indent="0">
              <a:buFont typeface="Barlow"/>
              <a:buNone/>
            </a:pPr>
            <a:r>
              <a:rPr lang="en-US" noProof="0" dirty="0"/>
              <a:t>No variables are strongly correlated with each other (correlation &gt; 0.7)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D38589E-95CC-B683-317E-57F1BD79C742}"/>
              </a:ext>
            </a:extLst>
          </p:cNvPr>
          <p:cNvSpPr txBox="1"/>
          <p:nvPr/>
        </p:nvSpPr>
        <p:spPr>
          <a:xfrm>
            <a:off x="7247851" y="4835723"/>
            <a:ext cx="214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2. </a:t>
            </a:r>
            <a:r>
              <a:rPr lang="fr-FR" dirty="0">
                <a:solidFill>
                  <a:schemeClr val="dk1"/>
                </a:solidFill>
                <a:latin typeface="Barlow"/>
              </a:rPr>
              <a:t>Preliminary Analyses</a:t>
            </a:r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12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F32A5D77-E76B-4402-FC0E-32EF7C9D0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1D3A3FE1-566D-E96F-938C-34FC662B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375" y="2206350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fr-FR" noProof="0" dirty="0"/>
            </a:br>
            <a:r>
              <a:rPr lang="en-US" b="1" noProof="0" dirty="0"/>
              <a:t>Model testing and final selection</a:t>
            </a:r>
            <a:endParaRPr lang="fr-FR" noProof="0" dirty="0"/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0CBAD547-AF16-B790-46C0-924436E1BBD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9" name="Google Shape;835;p39">
            <a:extLst>
              <a:ext uri="{FF2B5EF4-FFF2-40B4-BE49-F238E27FC236}">
                <a16:creationId xmlns:a16="http://schemas.microsoft.com/office/drawing/2014/main" id="{82A9A7F6-E208-D738-9CFF-C079C55A5A72}"/>
              </a:ext>
            </a:extLst>
          </p:cNvPr>
          <p:cNvGrpSpPr/>
          <p:nvPr/>
        </p:nvGrpSpPr>
        <p:grpSpPr>
          <a:xfrm>
            <a:off x="1768900" y="704088"/>
            <a:ext cx="2418726" cy="3735324"/>
            <a:chOff x="5532368" y="662696"/>
            <a:chExt cx="2418726" cy="3735324"/>
          </a:xfrm>
        </p:grpSpPr>
        <p:grpSp>
          <p:nvGrpSpPr>
            <p:cNvPr id="20" name="Google Shape;836;p39">
              <a:extLst>
                <a:ext uri="{FF2B5EF4-FFF2-40B4-BE49-F238E27FC236}">
                  <a16:creationId xmlns:a16="http://schemas.microsoft.com/office/drawing/2014/main" id="{03368C7B-0189-9DB3-F605-115E6452A24D}"/>
                </a:ext>
              </a:extLst>
            </p:cNvPr>
            <p:cNvGrpSpPr/>
            <p:nvPr/>
          </p:nvGrpSpPr>
          <p:grpSpPr>
            <a:xfrm>
              <a:off x="5532368" y="662696"/>
              <a:ext cx="1728753" cy="2417564"/>
              <a:chOff x="5898775" y="416600"/>
              <a:chExt cx="2818313" cy="3941252"/>
            </a:xfrm>
          </p:grpSpPr>
          <p:grpSp>
            <p:nvGrpSpPr>
              <p:cNvPr id="467" name="Google Shape;837;p39">
                <a:extLst>
                  <a:ext uri="{FF2B5EF4-FFF2-40B4-BE49-F238E27FC236}">
                    <a16:creationId xmlns:a16="http://schemas.microsoft.com/office/drawing/2014/main" id="{F57690BB-45CF-1093-DBE9-AADCE4076436}"/>
                  </a:ext>
                </a:extLst>
              </p:cNvPr>
              <p:cNvGrpSpPr/>
              <p:nvPr/>
            </p:nvGrpSpPr>
            <p:grpSpPr>
              <a:xfrm rot="-3900959">
                <a:off x="7314648" y="3727053"/>
                <a:ext cx="650278" cy="335728"/>
                <a:chOff x="2913850" y="4730325"/>
                <a:chExt cx="650225" cy="335700"/>
              </a:xfrm>
            </p:grpSpPr>
            <p:sp>
              <p:nvSpPr>
                <p:cNvPr id="506" name="Google Shape;838;p39">
                  <a:extLst>
                    <a:ext uri="{FF2B5EF4-FFF2-40B4-BE49-F238E27FC236}">
                      <a16:creationId xmlns:a16="http://schemas.microsoft.com/office/drawing/2014/main" id="{20FDAD04-5C0D-D693-588B-FC4FFDC65082}"/>
                    </a:ext>
                  </a:extLst>
                </p:cNvPr>
                <p:cNvSpPr/>
                <p:nvPr/>
              </p:nvSpPr>
              <p:spPr>
                <a:xfrm>
                  <a:off x="2913850" y="4730325"/>
                  <a:ext cx="335700" cy="335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839;p39">
                  <a:extLst>
                    <a:ext uri="{FF2B5EF4-FFF2-40B4-BE49-F238E27FC236}">
                      <a16:creationId xmlns:a16="http://schemas.microsoft.com/office/drawing/2014/main" id="{9925A8B5-4CF3-0597-1B9D-7D9613EDF1E8}"/>
                    </a:ext>
                  </a:extLst>
                </p:cNvPr>
                <p:cNvSpPr/>
                <p:nvPr/>
              </p:nvSpPr>
              <p:spPr>
                <a:xfrm>
                  <a:off x="3392475" y="4730325"/>
                  <a:ext cx="171600" cy="171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8" name="Google Shape;840;p39">
                <a:extLst>
                  <a:ext uri="{FF2B5EF4-FFF2-40B4-BE49-F238E27FC236}">
                    <a16:creationId xmlns:a16="http://schemas.microsoft.com/office/drawing/2014/main" id="{CD163439-2A48-C2EA-4040-79C6676CE405}"/>
                  </a:ext>
                </a:extLst>
              </p:cNvPr>
              <p:cNvSpPr/>
              <p:nvPr/>
            </p:nvSpPr>
            <p:spPr>
              <a:xfrm>
                <a:off x="5898775" y="880186"/>
                <a:ext cx="2818313" cy="3477666"/>
              </a:xfrm>
              <a:custGeom>
                <a:avLst/>
                <a:gdLst/>
                <a:ahLst/>
                <a:cxnLst/>
                <a:rect l="l" t="t" r="r" b="b"/>
                <a:pathLst>
                  <a:path w="15922" h="19647" extrusionOk="0">
                    <a:moveTo>
                      <a:pt x="1337" y="0"/>
                    </a:moveTo>
                    <a:cubicBezTo>
                      <a:pt x="603" y="0"/>
                      <a:pt x="1" y="592"/>
                      <a:pt x="1" y="1336"/>
                    </a:cubicBezTo>
                    <a:lnTo>
                      <a:pt x="1" y="18308"/>
                    </a:lnTo>
                    <a:cubicBezTo>
                      <a:pt x="1" y="19044"/>
                      <a:pt x="603" y="19647"/>
                      <a:pt x="1337" y="19647"/>
                    </a:cubicBezTo>
                    <a:lnTo>
                      <a:pt x="14575" y="19647"/>
                    </a:lnTo>
                    <a:cubicBezTo>
                      <a:pt x="15319" y="19647"/>
                      <a:pt x="15921" y="19044"/>
                      <a:pt x="15921" y="18308"/>
                    </a:cubicBezTo>
                    <a:lnTo>
                      <a:pt x="15921" y="1336"/>
                    </a:lnTo>
                    <a:cubicBezTo>
                      <a:pt x="15921" y="592"/>
                      <a:pt x="15319" y="0"/>
                      <a:pt x="14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841;p39">
                <a:extLst>
                  <a:ext uri="{FF2B5EF4-FFF2-40B4-BE49-F238E27FC236}">
                    <a16:creationId xmlns:a16="http://schemas.microsoft.com/office/drawing/2014/main" id="{BA57EC06-4AEB-B94A-ECBB-A2883A1DA769}"/>
                  </a:ext>
                </a:extLst>
              </p:cNvPr>
              <p:cNvSpPr/>
              <p:nvPr/>
            </p:nvSpPr>
            <p:spPr>
              <a:xfrm>
                <a:off x="5898775" y="880186"/>
                <a:ext cx="2585549" cy="3244901"/>
              </a:xfrm>
              <a:custGeom>
                <a:avLst/>
                <a:gdLst/>
                <a:ahLst/>
                <a:cxnLst/>
                <a:rect l="l" t="t" r="r" b="b"/>
                <a:pathLst>
                  <a:path w="14607" h="18332" extrusionOk="0">
                    <a:moveTo>
                      <a:pt x="1" y="18332"/>
                    </a:moveTo>
                    <a:lnTo>
                      <a:pt x="1" y="18332"/>
                    </a:lnTo>
                    <a:lnTo>
                      <a:pt x="1" y="18332"/>
                    </a:lnTo>
                    <a:close/>
                    <a:moveTo>
                      <a:pt x="1" y="18321"/>
                    </a:moveTo>
                    <a:lnTo>
                      <a:pt x="1" y="18332"/>
                    </a:lnTo>
                    <a:lnTo>
                      <a:pt x="1" y="18321"/>
                    </a:lnTo>
                    <a:close/>
                    <a:moveTo>
                      <a:pt x="1" y="18308"/>
                    </a:moveTo>
                    <a:lnTo>
                      <a:pt x="1" y="18321"/>
                    </a:lnTo>
                    <a:lnTo>
                      <a:pt x="1" y="18308"/>
                    </a:lnTo>
                    <a:close/>
                    <a:moveTo>
                      <a:pt x="1" y="18308"/>
                    </a:moveTo>
                    <a:lnTo>
                      <a:pt x="1" y="18308"/>
                    </a:lnTo>
                    <a:lnTo>
                      <a:pt x="1" y="18308"/>
                    </a:lnTo>
                    <a:close/>
                    <a:moveTo>
                      <a:pt x="14606" y="0"/>
                    </a:moveTo>
                    <a:lnTo>
                      <a:pt x="14606" y="0"/>
                    </a:lnTo>
                    <a:lnTo>
                      <a:pt x="14606" y="0"/>
                    </a:lnTo>
                    <a:close/>
                    <a:moveTo>
                      <a:pt x="14596" y="0"/>
                    </a:moveTo>
                    <a:lnTo>
                      <a:pt x="14606" y="0"/>
                    </a:lnTo>
                    <a:lnTo>
                      <a:pt x="14596" y="0"/>
                    </a:lnTo>
                    <a:close/>
                    <a:moveTo>
                      <a:pt x="14585" y="0"/>
                    </a:moveTo>
                    <a:lnTo>
                      <a:pt x="14596" y="0"/>
                    </a:lnTo>
                    <a:lnTo>
                      <a:pt x="14585" y="0"/>
                    </a:lnTo>
                    <a:close/>
                    <a:moveTo>
                      <a:pt x="14575" y="0"/>
                    </a:moveTo>
                    <a:lnTo>
                      <a:pt x="1337" y="0"/>
                    </a:lnTo>
                    <a:cubicBezTo>
                      <a:pt x="603" y="0"/>
                      <a:pt x="1" y="592"/>
                      <a:pt x="1" y="1336"/>
                    </a:cubicBezTo>
                    <a:lnTo>
                      <a:pt x="1" y="1336"/>
                    </a:lnTo>
                    <a:cubicBezTo>
                      <a:pt x="1" y="592"/>
                      <a:pt x="603" y="0"/>
                      <a:pt x="1337" y="0"/>
                    </a:cubicBezTo>
                    <a:lnTo>
                      <a:pt x="14575" y="0"/>
                    </a:lnTo>
                    <a:lnTo>
                      <a:pt x="145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842;p39">
                <a:extLst>
                  <a:ext uri="{FF2B5EF4-FFF2-40B4-BE49-F238E27FC236}">
                    <a16:creationId xmlns:a16="http://schemas.microsoft.com/office/drawing/2014/main" id="{40DE318B-55C1-C81C-A167-C872123FC374}"/>
                  </a:ext>
                </a:extLst>
              </p:cNvPr>
              <p:cNvSpPr/>
              <p:nvPr/>
            </p:nvSpPr>
            <p:spPr>
              <a:xfrm>
                <a:off x="5947275" y="926739"/>
                <a:ext cx="2721313" cy="3382790"/>
              </a:xfrm>
              <a:custGeom>
                <a:avLst/>
                <a:gdLst/>
                <a:ahLst/>
                <a:cxnLst/>
                <a:rect l="l" t="t" r="r" b="b"/>
                <a:pathLst>
                  <a:path w="15374" h="19111" extrusionOk="0">
                    <a:moveTo>
                      <a:pt x="15100" y="0"/>
                    </a:moveTo>
                    <a:lnTo>
                      <a:pt x="15100" y="0"/>
                    </a:lnTo>
                    <a:cubicBezTo>
                      <a:pt x="15142" y="56"/>
                      <a:pt x="15176" y="111"/>
                      <a:pt x="15208" y="163"/>
                    </a:cubicBezTo>
                    <a:cubicBezTo>
                      <a:pt x="15263" y="198"/>
                      <a:pt x="15318" y="229"/>
                      <a:pt x="15374" y="274"/>
                    </a:cubicBezTo>
                    <a:cubicBezTo>
                      <a:pt x="15318" y="208"/>
                      <a:pt x="15263" y="142"/>
                      <a:pt x="15208" y="87"/>
                    </a:cubicBezTo>
                    <a:cubicBezTo>
                      <a:pt x="15176" y="56"/>
                      <a:pt x="15142" y="32"/>
                      <a:pt x="15100" y="0"/>
                    </a:cubicBezTo>
                    <a:close/>
                    <a:moveTo>
                      <a:pt x="0" y="18834"/>
                    </a:moveTo>
                    <a:cubicBezTo>
                      <a:pt x="45" y="18900"/>
                      <a:pt x="87" y="18945"/>
                      <a:pt x="142" y="19000"/>
                    </a:cubicBezTo>
                    <a:cubicBezTo>
                      <a:pt x="177" y="19031"/>
                      <a:pt x="219" y="19076"/>
                      <a:pt x="263" y="19110"/>
                    </a:cubicBezTo>
                    <a:cubicBezTo>
                      <a:pt x="232" y="19055"/>
                      <a:pt x="198" y="19000"/>
                      <a:pt x="166" y="18945"/>
                    </a:cubicBezTo>
                    <a:cubicBezTo>
                      <a:pt x="100" y="18913"/>
                      <a:pt x="56" y="18879"/>
                      <a:pt x="0" y="18834"/>
                    </a:cubicBezTo>
                    <a:close/>
                  </a:path>
                </a:pathLst>
              </a:custGeom>
              <a:solidFill>
                <a:srgbClr val="856A5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843;p39">
                <a:extLst>
                  <a:ext uri="{FF2B5EF4-FFF2-40B4-BE49-F238E27FC236}">
                    <a16:creationId xmlns:a16="http://schemas.microsoft.com/office/drawing/2014/main" id="{78AF0680-0573-DBFE-3846-9ABA5D39608E}"/>
                  </a:ext>
                </a:extLst>
              </p:cNvPr>
              <p:cNvSpPr/>
              <p:nvPr/>
            </p:nvSpPr>
            <p:spPr>
              <a:xfrm>
                <a:off x="6135258" y="1163223"/>
                <a:ext cx="2343402" cy="3004348"/>
              </a:xfrm>
              <a:custGeom>
                <a:avLst/>
                <a:gdLst/>
                <a:ahLst/>
                <a:cxnLst/>
                <a:rect l="l" t="t" r="r" b="b"/>
                <a:pathLst>
                  <a:path w="13239" h="16973" extrusionOk="0">
                    <a:moveTo>
                      <a:pt x="1" y="0"/>
                    </a:moveTo>
                    <a:lnTo>
                      <a:pt x="1" y="16972"/>
                    </a:lnTo>
                    <a:lnTo>
                      <a:pt x="13239" y="16972"/>
                    </a:lnTo>
                    <a:lnTo>
                      <a:pt x="132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844;p39">
                <a:extLst>
                  <a:ext uri="{FF2B5EF4-FFF2-40B4-BE49-F238E27FC236}">
                    <a16:creationId xmlns:a16="http://schemas.microsoft.com/office/drawing/2014/main" id="{ACFB80DE-B1AB-D527-603B-945E6F07214B}"/>
                  </a:ext>
                </a:extLst>
              </p:cNvPr>
              <p:cNvSpPr/>
              <p:nvPr/>
            </p:nvSpPr>
            <p:spPr>
              <a:xfrm>
                <a:off x="7591859" y="1360941"/>
                <a:ext cx="762548" cy="372601"/>
              </a:xfrm>
              <a:custGeom>
                <a:avLst/>
                <a:gdLst/>
                <a:ahLst/>
                <a:cxnLst/>
                <a:rect l="l" t="t" r="r" b="b"/>
                <a:pathLst>
                  <a:path w="4308" h="2105" extrusionOk="0">
                    <a:moveTo>
                      <a:pt x="0" y="1"/>
                    </a:moveTo>
                    <a:lnTo>
                      <a:pt x="0" y="2105"/>
                    </a:lnTo>
                    <a:lnTo>
                      <a:pt x="4308" y="2105"/>
                    </a:lnTo>
                    <a:lnTo>
                      <a:pt x="43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845;p39">
                <a:extLst>
                  <a:ext uri="{FF2B5EF4-FFF2-40B4-BE49-F238E27FC236}">
                    <a16:creationId xmlns:a16="http://schemas.microsoft.com/office/drawing/2014/main" id="{4F3669A4-0822-B250-3D67-84F7C8354530}"/>
                  </a:ext>
                </a:extLst>
              </p:cNvPr>
              <p:cNvSpPr/>
              <p:nvPr/>
            </p:nvSpPr>
            <p:spPr>
              <a:xfrm>
                <a:off x="7623012" y="1428913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3966" y="264"/>
                    </a:lnTo>
                    <a:lnTo>
                      <a:pt x="39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846;p39">
                <a:extLst>
                  <a:ext uri="{FF2B5EF4-FFF2-40B4-BE49-F238E27FC236}">
                    <a16:creationId xmlns:a16="http://schemas.microsoft.com/office/drawing/2014/main" id="{50E84480-D06C-82E8-E567-E0E494171180}"/>
                  </a:ext>
                </a:extLst>
              </p:cNvPr>
              <p:cNvSpPr/>
              <p:nvPr/>
            </p:nvSpPr>
            <p:spPr>
              <a:xfrm>
                <a:off x="7623012" y="1523966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3966" y="263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847;p39">
                <a:extLst>
                  <a:ext uri="{FF2B5EF4-FFF2-40B4-BE49-F238E27FC236}">
                    <a16:creationId xmlns:a16="http://schemas.microsoft.com/office/drawing/2014/main" id="{2239A06C-116A-17C8-8B84-FDD31BD0C99E}"/>
                  </a:ext>
                </a:extLst>
              </p:cNvPr>
              <p:cNvSpPr/>
              <p:nvPr/>
            </p:nvSpPr>
            <p:spPr>
              <a:xfrm>
                <a:off x="7623012" y="1617073"/>
                <a:ext cx="702012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74" extrusionOk="0">
                    <a:moveTo>
                      <a:pt x="0" y="0"/>
                    </a:moveTo>
                    <a:lnTo>
                      <a:pt x="0" y="274"/>
                    </a:lnTo>
                    <a:lnTo>
                      <a:pt x="3966" y="274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848;p39">
                <a:extLst>
                  <a:ext uri="{FF2B5EF4-FFF2-40B4-BE49-F238E27FC236}">
                    <a16:creationId xmlns:a16="http://schemas.microsoft.com/office/drawing/2014/main" id="{3D054B38-D3BD-38F6-DF4D-AFEC3D8D9988}"/>
                  </a:ext>
                </a:extLst>
              </p:cNvPr>
              <p:cNvSpPr/>
              <p:nvPr/>
            </p:nvSpPr>
            <p:spPr>
              <a:xfrm>
                <a:off x="6259518" y="1360941"/>
                <a:ext cx="764495" cy="372601"/>
              </a:xfrm>
              <a:custGeom>
                <a:avLst/>
                <a:gdLst/>
                <a:ahLst/>
                <a:cxnLst/>
                <a:rect l="l" t="t" r="r" b="b"/>
                <a:pathLst>
                  <a:path w="4319" h="2105" extrusionOk="0">
                    <a:moveTo>
                      <a:pt x="1" y="1"/>
                    </a:moveTo>
                    <a:lnTo>
                      <a:pt x="1" y="2105"/>
                    </a:lnTo>
                    <a:lnTo>
                      <a:pt x="4319" y="2105"/>
                    </a:lnTo>
                    <a:lnTo>
                      <a:pt x="43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849;p39">
                <a:extLst>
                  <a:ext uri="{FF2B5EF4-FFF2-40B4-BE49-F238E27FC236}">
                    <a16:creationId xmlns:a16="http://schemas.microsoft.com/office/drawing/2014/main" id="{65CE4EDB-E606-DFC9-F339-11839A335A5C}"/>
                  </a:ext>
                </a:extLst>
              </p:cNvPr>
              <p:cNvSpPr/>
              <p:nvPr/>
            </p:nvSpPr>
            <p:spPr>
              <a:xfrm>
                <a:off x="6290848" y="1428913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3966" y="264"/>
                    </a:lnTo>
                    <a:lnTo>
                      <a:pt x="39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850;p39">
                <a:extLst>
                  <a:ext uri="{FF2B5EF4-FFF2-40B4-BE49-F238E27FC236}">
                    <a16:creationId xmlns:a16="http://schemas.microsoft.com/office/drawing/2014/main" id="{C3949EB9-174C-9B27-D84A-0BE023699E65}"/>
                  </a:ext>
                </a:extLst>
              </p:cNvPr>
              <p:cNvSpPr/>
              <p:nvPr/>
            </p:nvSpPr>
            <p:spPr>
              <a:xfrm>
                <a:off x="6290848" y="1523966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3966" y="263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851;p39">
                <a:extLst>
                  <a:ext uri="{FF2B5EF4-FFF2-40B4-BE49-F238E27FC236}">
                    <a16:creationId xmlns:a16="http://schemas.microsoft.com/office/drawing/2014/main" id="{3EF7ED8F-0481-7009-9111-F4F679ED44BA}"/>
                  </a:ext>
                </a:extLst>
              </p:cNvPr>
              <p:cNvSpPr/>
              <p:nvPr/>
            </p:nvSpPr>
            <p:spPr>
              <a:xfrm>
                <a:off x="6290848" y="1617073"/>
                <a:ext cx="702012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74" extrusionOk="0">
                    <a:moveTo>
                      <a:pt x="0" y="0"/>
                    </a:moveTo>
                    <a:lnTo>
                      <a:pt x="0" y="274"/>
                    </a:lnTo>
                    <a:lnTo>
                      <a:pt x="3966" y="274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852;p39">
                <a:extLst>
                  <a:ext uri="{FF2B5EF4-FFF2-40B4-BE49-F238E27FC236}">
                    <a16:creationId xmlns:a16="http://schemas.microsoft.com/office/drawing/2014/main" id="{2C6E52BD-8E0D-7631-3489-A5849F5E0C16}"/>
                  </a:ext>
                </a:extLst>
              </p:cNvPr>
              <p:cNvSpPr/>
              <p:nvPr/>
            </p:nvSpPr>
            <p:spPr>
              <a:xfrm>
                <a:off x="7118893" y="1357224"/>
                <a:ext cx="378088" cy="380566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150" extrusionOk="0">
                    <a:moveTo>
                      <a:pt x="1063" y="1"/>
                    </a:moveTo>
                    <a:cubicBezTo>
                      <a:pt x="471" y="1"/>
                      <a:pt x="0" y="482"/>
                      <a:pt x="0" y="1074"/>
                    </a:cubicBezTo>
                    <a:cubicBezTo>
                      <a:pt x="0" y="1665"/>
                      <a:pt x="471" y="2149"/>
                      <a:pt x="1063" y="2149"/>
                    </a:cubicBezTo>
                    <a:cubicBezTo>
                      <a:pt x="1654" y="2149"/>
                      <a:pt x="2136" y="1665"/>
                      <a:pt x="2136" y="1074"/>
                    </a:cubicBezTo>
                    <a:cubicBezTo>
                      <a:pt x="2136" y="482"/>
                      <a:pt x="1654" y="1"/>
                      <a:pt x="10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853;p39">
                <a:extLst>
                  <a:ext uri="{FF2B5EF4-FFF2-40B4-BE49-F238E27FC236}">
                    <a16:creationId xmlns:a16="http://schemas.microsoft.com/office/drawing/2014/main" id="{1698F263-0B42-C9D1-BC4B-E9DD92354FCC}"/>
                  </a:ext>
                </a:extLst>
              </p:cNvPr>
              <p:cNvSpPr/>
              <p:nvPr/>
            </p:nvSpPr>
            <p:spPr>
              <a:xfrm>
                <a:off x="7279970" y="1405724"/>
                <a:ext cx="55934" cy="28321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600" extrusionOk="0">
                    <a:moveTo>
                      <a:pt x="0" y="0"/>
                    </a:moveTo>
                    <a:lnTo>
                      <a:pt x="0" y="1599"/>
                    </a:lnTo>
                    <a:lnTo>
                      <a:pt x="316" y="1599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854;p39">
                <a:extLst>
                  <a:ext uri="{FF2B5EF4-FFF2-40B4-BE49-F238E27FC236}">
                    <a16:creationId xmlns:a16="http://schemas.microsoft.com/office/drawing/2014/main" id="{0F48C831-CEC3-A5B9-0B16-8BADDF027FCA}"/>
                  </a:ext>
                </a:extLst>
              </p:cNvPr>
              <p:cNvSpPr/>
              <p:nvPr/>
            </p:nvSpPr>
            <p:spPr>
              <a:xfrm>
                <a:off x="7165446" y="1518302"/>
                <a:ext cx="284982" cy="56465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19" extrusionOk="0">
                    <a:moveTo>
                      <a:pt x="0" y="1"/>
                    </a:moveTo>
                    <a:lnTo>
                      <a:pt x="0" y="319"/>
                    </a:lnTo>
                    <a:lnTo>
                      <a:pt x="1610" y="319"/>
                    </a:lnTo>
                    <a:lnTo>
                      <a:pt x="16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855;p39">
                <a:extLst>
                  <a:ext uri="{FF2B5EF4-FFF2-40B4-BE49-F238E27FC236}">
                    <a16:creationId xmlns:a16="http://schemas.microsoft.com/office/drawing/2014/main" id="{D2EA2A56-2780-3609-49C2-E83972353F44}"/>
                  </a:ext>
                </a:extLst>
              </p:cNvPr>
              <p:cNvSpPr/>
              <p:nvPr/>
            </p:nvSpPr>
            <p:spPr>
              <a:xfrm>
                <a:off x="6591054" y="994710"/>
                <a:ext cx="1431460" cy="265865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1502" extrusionOk="0">
                    <a:moveTo>
                      <a:pt x="0" y="0"/>
                    </a:moveTo>
                    <a:lnTo>
                      <a:pt x="0" y="1205"/>
                    </a:lnTo>
                    <a:cubicBezTo>
                      <a:pt x="0" y="1370"/>
                      <a:pt x="145" y="1502"/>
                      <a:pt x="297" y="1502"/>
                    </a:cubicBezTo>
                    <a:lnTo>
                      <a:pt x="7792" y="1502"/>
                    </a:lnTo>
                    <a:cubicBezTo>
                      <a:pt x="7955" y="1502"/>
                      <a:pt x="8087" y="1370"/>
                      <a:pt x="8087" y="1205"/>
                    </a:cubicBezTo>
                    <a:lnTo>
                      <a:pt x="80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856;p39">
                <a:extLst>
                  <a:ext uri="{FF2B5EF4-FFF2-40B4-BE49-F238E27FC236}">
                    <a16:creationId xmlns:a16="http://schemas.microsoft.com/office/drawing/2014/main" id="{DC4D870F-DAB4-F915-D282-D6E77D26B073}"/>
                  </a:ext>
                </a:extLst>
              </p:cNvPr>
              <p:cNvSpPr/>
              <p:nvPr/>
            </p:nvSpPr>
            <p:spPr>
              <a:xfrm>
                <a:off x="6591054" y="994710"/>
                <a:ext cx="1431460" cy="58412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330" extrusionOk="0">
                    <a:moveTo>
                      <a:pt x="0" y="0"/>
                    </a:moveTo>
                    <a:lnTo>
                      <a:pt x="0" y="329"/>
                    </a:lnTo>
                    <a:lnTo>
                      <a:pt x="8087" y="329"/>
                    </a:lnTo>
                    <a:lnTo>
                      <a:pt x="80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857;p39">
                <a:extLst>
                  <a:ext uri="{FF2B5EF4-FFF2-40B4-BE49-F238E27FC236}">
                    <a16:creationId xmlns:a16="http://schemas.microsoft.com/office/drawing/2014/main" id="{688769A6-FD70-D5AF-8511-386C71B33627}"/>
                  </a:ext>
                </a:extLst>
              </p:cNvPr>
              <p:cNvSpPr/>
              <p:nvPr/>
            </p:nvSpPr>
            <p:spPr>
              <a:xfrm>
                <a:off x="6678496" y="936474"/>
                <a:ext cx="1224007" cy="58412"/>
              </a:xfrm>
              <a:custGeom>
                <a:avLst/>
                <a:gdLst/>
                <a:ahLst/>
                <a:cxnLst/>
                <a:rect l="l" t="t" r="r" b="b"/>
                <a:pathLst>
                  <a:path w="6915" h="330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914" y="329"/>
                    </a:lnTo>
                    <a:lnTo>
                      <a:pt x="69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858;p39">
                <a:extLst>
                  <a:ext uri="{FF2B5EF4-FFF2-40B4-BE49-F238E27FC236}">
                    <a16:creationId xmlns:a16="http://schemas.microsoft.com/office/drawing/2014/main" id="{22C0BEA0-47CB-F37B-9F68-D46565F81F48}"/>
                  </a:ext>
                </a:extLst>
              </p:cNvPr>
              <p:cNvSpPr/>
              <p:nvPr/>
            </p:nvSpPr>
            <p:spPr>
              <a:xfrm>
                <a:off x="6949850" y="416600"/>
                <a:ext cx="723607" cy="520048"/>
              </a:xfrm>
              <a:custGeom>
                <a:avLst/>
                <a:gdLst/>
                <a:ahLst/>
                <a:cxnLst/>
                <a:rect l="l" t="t" r="r" b="b"/>
                <a:pathLst>
                  <a:path w="4088" h="2938" extrusionOk="0">
                    <a:moveTo>
                      <a:pt x="2039" y="284"/>
                    </a:moveTo>
                    <a:cubicBezTo>
                      <a:pt x="2654" y="284"/>
                      <a:pt x="3156" y="713"/>
                      <a:pt x="3156" y="1249"/>
                    </a:cubicBezTo>
                    <a:cubicBezTo>
                      <a:pt x="3156" y="1775"/>
                      <a:pt x="2654" y="2204"/>
                      <a:pt x="2039" y="2204"/>
                    </a:cubicBezTo>
                    <a:cubicBezTo>
                      <a:pt x="1426" y="2204"/>
                      <a:pt x="921" y="1775"/>
                      <a:pt x="921" y="1249"/>
                    </a:cubicBezTo>
                    <a:cubicBezTo>
                      <a:pt x="921" y="713"/>
                      <a:pt x="1426" y="284"/>
                      <a:pt x="2039" y="284"/>
                    </a:cubicBezTo>
                    <a:close/>
                    <a:moveTo>
                      <a:pt x="2039" y="0"/>
                    </a:moveTo>
                    <a:cubicBezTo>
                      <a:pt x="1260" y="0"/>
                      <a:pt x="627" y="560"/>
                      <a:pt x="627" y="1249"/>
                    </a:cubicBezTo>
                    <a:lnTo>
                      <a:pt x="287" y="1249"/>
                    </a:lnTo>
                    <a:cubicBezTo>
                      <a:pt x="132" y="1249"/>
                      <a:pt x="1" y="1370"/>
                      <a:pt x="1" y="1533"/>
                    </a:cubicBezTo>
                    <a:lnTo>
                      <a:pt x="1" y="2938"/>
                    </a:lnTo>
                    <a:lnTo>
                      <a:pt x="4087" y="2938"/>
                    </a:lnTo>
                    <a:lnTo>
                      <a:pt x="4087" y="1533"/>
                    </a:lnTo>
                    <a:cubicBezTo>
                      <a:pt x="4087" y="1370"/>
                      <a:pt x="3956" y="1249"/>
                      <a:pt x="3793" y="1249"/>
                    </a:cubicBezTo>
                    <a:lnTo>
                      <a:pt x="3454" y="1249"/>
                    </a:lnTo>
                    <a:cubicBezTo>
                      <a:pt x="3454" y="560"/>
                      <a:pt x="2817" y="0"/>
                      <a:pt x="20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859;p39">
                <a:extLst>
                  <a:ext uri="{FF2B5EF4-FFF2-40B4-BE49-F238E27FC236}">
                    <a16:creationId xmlns:a16="http://schemas.microsoft.com/office/drawing/2014/main" id="{C86C9D8F-0408-212C-993A-E4399B0E608C}"/>
                  </a:ext>
                </a:extLst>
              </p:cNvPr>
              <p:cNvSpPr/>
              <p:nvPr/>
            </p:nvSpPr>
            <p:spPr>
              <a:xfrm>
                <a:off x="6259518" y="1828421"/>
                <a:ext cx="2094884" cy="81600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461" extrusionOk="0">
                    <a:moveTo>
                      <a:pt x="1" y="0"/>
                    </a:moveTo>
                    <a:lnTo>
                      <a:pt x="1" y="460"/>
                    </a:lnTo>
                    <a:lnTo>
                      <a:pt x="11835" y="460"/>
                    </a:lnTo>
                    <a:lnTo>
                      <a:pt x="118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860;p39">
                <a:extLst>
                  <a:ext uri="{FF2B5EF4-FFF2-40B4-BE49-F238E27FC236}">
                    <a16:creationId xmlns:a16="http://schemas.microsoft.com/office/drawing/2014/main" id="{5747D3F9-867F-48F6-5BE5-074B50356B3C}"/>
                  </a:ext>
                </a:extLst>
              </p:cNvPr>
              <p:cNvSpPr/>
              <p:nvPr/>
            </p:nvSpPr>
            <p:spPr>
              <a:xfrm>
                <a:off x="6544501" y="2059240"/>
                <a:ext cx="180990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264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10225" y="263"/>
                    </a:lnTo>
                    <a:lnTo>
                      <a:pt x="102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861;p39">
                <a:extLst>
                  <a:ext uri="{FF2B5EF4-FFF2-40B4-BE49-F238E27FC236}">
                    <a16:creationId xmlns:a16="http://schemas.microsoft.com/office/drawing/2014/main" id="{FE87CAEB-B4AD-0FD3-9826-5700FAD7AD59}"/>
                  </a:ext>
                </a:extLst>
              </p:cNvPr>
              <p:cNvSpPr/>
              <p:nvPr/>
            </p:nvSpPr>
            <p:spPr>
              <a:xfrm>
                <a:off x="6544501" y="2187218"/>
                <a:ext cx="1251266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7069" h="264" extrusionOk="0">
                    <a:moveTo>
                      <a:pt x="0" y="1"/>
                    </a:moveTo>
                    <a:lnTo>
                      <a:pt x="0" y="263"/>
                    </a:lnTo>
                    <a:lnTo>
                      <a:pt x="7069" y="263"/>
                    </a:lnTo>
                    <a:lnTo>
                      <a:pt x="70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862;p39">
                <a:extLst>
                  <a:ext uri="{FF2B5EF4-FFF2-40B4-BE49-F238E27FC236}">
                    <a16:creationId xmlns:a16="http://schemas.microsoft.com/office/drawing/2014/main" id="{8338C159-4248-18DC-8603-52A3B18F6684}"/>
                  </a:ext>
                </a:extLst>
              </p:cNvPr>
              <p:cNvSpPr/>
              <p:nvPr/>
            </p:nvSpPr>
            <p:spPr>
              <a:xfrm>
                <a:off x="6544501" y="2396619"/>
                <a:ext cx="180990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10225" y="264"/>
                    </a:lnTo>
                    <a:lnTo>
                      <a:pt x="102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863;p39">
                <a:extLst>
                  <a:ext uri="{FF2B5EF4-FFF2-40B4-BE49-F238E27FC236}">
                    <a16:creationId xmlns:a16="http://schemas.microsoft.com/office/drawing/2014/main" id="{75207FF8-2593-6350-424E-4891DB4F2436}"/>
                  </a:ext>
                </a:extLst>
              </p:cNvPr>
              <p:cNvSpPr/>
              <p:nvPr/>
            </p:nvSpPr>
            <p:spPr>
              <a:xfrm>
                <a:off x="6544501" y="2524773"/>
                <a:ext cx="834236" cy="46553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263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4713" y="263"/>
                    </a:lnTo>
                    <a:lnTo>
                      <a:pt x="47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864;p39">
                <a:extLst>
                  <a:ext uri="{FF2B5EF4-FFF2-40B4-BE49-F238E27FC236}">
                    <a16:creationId xmlns:a16="http://schemas.microsoft.com/office/drawing/2014/main" id="{9CACE09A-EFBF-4B56-2235-59634BD967B5}"/>
                  </a:ext>
                </a:extLst>
              </p:cNvPr>
              <p:cNvSpPr/>
              <p:nvPr/>
            </p:nvSpPr>
            <p:spPr>
              <a:xfrm>
                <a:off x="6544501" y="2728510"/>
                <a:ext cx="180990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10225" y="264"/>
                    </a:lnTo>
                    <a:lnTo>
                      <a:pt x="102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865;p39">
                <a:extLst>
                  <a:ext uri="{FF2B5EF4-FFF2-40B4-BE49-F238E27FC236}">
                    <a16:creationId xmlns:a16="http://schemas.microsoft.com/office/drawing/2014/main" id="{AEB1C7E3-7716-917E-B310-5358723E72A4}"/>
                  </a:ext>
                </a:extLst>
              </p:cNvPr>
              <p:cNvSpPr/>
              <p:nvPr/>
            </p:nvSpPr>
            <p:spPr>
              <a:xfrm>
                <a:off x="6544501" y="2856487"/>
                <a:ext cx="1429690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8077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8076" y="264"/>
                    </a:lnTo>
                    <a:lnTo>
                      <a:pt x="80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866;p39">
                <a:extLst>
                  <a:ext uri="{FF2B5EF4-FFF2-40B4-BE49-F238E27FC236}">
                    <a16:creationId xmlns:a16="http://schemas.microsoft.com/office/drawing/2014/main" id="{C7D37DA3-08D7-331E-62C1-534CC67EF3C8}"/>
                  </a:ext>
                </a:extLst>
              </p:cNvPr>
              <p:cNvSpPr/>
              <p:nvPr/>
            </p:nvSpPr>
            <p:spPr>
              <a:xfrm>
                <a:off x="6259518" y="2059240"/>
                <a:ext cx="190106" cy="188159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063" extrusionOk="0">
                    <a:moveTo>
                      <a:pt x="942" y="132"/>
                    </a:moveTo>
                    <a:lnTo>
                      <a:pt x="942" y="931"/>
                    </a:lnTo>
                    <a:lnTo>
                      <a:pt x="132" y="931"/>
                    </a:lnTo>
                    <a:lnTo>
                      <a:pt x="132" y="132"/>
                    </a:lnTo>
                    <a:close/>
                    <a:moveTo>
                      <a:pt x="1" y="0"/>
                    </a:moveTo>
                    <a:lnTo>
                      <a:pt x="1" y="1063"/>
                    </a:lnTo>
                    <a:lnTo>
                      <a:pt x="1074" y="1063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867;p39">
                <a:extLst>
                  <a:ext uri="{FF2B5EF4-FFF2-40B4-BE49-F238E27FC236}">
                    <a16:creationId xmlns:a16="http://schemas.microsoft.com/office/drawing/2014/main" id="{097C120C-A832-0171-EEDB-1172E1585811}"/>
                  </a:ext>
                </a:extLst>
              </p:cNvPr>
              <p:cNvSpPr/>
              <p:nvPr/>
            </p:nvSpPr>
            <p:spPr>
              <a:xfrm>
                <a:off x="6259518" y="2391132"/>
                <a:ext cx="190106" cy="188159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063" extrusionOk="0">
                    <a:moveTo>
                      <a:pt x="942" y="132"/>
                    </a:moveTo>
                    <a:lnTo>
                      <a:pt x="942" y="931"/>
                    </a:lnTo>
                    <a:lnTo>
                      <a:pt x="132" y="931"/>
                    </a:lnTo>
                    <a:lnTo>
                      <a:pt x="132" y="132"/>
                    </a:lnTo>
                    <a:close/>
                    <a:moveTo>
                      <a:pt x="1" y="0"/>
                    </a:moveTo>
                    <a:lnTo>
                      <a:pt x="1" y="1063"/>
                    </a:lnTo>
                    <a:lnTo>
                      <a:pt x="1074" y="1063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868;p39">
                <a:extLst>
                  <a:ext uri="{FF2B5EF4-FFF2-40B4-BE49-F238E27FC236}">
                    <a16:creationId xmlns:a16="http://schemas.microsoft.com/office/drawing/2014/main" id="{F25C89A5-3ADE-AAAA-E2BA-3D2DC8E8836A}"/>
                  </a:ext>
                </a:extLst>
              </p:cNvPr>
              <p:cNvSpPr/>
              <p:nvPr/>
            </p:nvSpPr>
            <p:spPr>
              <a:xfrm>
                <a:off x="6259518" y="2720722"/>
                <a:ext cx="190106" cy="190106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074" extrusionOk="0">
                    <a:moveTo>
                      <a:pt x="942" y="142"/>
                    </a:moveTo>
                    <a:lnTo>
                      <a:pt x="942" y="942"/>
                    </a:lnTo>
                    <a:lnTo>
                      <a:pt x="132" y="942"/>
                    </a:lnTo>
                    <a:lnTo>
                      <a:pt x="132" y="142"/>
                    </a:lnTo>
                    <a:close/>
                    <a:moveTo>
                      <a:pt x="1" y="0"/>
                    </a:moveTo>
                    <a:lnTo>
                      <a:pt x="1" y="1073"/>
                    </a:lnTo>
                    <a:lnTo>
                      <a:pt x="1074" y="1073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869;p39">
                <a:extLst>
                  <a:ext uri="{FF2B5EF4-FFF2-40B4-BE49-F238E27FC236}">
                    <a16:creationId xmlns:a16="http://schemas.microsoft.com/office/drawing/2014/main" id="{C4F3CF1D-2215-A5C3-7CBB-B0FDB399441C}"/>
                  </a:ext>
                </a:extLst>
              </p:cNvPr>
              <p:cNvSpPr/>
              <p:nvPr/>
            </p:nvSpPr>
            <p:spPr>
              <a:xfrm>
                <a:off x="6259518" y="3112619"/>
                <a:ext cx="2094884" cy="529429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2991" extrusionOk="0">
                    <a:moveTo>
                      <a:pt x="1" y="0"/>
                    </a:moveTo>
                    <a:lnTo>
                      <a:pt x="1" y="2990"/>
                    </a:lnTo>
                    <a:lnTo>
                      <a:pt x="11835" y="2990"/>
                    </a:lnTo>
                    <a:lnTo>
                      <a:pt x="11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870;p39">
                <a:extLst>
                  <a:ext uri="{FF2B5EF4-FFF2-40B4-BE49-F238E27FC236}">
                    <a16:creationId xmlns:a16="http://schemas.microsoft.com/office/drawing/2014/main" id="{6E606E56-CF30-830C-7D0E-82A8A8F654C3}"/>
                  </a:ext>
                </a:extLst>
              </p:cNvPr>
              <p:cNvSpPr/>
              <p:nvPr/>
            </p:nvSpPr>
            <p:spPr>
              <a:xfrm>
                <a:off x="6259518" y="3172625"/>
                <a:ext cx="2094884" cy="409418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2313" extrusionOk="0">
                    <a:moveTo>
                      <a:pt x="1032" y="1"/>
                    </a:moveTo>
                    <a:cubicBezTo>
                      <a:pt x="1008" y="1"/>
                      <a:pt x="987" y="22"/>
                      <a:pt x="977" y="56"/>
                    </a:cubicBezTo>
                    <a:lnTo>
                      <a:pt x="724" y="1457"/>
                    </a:lnTo>
                    <a:lnTo>
                      <a:pt x="1" y="1457"/>
                    </a:lnTo>
                    <a:lnTo>
                      <a:pt x="1" y="1634"/>
                    </a:lnTo>
                    <a:lnTo>
                      <a:pt x="756" y="1634"/>
                    </a:lnTo>
                    <a:cubicBezTo>
                      <a:pt x="790" y="1634"/>
                      <a:pt x="800" y="1599"/>
                      <a:pt x="811" y="1568"/>
                    </a:cubicBezTo>
                    <a:lnTo>
                      <a:pt x="1019" y="427"/>
                    </a:lnTo>
                    <a:lnTo>
                      <a:pt x="1250" y="2236"/>
                    </a:lnTo>
                    <a:cubicBezTo>
                      <a:pt x="1250" y="2280"/>
                      <a:pt x="1271" y="2312"/>
                      <a:pt x="1305" y="2312"/>
                    </a:cubicBezTo>
                    <a:cubicBezTo>
                      <a:pt x="1326" y="2312"/>
                      <a:pt x="1347" y="2280"/>
                      <a:pt x="1347" y="2246"/>
                    </a:cubicBezTo>
                    <a:lnTo>
                      <a:pt x="1524" y="1031"/>
                    </a:lnTo>
                    <a:lnTo>
                      <a:pt x="1600" y="1568"/>
                    </a:lnTo>
                    <a:cubicBezTo>
                      <a:pt x="1610" y="1599"/>
                      <a:pt x="1634" y="1634"/>
                      <a:pt x="1655" y="1634"/>
                    </a:cubicBezTo>
                    <a:lnTo>
                      <a:pt x="3693" y="1634"/>
                    </a:lnTo>
                    <a:cubicBezTo>
                      <a:pt x="3714" y="1634"/>
                      <a:pt x="3738" y="1599"/>
                      <a:pt x="3748" y="1568"/>
                    </a:cubicBezTo>
                    <a:lnTo>
                      <a:pt x="3956" y="427"/>
                    </a:lnTo>
                    <a:lnTo>
                      <a:pt x="4187" y="2236"/>
                    </a:lnTo>
                    <a:cubicBezTo>
                      <a:pt x="4187" y="2280"/>
                      <a:pt x="4208" y="2312"/>
                      <a:pt x="4229" y="2312"/>
                    </a:cubicBezTo>
                    <a:cubicBezTo>
                      <a:pt x="4264" y="2312"/>
                      <a:pt x="4285" y="2280"/>
                      <a:pt x="4285" y="2246"/>
                    </a:cubicBezTo>
                    <a:lnTo>
                      <a:pt x="4461" y="1031"/>
                    </a:lnTo>
                    <a:lnTo>
                      <a:pt x="4537" y="1568"/>
                    </a:lnTo>
                    <a:cubicBezTo>
                      <a:pt x="4548" y="1599"/>
                      <a:pt x="4569" y="1634"/>
                      <a:pt x="4592" y="1634"/>
                    </a:cubicBezTo>
                    <a:lnTo>
                      <a:pt x="6630" y="1634"/>
                    </a:lnTo>
                    <a:cubicBezTo>
                      <a:pt x="6651" y="1634"/>
                      <a:pt x="6672" y="1599"/>
                      <a:pt x="6686" y="1568"/>
                    </a:cubicBezTo>
                    <a:lnTo>
                      <a:pt x="6893" y="427"/>
                    </a:lnTo>
                    <a:lnTo>
                      <a:pt x="7122" y="2236"/>
                    </a:lnTo>
                    <a:cubicBezTo>
                      <a:pt x="7122" y="2280"/>
                      <a:pt x="7146" y="2312"/>
                      <a:pt x="7167" y="2312"/>
                    </a:cubicBezTo>
                    <a:cubicBezTo>
                      <a:pt x="7188" y="2312"/>
                      <a:pt x="7212" y="2280"/>
                      <a:pt x="7222" y="2246"/>
                    </a:cubicBezTo>
                    <a:lnTo>
                      <a:pt x="7385" y="1031"/>
                    </a:lnTo>
                    <a:lnTo>
                      <a:pt x="7475" y="1568"/>
                    </a:lnTo>
                    <a:cubicBezTo>
                      <a:pt x="7485" y="1599"/>
                      <a:pt x="7496" y="1634"/>
                      <a:pt x="7527" y="1634"/>
                    </a:cubicBezTo>
                    <a:lnTo>
                      <a:pt x="9565" y="1634"/>
                    </a:lnTo>
                    <a:cubicBezTo>
                      <a:pt x="9589" y="1634"/>
                      <a:pt x="9610" y="1599"/>
                      <a:pt x="9610" y="1568"/>
                    </a:cubicBezTo>
                    <a:lnTo>
                      <a:pt x="9828" y="427"/>
                    </a:lnTo>
                    <a:lnTo>
                      <a:pt x="10049" y="2236"/>
                    </a:lnTo>
                    <a:cubicBezTo>
                      <a:pt x="10059" y="2280"/>
                      <a:pt x="10081" y="2312"/>
                      <a:pt x="10104" y="2312"/>
                    </a:cubicBezTo>
                    <a:cubicBezTo>
                      <a:pt x="10125" y="2312"/>
                      <a:pt x="10146" y="2280"/>
                      <a:pt x="10157" y="2246"/>
                    </a:cubicBezTo>
                    <a:lnTo>
                      <a:pt x="10322" y="1031"/>
                    </a:lnTo>
                    <a:lnTo>
                      <a:pt x="10409" y="1568"/>
                    </a:lnTo>
                    <a:cubicBezTo>
                      <a:pt x="10409" y="1599"/>
                      <a:pt x="10433" y="1634"/>
                      <a:pt x="10454" y="1634"/>
                    </a:cubicBezTo>
                    <a:lnTo>
                      <a:pt x="11835" y="1634"/>
                    </a:lnTo>
                    <a:lnTo>
                      <a:pt x="11835" y="1457"/>
                    </a:lnTo>
                    <a:lnTo>
                      <a:pt x="10499" y="1457"/>
                    </a:lnTo>
                    <a:lnTo>
                      <a:pt x="10378" y="658"/>
                    </a:lnTo>
                    <a:cubicBezTo>
                      <a:pt x="10367" y="613"/>
                      <a:pt x="10343" y="592"/>
                      <a:pt x="10322" y="592"/>
                    </a:cubicBezTo>
                    <a:cubicBezTo>
                      <a:pt x="10301" y="592"/>
                      <a:pt x="10278" y="624"/>
                      <a:pt x="10278" y="658"/>
                    </a:cubicBezTo>
                    <a:lnTo>
                      <a:pt x="10104" y="1831"/>
                    </a:lnTo>
                    <a:lnTo>
                      <a:pt x="9883" y="66"/>
                    </a:lnTo>
                    <a:cubicBezTo>
                      <a:pt x="9883" y="32"/>
                      <a:pt x="9862" y="1"/>
                      <a:pt x="9841" y="1"/>
                    </a:cubicBezTo>
                    <a:cubicBezTo>
                      <a:pt x="9807" y="1"/>
                      <a:pt x="9797" y="22"/>
                      <a:pt x="9786" y="56"/>
                    </a:cubicBezTo>
                    <a:lnTo>
                      <a:pt x="9523" y="1457"/>
                    </a:lnTo>
                    <a:lnTo>
                      <a:pt x="7561" y="1457"/>
                    </a:lnTo>
                    <a:lnTo>
                      <a:pt x="7440" y="658"/>
                    </a:lnTo>
                    <a:cubicBezTo>
                      <a:pt x="7430" y="613"/>
                      <a:pt x="7409" y="592"/>
                      <a:pt x="7385" y="592"/>
                    </a:cubicBezTo>
                    <a:cubicBezTo>
                      <a:pt x="7364" y="592"/>
                      <a:pt x="7343" y="624"/>
                      <a:pt x="7343" y="658"/>
                    </a:cubicBezTo>
                    <a:lnTo>
                      <a:pt x="7167" y="1831"/>
                    </a:lnTo>
                    <a:lnTo>
                      <a:pt x="6949" y="66"/>
                    </a:lnTo>
                    <a:cubicBezTo>
                      <a:pt x="6949" y="32"/>
                      <a:pt x="6925" y="1"/>
                      <a:pt x="6904" y="1"/>
                    </a:cubicBezTo>
                    <a:cubicBezTo>
                      <a:pt x="6883" y="1"/>
                      <a:pt x="6859" y="22"/>
                      <a:pt x="6849" y="56"/>
                    </a:cubicBezTo>
                    <a:lnTo>
                      <a:pt x="6596" y="1457"/>
                    </a:lnTo>
                    <a:lnTo>
                      <a:pt x="4624" y="1457"/>
                    </a:lnTo>
                    <a:lnTo>
                      <a:pt x="4503" y="658"/>
                    </a:lnTo>
                    <a:cubicBezTo>
                      <a:pt x="4492" y="613"/>
                      <a:pt x="4482" y="592"/>
                      <a:pt x="4450" y="592"/>
                    </a:cubicBezTo>
                    <a:cubicBezTo>
                      <a:pt x="4427" y="592"/>
                      <a:pt x="4406" y="624"/>
                      <a:pt x="4406" y="658"/>
                    </a:cubicBezTo>
                    <a:lnTo>
                      <a:pt x="4240" y="1831"/>
                    </a:lnTo>
                    <a:lnTo>
                      <a:pt x="4011" y="66"/>
                    </a:lnTo>
                    <a:cubicBezTo>
                      <a:pt x="4011" y="32"/>
                      <a:pt x="3990" y="1"/>
                      <a:pt x="3966" y="1"/>
                    </a:cubicBezTo>
                    <a:cubicBezTo>
                      <a:pt x="3945" y="1"/>
                      <a:pt x="3924" y="22"/>
                      <a:pt x="3911" y="56"/>
                    </a:cubicBezTo>
                    <a:lnTo>
                      <a:pt x="3661" y="1457"/>
                    </a:lnTo>
                    <a:lnTo>
                      <a:pt x="1700" y="1457"/>
                    </a:lnTo>
                    <a:lnTo>
                      <a:pt x="1568" y="658"/>
                    </a:lnTo>
                    <a:cubicBezTo>
                      <a:pt x="1568" y="613"/>
                      <a:pt x="1545" y="592"/>
                      <a:pt x="1524" y="592"/>
                    </a:cubicBezTo>
                    <a:lnTo>
                      <a:pt x="1513" y="592"/>
                    </a:lnTo>
                    <a:cubicBezTo>
                      <a:pt x="1492" y="592"/>
                      <a:pt x="1468" y="624"/>
                      <a:pt x="1468" y="658"/>
                    </a:cubicBezTo>
                    <a:lnTo>
                      <a:pt x="1305" y="1831"/>
                    </a:lnTo>
                    <a:lnTo>
                      <a:pt x="1084" y="66"/>
                    </a:lnTo>
                    <a:cubicBezTo>
                      <a:pt x="1074" y="32"/>
                      <a:pt x="1053" y="1"/>
                      <a:pt x="10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871;p39">
                <a:extLst>
                  <a:ext uri="{FF2B5EF4-FFF2-40B4-BE49-F238E27FC236}">
                    <a16:creationId xmlns:a16="http://schemas.microsoft.com/office/drawing/2014/main" id="{B96CDACC-482E-8D7D-555A-EE948AC06B02}"/>
                  </a:ext>
                </a:extLst>
              </p:cNvPr>
              <p:cNvSpPr/>
              <p:nvPr/>
            </p:nvSpPr>
            <p:spPr>
              <a:xfrm>
                <a:off x="6290854" y="3961547"/>
                <a:ext cx="570318" cy="25312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43" extrusionOk="0">
                    <a:moveTo>
                      <a:pt x="0" y="1"/>
                    </a:moveTo>
                    <a:lnTo>
                      <a:pt x="0" y="143"/>
                    </a:lnTo>
                    <a:lnTo>
                      <a:pt x="3222" y="143"/>
                    </a:lnTo>
                    <a:lnTo>
                      <a:pt x="3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872;p39">
                <a:extLst>
                  <a:ext uri="{FF2B5EF4-FFF2-40B4-BE49-F238E27FC236}">
                    <a16:creationId xmlns:a16="http://schemas.microsoft.com/office/drawing/2014/main" id="{ABA6C450-A723-05B5-E17E-8B7794371354}"/>
                  </a:ext>
                </a:extLst>
              </p:cNvPr>
              <p:cNvSpPr/>
              <p:nvPr/>
            </p:nvSpPr>
            <p:spPr>
              <a:xfrm>
                <a:off x="6796924" y="3648694"/>
                <a:ext cx="701997" cy="422088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1574" extrusionOk="0">
                    <a:moveTo>
                      <a:pt x="1029" y="379"/>
                    </a:moveTo>
                    <a:cubicBezTo>
                      <a:pt x="1029" y="379"/>
                      <a:pt x="1039" y="379"/>
                      <a:pt x="1063" y="390"/>
                    </a:cubicBezTo>
                    <a:cubicBezTo>
                      <a:pt x="1118" y="445"/>
                      <a:pt x="1105" y="466"/>
                      <a:pt x="1084" y="500"/>
                    </a:cubicBezTo>
                    <a:cubicBezTo>
                      <a:pt x="1074" y="521"/>
                      <a:pt x="1063" y="532"/>
                      <a:pt x="1039" y="555"/>
                    </a:cubicBezTo>
                    <a:cubicBezTo>
                      <a:pt x="1018" y="466"/>
                      <a:pt x="1018" y="390"/>
                      <a:pt x="1029" y="379"/>
                    </a:cubicBezTo>
                    <a:close/>
                    <a:moveTo>
                      <a:pt x="1776" y="435"/>
                    </a:moveTo>
                    <a:cubicBezTo>
                      <a:pt x="1763" y="466"/>
                      <a:pt x="1741" y="521"/>
                      <a:pt x="1731" y="542"/>
                    </a:cubicBezTo>
                    <a:cubicBezTo>
                      <a:pt x="1720" y="555"/>
                      <a:pt x="1686" y="577"/>
                      <a:pt x="1655" y="598"/>
                    </a:cubicBezTo>
                    <a:cubicBezTo>
                      <a:pt x="1655" y="587"/>
                      <a:pt x="1665" y="566"/>
                      <a:pt x="1665" y="555"/>
                    </a:cubicBezTo>
                    <a:cubicBezTo>
                      <a:pt x="1686" y="490"/>
                      <a:pt x="1720" y="445"/>
                      <a:pt x="1752" y="435"/>
                    </a:cubicBezTo>
                    <a:close/>
                    <a:moveTo>
                      <a:pt x="2444" y="137"/>
                    </a:moveTo>
                    <a:cubicBezTo>
                      <a:pt x="2454" y="137"/>
                      <a:pt x="2486" y="203"/>
                      <a:pt x="2486" y="324"/>
                    </a:cubicBezTo>
                    <a:cubicBezTo>
                      <a:pt x="2475" y="466"/>
                      <a:pt x="2367" y="587"/>
                      <a:pt x="2136" y="674"/>
                    </a:cubicBezTo>
                    <a:cubicBezTo>
                      <a:pt x="2181" y="456"/>
                      <a:pt x="2257" y="269"/>
                      <a:pt x="2409" y="148"/>
                    </a:cubicBezTo>
                    <a:cubicBezTo>
                      <a:pt x="2433" y="137"/>
                      <a:pt x="2444" y="137"/>
                      <a:pt x="2444" y="137"/>
                    </a:cubicBezTo>
                    <a:close/>
                    <a:moveTo>
                      <a:pt x="371" y="369"/>
                    </a:moveTo>
                    <a:cubicBezTo>
                      <a:pt x="437" y="369"/>
                      <a:pt x="503" y="390"/>
                      <a:pt x="558" y="445"/>
                    </a:cubicBezTo>
                    <a:cubicBezTo>
                      <a:pt x="613" y="500"/>
                      <a:pt x="658" y="621"/>
                      <a:pt x="624" y="740"/>
                    </a:cubicBezTo>
                    <a:cubicBezTo>
                      <a:pt x="548" y="757"/>
                      <a:pt x="471" y="768"/>
                      <a:pt x="402" y="768"/>
                    </a:cubicBezTo>
                    <a:cubicBezTo>
                      <a:pt x="333" y="768"/>
                      <a:pt x="273" y="757"/>
                      <a:pt x="229" y="729"/>
                    </a:cubicBezTo>
                    <a:cubicBezTo>
                      <a:pt x="164" y="687"/>
                      <a:pt x="143" y="632"/>
                      <a:pt x="143" y="577"/>
                    </a:cubicBezTo>
                    <a:cubicBezTo>
                      <a:pt x="153" y="490"/>
                      <a:pt x="219" y="411"/>
                      <a:pt x="295" y="379"/>
                    </a:cubicBezTo>
                    <a:cubicBezTo>
                      <a:pt x="316" y="369"/>
                      <a:pt x="350" y="369"/>
                      <a:pt x="371" y="369"/>
                    </a:cubicBezTo>
                    <a:close/>
                    <a:moveTo>
                      <a:pt x="2445" y="0"/>
                    </a:moveTo>
                    <a:cubicBezTo>
                      <a:pt x="2414" y="0"/>
                      <a:pt x="2377" y="13"/>
                      <a:pt x="2333" y="51"/>
                    </a:cubicBezTo>
                    <a:cubicBezTo>
                      <a:pt x="2125" y="203"/>
                      <a:pt x="2039" y="456"/>
                      <a:pt x="1994" y="729"/>
                    </a:cubicBezTo>
                    <a:cubicBezTo>
                      <a:pt x="1916" y="755"/>
                      <a:pt x="1846" y="777"/>
                      <a:pt x="1788" y="777"/>
                    </a:cubicBezTo>
                    <a:cubicBezTo>
                      <a:pt x="1748" y="777"/>
                      <a:pt x="1713" y="767"/>
                      <a:pt x="1686" y="740"/>
                    </a:cubicBezTo>
                    <a:cubicBezTo>
                      <a:pt x="1752" y="687"/>
                      <a:pt x="1807" y="653"/>
                      <a:pt x="1828" y="632"/>
                    </a:cubicBezTo>
                    <a:cubicBezTo>
                      <a:pt x="1852" y="598"/>
                      <a:pt x="1939" y="445"/>
                      <a:pt x="1883" y="345"/>
                    </a:cubicBezTo>
                    <a:cubicBezTo>
                      <a:pt x="1867" y="328"/>
                      <a:pt x="1835" y="296"/>
                      <a:pt x="1773" y="296"/>
                    </a:cubicBezTo>
                    <a:cubicBezTo>
                      <a:pt x="1757" y="296"/>
                      <a:pt x="1740" y="298"/>
                      <a:pt x="1720" y="303"/>
                    </a:cubicBezTo>
                    <a:cubicBezTo>
                      <a:pt x="1631" y="324"/>
                      <a:pt x="1565" y="411"/>
                      <a:pt x="1534" y="521"/>
                    </a:cubicBezTo>
                    <a:cubicBezTo>
                      <a:pt x="1523" y="577"/>
                      <a:pt x="1523" y="632"/>
                      <a:pt x="1523" y="674"/>
                    </a:cubicBezTo>
                    <a:cubicBezTo>
                      <a:pt x="1429" y="721"/>
                      <a:pt x="1328" y="768"/>
                      <a:pt x="1239" y="768"/>
                    </a:cubicBezTo>
                    <a:cubicBezTo>
                      <a:pt x="1224" y="768"/>
                      <a:pt x="1209" y="766"/>
                      <a:pt x="1194" y="763"/>
                    </a:cubicBezTo>
                    <a:cubicBezTo>
                      <a:pt x="1160" y="753"/>
                      <a:pt x="1129" y="719"/>
                      <a:pt x="1095" y="674"/>
                    </a:cubicBezTo>
                    <a:cubicBezTo>
                      <a:pt x="1139" y="642"/>
                      <a:pt x="1184" y="608"/>
                      <a:pt x="1205" y="577"/>
                    </a:cubicBezTo>
                    <a:cubicBezTo>
                      <a:pt x="1271" y="466"/>
                      <a:pt x="1250" y="369"/>
                      <a:pt x="1139" y="293"/>
                    </a:cubicBezTo>
                    <a:cubicBezTo>
                      <a:pt x="1095" y="259"/>
                      <a:pt x="1057" y="248"/>
                      <a:pt x="1026" y="248"/>
                    </a:cubicBezTo>
                    <a:cubicBezTo>
                      <a:pt x="997" y="248"/>
                      <a:pt x="975" y="258"/>
                      <a:pt x="963" y="269"/>
                    </a:cubicBezTo>
                    <a:cubicBezTo>
                      <a:pt x="897" y="303"/>
                      <a:pt x="876" y="400"/>
                      <a:pt x="897" y="521"/>
                    </a:cubicBezTo>
                    <a:cubicBezTo>
                      <a:pt x="908" y="555"/>
                      <a:pt x="921" y="598"/>
                      <a:pt x="932" y="632"/>
                    </a:cubicBezTo>
                    <a:cubicBezTo>
                      <a:pt x="876" y="663"/>
                      <a:pt x="821" y="687"/>
                      <a:pt x="766" y="708"/>
                    </a:cubicBezTo>
                    <a:cubicBezTo>
                      <a:pt x="776" y="577"/>
                      <a:pt x="734" y="435"/>
                      <a:pt x="645" y="358"/>
                    </a:cubicBezTo>
                    <a:cubicBezTo>
                      <a:pt x="563" y="275"/>
                      <a:pt x="469" y="233"/>
                      <a:pt x="375" y="233"/>
                    </a:cubicBezTo>
                    <a:cubicBezTo>
                      <a:pt x="333" y="233"/>
                      <a:pt x="291" y="241"/>
                      <a:pt x="250" y="258"/>
                    </a:cubicBezTo>
                    <a:cubicBezTo>
                      <a:pt x="119" y="303"/>
                      <a:pt x="22" y="435"/>
                      <a:pt x="11" y="566"/>
                    </a:cubicBezTo>
                    <a:cubicBezTo>
                      <a:pt x="1" y="674"/>
                      <a:pt x="53" y="774"/>
                      <a:pt x="164" y="839"/>
                    </a:cubicBezTo>
                    <a:cubicBezTo>
                      <a:pt x="241" y="882"/>
                      <a:pt x="338" y="898"/>
                      <a:pt x="444" y="898"/>
                    </a:cubicBezTo>
                    <a:cubicBezTo>
                      <a:pt x="474" y="898"/>
                      <a:pt x="506" y="897"/>
                      <a:pt x="537" y="895"/>
                    </a:cubicBezTo>
                    <a:lnTo>
                      <a:pt x="537" y="895"/>
                    </a:lnTo>
                    <a:cubicBezTo>
                      <a:pt x="482" y="950"/>
                      <a:pt x="406" y="992"/>
                      <a:pt x="274" y="1026"/>
                    </a:cubicBezTo>
                    <a:cubicBezTo>
                      <a:pt x="229" y="1037"/>
                      <a:pt x="208" y="1068"/>
                      <a:pt x="219" y="1102"/>
                    </a:cubicBezTo>
                    <a:cubicBezTo>
                      <a:pt x="228" y="1140"/>
                      <a:pt x="253" y="1160"/>
                      <a:pt x="279" y="1160"/>
                    </a:cubicBezTo>
                    <a:cubicBezTo>
                      <a:pt x="284" y="1160"/>
                      <a:pt x="290" y="1159"/>
                      <a:pt x="295" y="1158"/>
                    </a:cubicBezTo>
                    <a:cubicBezTo>
                      <a:pt x="558" y="1102"/>
                      <a:pt x="679" y="960"/>
                      <a:pt x="724" y="850"/>
                    </a:cubicBezTo>
                    <a:cubicBezTo>
                      <a:pt x="821" y="829"/>
                      <a:pt x="908" y="795"/>
                      <a:pt x="987" y="753"/>
                    </a:cubicBezTo>
                    <a:cubicBezTo>
                      <a:pt x="1029" y="818"/>
                      <a:pt x="1095" y="871"/>
                      <a:pt x="1171" y="895"/>
                    </a:cubicBezTo>
                    <a:cubicBezTo>
                      <a:pt x="1191" y="898"/>
                      <a:pt x="1213" y="900"/>
                      <a:pt x="1235" y="900"/>
                    </a:cubicBezTo>
                    <a:cubicBezTo>
                      <a:pt x="1343" y="900"/>
                      <a:pt x="1467" y="860"/>
                      <a:pt x="1565" y="805"/>
                    </a:cubicBezTo>
                    <a:cubicBezTo>
                      <a:pt x="1578" y="818"/>
                      <a:pt x="1589" y="829"/>
                      <a:pt x="1599" y="839"/>
                    </a:cubicBezTo>
                    <a:cubicBezTo>
                      <a:pt x="1657" y="897"/>
                      <a:pt x="1723" y="915"/>
                      <a:pt x="1790" y="915"/>
                    </a:cubicBezTo>
                    <a:cubicBezTo>
                      <a:pt x="1852" y="915"/>
                      <a:pt x="1915" y="899"/>
                      <a:pt x="1973" y="884"/>
                    </a:cubicBezTo>
                    <a:lnTo>
                      <a:pt x="1973" y="884"/>
                    </a:lnTo>
                    <a:cubicBezTo>
                      <a:pt x="1960" y="960"/>
                      <a:pt x="1949" y="1047"/>
                      <a:pt x="1949" y="1134"/>
                    </a:cubicBezTo>
                    <a:cubicBezTo>
                      <a:pt x="1939" y="1266"/>
                      <a:pt x="1928" y="1386"/>
                      <a:pt x="1907" y="1497"/>
                    </a:cubicBezTo>
                    <a:cubicBezTo>
                      <a:pt x="1894" y="1528"/>
                      <a:pt x="1928" y="1573"/>
                      <a:pt x="1960" y="1573"/>
                    </a:cubicBezTo>
                    <a:lnTo>
                      <a:pt x="1973" y="1573"/>
                    </a:lnTo>
                    <a:cubicBezTo>
                      <a:pt x="2004" y="1573"/>
                      <a:pt x="2039" y="1552"/>
                      <a:pt x="2039" y="1518"/>
                    </a:cubicBezTo>
                    <a:cubicBezTo>
                      <a:pt x="2060" y="1397"/>
                      <a:pt x="2070" y="1279"/>
                      <a:pt x="2081" y="1147"/>
                    </a:cubicBezTo>
                    <a:cubicBezTo>
                      <a:pt x="2091" y="1037"/>
                      <a:pt x="2104" y="937"/>
                      <a:pt x="2115" y="829"/>
                    </a:cubicBezTo>
                    <a:cubicBezTo>
                      <a:pt x="2257" y="784"/>
                      <a:pt x="2607" y="653"/>
                      <a:pt x="2617" y="324"/>
                    </a:cubicBezTo>
                    <a:cubicBezTo>
                      <a:pt x="2617" y="248"/>
                      <a:pt x="2607" y="61"/>
                      <a:pt x="2509" y="16"/>
                    </a:cubicBezTo>
                    <a:cubicBezTo>
                      <a:pt x="2490" y="7"/>
                      <a:pt x="2469" y="0"/>
                      <a:pt x="24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873;p39">
                <a:extLst>
                  <a:ext uri="{FF2B5EF4-FFF2-40B4-BE49-F238E27FC236}">
                    <a16:creationId xmlns:a16="http://schemas.microsoft.com/office/drawing/2014/main" id="{E07950C6-6DB7-04F6-43C5-136C3A023360}"/>
                  </a:ext>
                </a:extLst>
              </p:cNvPr>
              <p:cNvSpPr/>
              <p:nvPr/>
            </p:nvSpPr>
            <p:spPr>
              <a:xfrm>
                <a:off x="7859495" y="3867207"/>
                <a:ext cx="494913" cy="6390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361" extrusionOk="0">
                    <a:moveTo>
                      <a:pt x="0" y="0"/>
                    </a:moveTo>
                    <a:lnTo>
                      <a:pt x="0" y="360"/>
                    </a:lnTo>
                    <a:lnTo>
                      <a:pt x="2796" y="360"/>
                    </a:lnTo>
                    <a:lnTo>
                      <a:pt x="27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874;p39">
                <a:extLst>
                  <a:ext uri="{FF2B5EF4-FFF2-40B4-BE49-F238E27FC236}">
                    <a16:creationId xmlns:a16="http://schemas.microsoft.com/office/drawing/2014/main" id="{5FE4038A-0E2F-E825-8DC9-7D8440304105}"/>
                  </a:ext>
                </a:extLst>
              </p:cNvPr>
              <p:cNvSpPr/>
              <p:nvPr/>
            </p:nvSpPr>
            <p:spPr>
              <a:xfrm>
                <a:off x="7702489" y="3867207"/>
                <a:ext cx="93283" cy="639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361" extrusionOk="0">
                    <a:moveTo>
                      <a:pt x="1" y="0"/>
                    </a:moveTo>
                    <a:lnTo>
                      <a:pt x="1" y="360"/>
                    </a:lnTo>
                    <a:lnTo>
                      <a:pt x="527" y="360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875;p39">
                <a:extLst>
                  <a:ext uri="{FF2B5EF4-FFF2-40B4-BE49-F238E27FC236}">
                    <a16:creationId xmlns:a16="http://schemas.microsoft.com/office/drawing/2014/main" id="{CC7AAB61-CCF6-1E82-B9F1-3DDE2541D960}"/>
                  </a:ext>
                </a:extLst>
              </p:cNvPr>
              <p:cNvSpPr/>
              <p:nvPr/>
            </p:nvSpPr>
            <p:spPr>
              <a:xfrm>
                <a:off x="6286600" y="1973391"/>
                <a:ext cx="246394" cy="26480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496" extrusionOk="0">
                    <a:moveTo>
                      <a:pt x="1239" y="0"/>
                    </a:moveTo>
                    <a:cubicBezTo>
                      <a:pt x="1198" y="0"/>
                      <a:pt x="1156" y="20"/>
                      <a:pt x="1129" y="59"/>
                    </a:cubicBezTo>
                    <a:lnTo>
                      <a:pt x="471" y="1035"/>
                    </a:lnTo>
                    <a:lnTo>
                      <a:pt x="263" y="748"/>
                    </a:lnTo>
                    <a:cubicBezTo>
                      <a:pt x="238" y="709"/>
                      <a:pt x="197" y="690"/>
                      <a:pt x="153" y="690"/>
                    </a:cubicBezTo>
                    <a:cubicBezTo>
                      <a:pt x="123" y="690"/>
                      <a:pt x="93" y="699"/>
                      <a:pt x="66" y="717"/>
                    </a:cubicBezTo>
                    <a:cubicBezTo>
                      <a:pt x="11" y="759"/>
                      <a:pt x="0" y="848"/>
                      <a:pt x="45" y="903"/>
                    </a:cubicBezTo>
                    <a:lnTo>
                      <a:pt x="484" y="1495"/>
                    </a:lnTo>
                    <a:lnTo>
                      <a:pt x="1360" y="212"/>
                    </a:lnTo>
                    <a:cubicBezTo>
                      <a:pt x="1392" y="146"/>
                      <a:pt x="1381" y="59"/>
                      <a:pt x="1315" y="25"/>
                    </a:cubicBezTo>
                    <a:cubicBezTo>
                      <a:pt x="1293" y="9"/>
                      <a:pt x="1267" y="0"/>
                      <a:pt x="1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876;p39">
                <a:extLst>
                  <a:ext uri="{FF2B5EF4-FFF2-40B4-BE49-F238E27FC236}">
                    <a16:creationId xmlns:a16="http://schemas.microsoft.com/office/drawing/2014/main" id="{1AD42F78-536C-70C4-CEBD-8FA03FFEECC5}"/>
                  </a:ext>
                </a:extLst>
              </p:cNvPr>
              <p:cNvSpPr/>
              <p:nvPr/>
            </p:nvSpPr>
            <p:spPr>
              <a:xfrm>
                <a:off x="6286600" y="2301565"/>
                <a:ext cx="246394" cy="26604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503" extrusionOk="0">
                    <a:moveTo>
                      <a:pt x="1246" y="0"/>
                    </a:moveTo>
                    <a:cubicBezTo>
                      <a:pt x="1203" y="0"/>
                      <a:pt x="1157" y="22"/>
                      <a:pt x="1129" y="57"/>
                    </a:cubicBezTo>
                    <a:lnTo>
                      <a:pt x="471" y="1032"/>
                    </a:lnTo>
                    <a:lnTo>
                      <a:pt x="263" y="746"/>
                    </a:lnTo>
                    <a:cubicBezTo>
                      <a:pt x="238" y="706"/>
                      <a:pt x="197" y="687"/>
                      <a:pt x="153" y="687"/>
                    </a:cubicBezTo>
                    <a:cubicBezTo>
                      <a:pt x="123" y="687"/>
                      <a:pt x="93" y="696"/>
                      <a:pt x="66" y="714"/>
                    </a:cubicBezTo>
                    <a:cubicBezTo>
                      <a:pt x="11" y="759"/>
                      <a:pt x="0" y="846"/>
                      <a:pt x="45" y="901"/>
                    </a:cubicBezTo>
                    <a:lnTo>
                      <a:pt x="484" y="1503"/>
                    </a:lnTo>
                    <a:lnTo>
                      <a:pt x="1360" y="209"/>
                    </a:lnTo>
                    <a:cubicBezTo>
                      <a:pt x="1392" y="143"/>
                      <a:pt x="1381" y="67"/>
                      <a:pt x="1315" y="22"/>
                    </a:cubicBezTo>
                    <a:cubicBezTo>
                      <a:pt x="1295" y="7"/>
                      <a:pt x="1271" y="0"/>
                      <a:pt x="12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877;p39">
                <a:extLst>
                  <a:ext uri="{FF2B5EF4-FFF2-40B4-BE49-F238E27FC236}">
                    <a16:creationId xmlns:a16="http://schemas.microsoft.com/office/drawing/2014/main" id="{BF8415E9-4752-B01A-B207-7499A4A3FBE4}"/>
                  </a:ext>
                </a:extLst>
              </p:cNvPr>
              <p:cNvSpPr/>
              <p:nvPr/>
            </p:nvSpPr>
            <p:spPr>
              <a:xfrm>
                <a:off x="6286600" y="2633103"/>
                <a:ext cx="246394" cy="26604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503" extrusionOk="0">
                    <a:moveTo>
                      <a:pt x="1246" y="1"/>
                    </a:moveTo>
                    <a:cubicBezTo>
                      <a:pt x="1202" y="1"/>
                      <a:pt x="1157" y="23"/>
                      <a:pt x="1129" y="56"/>
                    </a:cubicBezTo>
                    <a:lnTo>
                      <a:pt x="471" y="1032"/>
                    </a:lnTo>
                    <a:lnTo>
                      <a:pt x="263" y="748"/>
                    </a:lnTo>
                    <a:cubicBezTo>
                      <a:pt x="238" y="708"/>
                      <a:pt x="195" y="688"/>
                      <a:pt x="151" y="688"/>
                    </a:cubicBezTo>
                    <a:cubicBezTo>
                      <a:pt x="122" y="688"/>
                      <a:pt x="92" y="697"/>
                      <a:pt x="66" y="713"/>
                    </a:cubicBezTo>
                    <a:cubicBezTo>
                      <a:pt x="11" y="758"/>
                      <a:pt x="0" y="845"/>
                      <a:pt x="45" y="900"/>
                    </a:cubicBezTo>
                    <a:lnTo>
                      <a:pt x="484" y="1502"/>
                    </a:lnTo>
                    <a:lnTo>
                      <a:pt x="1360" y="211"/>
                    </a:lnTo>
                    <a:cubicBezTo>
                      <a:pt x="1392" y="145"/>
                      <a:pt x="1381" y="69"/>
                      <a:pt x="1315" y="24"/>
                    </a:cubicBezTo>
                    <a:cubicBezTo>
                      <a:pt x="1295" y="8"/>
                      <a:pt x="1271" y="1"/>
                      <a:pt x="1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878;p39">
              <a:extLst>
                <a:ext uri="{FF2B5EF4-FFF2-40B4-BE49-F238E27FC236}">
                  <a16:creationId xmlns:a16="http://schemas.microsoft.com/office/drawing/2014/main" id="{3AE459A4-38C9-AC37-9D83-FA2BFDF7C24C}"/>
                </a:ext>
              </a:extLst>
            </p:cNvPr>
            <p:cNvGrpSpPr/>
            <p:nvPr/>
          </p:nvGrpSpPr>
          <p:grpSpPr>
            <a:xfrm>
              <a:off x="7063461" y="1470816"/>
              <a:ext cx="887632" cy="2927205"/>
              <a:chOff x="5787200" y="843124"/>
              <a:chExt cx="1141796" cy="3765378"/>
            </a:xfrm>
          </p:grpSpPr>
          <p:grpSp>
            <p:nvGrpSpPr>
              <p:cNvPr id="39" name="Google Shape;879;p39">
                <a:extLst>
                  <a:ext uri="{FF2B5EF4-FFF2-40B4-BE49-F238E27FC236}">
                    <a16:creationId xmlns:a16="http://schemas.microsoft.com/office/drawing/2014/main" id="{75FF7F9F-58B3-6568-7AB2-21BCD7BDFA96}"/>
                  </a:ext>
                </a:extLst>
              </p:cNvPr>
              <p:cNvGrpSpPr/>
              <p:nvPr/>
            </p:nvGrpSpPr>
            <p:grpSpPr>
              <a:xfrm>
                <a:off x="5787200" y="843124"/>
                <a:ext cx="1141796" cy="3765378"/>
                <a:chOff x="5052050" y="812974"/>
                <a:chExt cx="1141796" cy="3765378"/>
              </a:xfrm>
            </p:grpSpPr>
            <p:sp>
              <p:nvSpPr>
                <p:cNvPr id="454" name="Google Shape;880;p39">
                  <a:extLst>
                    <a:ext uri="{FF2B5EF4-FFF2-40B4-BE49-F238E27FC236}">
                      <a16:creationId xmlns:a16="http://schemas.microsoft.com/office/drawing/2014/main" id="{2EEF47EA-682A-1CDA-CF52-B7C67F8F3749}"/>
                    </a:ext>
                  </a:extLst>
                </p:cNvPr>
                <p:cNvSpPr/>
                <p:nvPr/>
              </p:nvSpPr>
              <p:spPr>
                <a:xfrm>
                  <a:off x="5052050" y="1003541"/>
                  <a:ext cx="1141796" cy="3384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1204" extrusionOk="0">
                      <a:moveTo>
                        <a:pt x="1" y="1"/>
                      </a:moveTo>
                      <a:lnTo>
                        <a:pt x="1" y="21204"/>
                      </a:lnTo>
                      <a:lnTo>
                        <a:pt x="7154" y="21204"/>
                      </a:lnTo>
                      <a:lnTo>
                        <a:pt x="71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881;p39">
                  <a:extLst>
                    <a:ext uri="{FF2B5EF4-FFF2-40B4-BE49-F238E27FC236}">
                      <a16:creationId xmlns:a16="http://schemas.microsoft.com/office/drawing/2014/main" id="{8BF058E9-BDE0-ADE0-A453-47E3D4B7DD41}"/>
                    </a:ext>
                  </a:extLst>
                </p:cNvPr>
                <p:cNvSpPr/>
                <p:nvPr/>
              </p:nvSpPr>
              <p:spPr>
                <a:xfrm>
                  <a:off x="5052050" y="4196736"/>
                  <a:ext cx="1141796" cy="381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391" extrusionOk="0">
                      <a:moveTo>
                        <a:pt x="3583" y="0"/>
                      </a:moveTo>
                      <a:cubicBezTo>
                        <a:pt x="3199" y="0"/>
                        <a:pt x="2838" y="24"/>
                        <a:pt x="2486" y="56"/>
                      </a:cubicBezTo>
                      <a:cubicBezTo>
                        <a:pt x="1994" y="111"/>
                        <a:pt x="1545" y="198"/>
                        <a:pt x="1171" y="318"/>
                      </a:cubicBezTo>
                      <a:cubicBezTo>
                        <a:pt x="448" y="526"/>
                        <a:pt x="1" y="844"/>
                        <a:pt x="1" y="1197"/>
                      </a:cubicBezTo>
                      <a:cubicBezTo>
                        <a:pt x="1" y="1547"/>
                        <a:pt x="448" y="1854"/>
                        <a:pt x="1171" y="2072"/>
                      </a:cubicBezTo>
                      <a:cubicBezTo>
                        <a:pt x="1545" y="2193"/>
                        <a:pt x="1994" y="2270"/>
                        <a:pt x="2486" y="2325"/>
                      </a:cubicBezTo>
                      <a:cubicBezTo>
                        <a:pt x="2838" y="2367"/>
                        <a:pt x="3199" y="2391"/>
                        <a:pt x="3583" y="2391"/>
                      </a:cubicBezTo>
                      <a:cubicBezTo>
                        <a:pt x="5555" y="2391"/>
                        <a:pt x="7154" y="1854"/>
                        <a:pt x="7154" y="1197"/>
                      </a:cubicBezTo>
                      <a:cubicBezTo>
                        <a:pt x="7154" y="539"/>
                        <a:pt x="5555" y="0"/>
                        <a:pt x="35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882;p39">
                  <a:extLst>
                    <a:ext uri="{FF2B5EF4-FFF2-40B4-BE49-F238E27FC236}">
                      <a16:creationId xmlns:a16="http://schemas.microsoft.com/office/drawing/2014/main" id="{414FCCEA-9907-F8ED-A642-8FC539C3CC6E}"/>
                    </a:ext>
                  </a:extLst>
                </p:cNvPr>
                <p:cNvSpPr/>
                <p:nvPr/>
              </p:nvSpPr>
              <p:spPr>
                <a:xfrm>
                  <a:off x="5238945" y="3864760"/>
                  <a:ext cx="209877" cy="382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2399" extrusionOk="0">
                      <a:moveTo>
                        <a:pt x="0" y="0"/>
                      </a:moveTo>
                      <a:lnTo>
                        <a:pt x="0" y="2398"/>
                      </a:lnTo>
                      <a:cubicBezTo>
                        <a:pt x="374" y="2278"/>
                        <a:pt x="823" y="2191"/>
                        <a:pt x="1315" y="2136"/>
                      </a:cubicBezTo>
                      <a:lnTo>
                        <a:pt x="1315" y="253"/>
                      </a:lnTo>
                      <a:cubicBezTo>
                        <a:pt x="823" y="197"/>
                        <a:pt x="374" y="108"/>
                        <a:pt x="0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883;p39">
                  <a:extLst>
                    <a:ext uri="{FF2B5EF4-FFF2-40B4-BE49-F238E27FC236}">
                      <a16:creationId xmlns:a16="http://schemas.microsoft.com/office/drawing/2014/main" id="{ABF78719-3365-5D74-CA21-534C0C3ACD7F}"/>
                    </a:ext>
                  </a:extLst>
                </p:cNvPr>
                <p:cNvSpPr/>
                <p:nvPr/>
              </p:nvSpPr>
              <p:spPr>
                <a:xfrm>
                  <a:off x="5238945" y="4205514"/>
                  <a:ext cx="209877" cy="362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2270" extrusionOk="0">
                      <a:moveTo>
                        <a:pt x="1315" y="1"/>
                      </a:moveTo>
                      <a:cubicBezTo>
                        <a:pt x="823" y="56"/>
                        <a:pt x="374" y="143"/>
                        <a:pt x="0" y="263"/>
                      </a:cubicBezTo>
                      <a:lnTo>
                        <a:pt x="0" y="2017"/>
                      </a:lnTo>
                      <a:cubicBezTo>
                        <a:pt x="374" y="2138"/>
                        <a:pt x="823" y="2215"/>
                        <a:pt x="1315" y="2270"/>
                      </a:cubicBezTo>
                      <a:lnTo>
                        <a:pt x="1315" y="1"/>
                      </a:ln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884;p39">
                  <a:extLst>
                    <a:ext uri="{FF2B5EF4-FFF2-40B4-BE49-F238E27FC236}">
                      <a16:creationId xmlns:a16="http://schemas.microsoft.com/office/drawing/2014/main" id="{EE24EA78-3AD1-870E-1A19-BFDEA566343B}"/>
                    </a:ext>
                  </a:extLst>
                </p:cNvPr>
                <p:cNvSpPr/>
                <p:nvPr/>
              </p:nvSpPr>
              <p:spPr>
                <a:xfrm>
                  <a:off x="5052050" y="812974"/>
                  <a:ext cx="1141796" cy="381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389" extrusionOk="0">
                      <a:moveTo>
                        <a:pt x="3583" y="1"/>
                      </a:moveTo>
                      <a:cubicBezTo>
                        <a:pt x="1600" y="1"/>
                        <a:pt x="1" y="537"/>
                        <a:pt x="1" y="1195"/>
                      </a:cubicBezTo>
                      <a:cubicBezTo>
                        <a:pt x="1" y="1852"/>
                        <a:pt x="1600" y="2389"/>
                        <a:pt x="3583" y="2389"/>
                      </a:cubicBezTo>
                      <a:cubicBezTo>
                        <a:pt x="5555" y="2389"/>
                        <a:pt x="7154" y="1852"/>
                        <a:pt x="7154" y="1195"/>
                      </a:cubicBezTo>
                      <a:cubicBezTo>
                        <a:pt x="7154" y="537"/>
                        <a:pt x="5555" y="1"/>
                        <a:pt x="35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885;p39">
                  <a:extLst>
                    <a:ext uri="{FF2B5EF4-FFF2-40B4-BE49-F238E27FC236}">
                      <a16:creationId xmlns:a16="http://schemas.microsoft.com/office/drawing/2014/main" id="{0A0B5426-7982-37AA-3A91-17C4045C8316}"/>
                    </a:ext>
                  </a:extLst>
                </p:cNvPr>
                <p:cNvSpPr/>
                <p:nvPr/>
              </p:nvSpPr>
              <p:spPr>
                <a:xfrm>
                  <a:off x="5052050" y="812974"/>
                  <a:ext cx="1141796" cy="381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389" extrusionOk="0">
                      <a:moveTo>
                        <a:pt x="3583" y="603"/>
                      </a:moveTo>
                      <a:cubicBezTo>
                        <a:pt x="5226" y="603"/>
                        <a:pt x="6496" y="845"/>
                        <a:pt x="6496" y="1195"/>
                      </a:cubicBezTo>
                      <a:cubicBezTo>
                        <a:pt x="6496" y="1558"/>
                        <a:pt x="5226" y="1797"/>
                        <a:pt x="3583" y="1797"/>
                      </a:cubicBezTo>
                      <a:cubicBezTo>
                        <a:pt x="1928" y="1797"/>
                        <a:pt x="658" y="1558"/>
                        <a:pt x="658" y="1195"/>
                      </a:cubicBezTo>
                      <a:cubicBezTo>
                        <a:pt x="658" y="845"/>
                        <a:pt x="1928" y="603"/>
                        <a:pt x="3583" y="603"/>
                      </a:cubicBezTo>
                      <a:close/>
                      <a:moveTo>
                        <a:pt x="3583" y="1"/>
                      </a:moveTo>
                      <a:cubicBezTo>
                        <a:pt x="1600" y="1"/>
                        <a:pt x="1" y="537"/>
                        <a:pt x="1" y="1195"/>
                      </a:cubicBezTo>
                      <a:cubicBezTo>
                        <a:pt x="1" y="1852"/>
                        <a:pt x="1600" y="2389"/>
                        <a:pt x="3583" y="2389"/>
                      </a:cubicBezTo>
                      <a:cubicBezTo>
                        <a:pt x="5555" y="2389"/>
                        <a:pt x="7154" y="1852"/>
                        <a:pt x="7154" y="1195"/>
                      </a:cubicBezTo>
                      <a:cubicBezTo>
                        <a:pt x="7154" y="537"/>
                        <a:pt x="5555" y="1"/>
                        <a:pt x="35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886;p39">
                  <a:extLst>
                    <a:ext uri="{FF2B5EF4-FFF2-40B4-BE49-F238E27FC236}">
                      <a16:creationId xmlns:a16="http://schemas.microsoft.com/office/drawing/2014/main" id="{972BB739-5DB1-4BD9-3A0D-9D8CCCC8337E}"/>
                    </a:ext>
                  </a:extLst>
                </p:cNvPr>
                <p:cNvSpPr/>
                <p:nvPr/>
              </p:nvSpPr>
              <p:spPr>
                <a:xfrm>
                  <a:off x="5157069" y="1003541"/>
                  <a:ext cx="933994" cy="29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2" h="18233" extrusionOk="0">
                      <a:moveTo>
                        <a:pt x="0" y="1"/>
                      </a:moveTo>
                      <a:lnTo>
                        <a:pt x="0" y="17730"/>
                      </a:lnTo>
                      <a:cubicBezTo>
                        <a:pt x="645" y="18035"/>
                        <a:pt x="1720" y="18232"/>
                        <a:pt x="2925" y="18232"/>
                      </a:cubicBezTo>
                      <a:cubicBezTo>
                        <a:pt x="4129" y="18232"/>
                        <a:pt x="5205" y="18025"/>
                        <a:pt x="5851" y="17719"/>
                      </a:cubicBezTo>
                      <a:lnTo>
                        <a:pt x="585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887;p39">
                  <a:extLst>
                    <a:ext uri="{FF2B5EF4-FFF2-40B4-BE49-F238E27FC236}">
                      <a16:creationId xmlns:a16="http://schemas.microsoft.com/office/drawing/2014/main" id="{298905B7-B272-E04B-A32F-4BC8F44DF45E}"/>
                    </a:ext>
                  </a:extLst>
                </p:cNvPr>
                <p:cNvSpPr/>
                <p:nvPr/>
              </p:nvSpPr>
              <p:spPr>
                <a:xfrm>
                  <a:off x="5238945" y="1003541"/>
                  <a:ext cx="768167" cy="2810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3" h="17610" extrusionOk="0">
                      <a:moveTo>
                        <a:pt x="0" y="1"/>
                      </a:moveTo>
                      <a:lnTo>
                        <a:pt x="0" y="17301"/>
                      </a:lnTo>
                      <a:cubicBezTo>
                        <a:pt x="637" y="17488"/>
                        <a:pt x="1481" y="17609"/>
                        <a:pt x="2412" y="17609"/>
                      </a:cubicBezTo>
                      <a:cubicBezTo>
                        <a:pt x="3332" y="17609"/>
                        <a:pt x="4176" y="17488"/>
                        <a:pt x="4812" y="17301"/>
                      </a:cubicBezTo>
                      <a:lnTo>
                        <a:pt x="4812" y="1"/>
                      </a:lnTo>
                      <a:close/>
                    </a:path>
                  </a:pathLst>
                </a:custGeom>
                <a:solidFill>
                  <a:srgbClr val="40566D">
                    <a:alpha val="193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888;p39">
                  <a:extLst>
                    <a:ext uri="{FF2B5EF4-FFF2-40B4-BE49-F238E27FC236}">
                      <a16:creationId xmlns:a16="http://schemas.microsoft.com/office/drawing/2014/main" id="{91A11949-07FF-A352-F401-8CF725F3E3F7}"/>
                    </a:ext>
                  </a:extLst>
                </p:cNvPr>
                <p:cNvSpPr/>
                <p:nvPr/>
              </p:nvSpPr>
              <p:spPr>
                <a:xfrm>
                  <a:off x="5238945" y="956618"/>
                  <a:ext cx="768167" cy="9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3" h="592" extrusionOk="0">
                      <a:moveTo>
                        <a:pt x="2412" y="0"/>
                      </a:moveTo>
                      <a:cubicBezTo>
                        <a:pt x="1370" y="0"/>
                        <a:pt x="450" y="153"/>
                        <a:pt x="0" y="295"/>
                      </a:cubicBezTo>
                      <a:cubicBezTo>
                        <a:pt x="450" y="447"/>
                        <a:pt x="1370" y="592"/>
                        <a:pt x="2412" y="592"/>
                      </a:cubicBezTo>
                      <a:cubicBezTo>
                        <a:pt x="3442" y="592"/>
                        <a:pt x="4363" y="447"/>
                        <a:pt x="4812" y="295"/>
                      </a:cubicBezTo>
                      <a:cubicBezTo>
                        <a:pt x="4363" y="153"/>
                        <a:pt x="3442" y="0"/>
                        <a:pt x="2412" y="0"/>
                      </a:cubicBezTo>
                      <a:close/>
                    </a:path>
                  </a:pathLst>
                </a:custGeom>
                <a:solidFill>
                  <a:srgbClr val="40566D">
                    <a:alpha val="193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889;p39">
                  <a:extLst>
                    <a:ext uri="{FF2B5EF4-FFF2-40B4-BE49-F238E27FC236}">
                      <a16:creationId xmlns:a16="http://schemas.microsoft.com/office/drawing/2014/main" id="{E9EFFC25-9104-E6D6-2E1D-366915A915B0}"/>
                    </a:ext>
                  </a:extLst>
                </p:cNvPr>
                <p:cNvSpPr/>
                <p:nvPr/>
              </p:nvSpPr>
              <p:spPr>
                <a:xfrm>
                  <a:off x="5309011" y="996519"/>
                  <a:ext cx="628036" cy="2723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7062" extrusionOk="0">
                      <a:moveTo>
                        <a:pt x="1973" y="0"/>
                      </a:moveTo>
                      <a:cubicBezTo>
                        <a:pt x="1194" y="0"/>
                        <a:pt x="471" y="100"/>
                        <a:pt x="11" y="197"/>
                      </a:cubicBezTo>
                      <a:lnTo>
                        <a:pt x="0" y="197"/>
                      </a:lnTo>
                      <a:lnTo>
                        <a:pt x="0" y="16864"/>
                      </a:lnTo>
                      <a:cubicBezTo>
                        <a:pt x="571" y="16985"/>
                        <a:pt x="1249" y="17061"/>
                        <a:pt x="1973" y="17061"/>
                      </a:cubicBezTo>
                      <a:cubicBezTo>
                        <a:pt x="2696" y="17061"/>
                        <a:pt x="3364" y="16985"/>
                        <a:pt x="3934" y="16864"/>
                      </a:cubicBezTo>
                      <a:lnTo>
                        <a:pt x="3934" y="197"/>
                      </a:lnTo>
                      <a:lnTo>
                        <a:pt x="3924" y="197"/>
                      </a:lnTo>
                      <a:cubicBezTo>
                        <a:pt x="3464" y="100"/>
                        <a:pt x="2740" y="0"/>
                        <a:pt x="19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890;p39">
                  <a:extLst>
                    <a:ext uri="{FF2B5EF4-FFF2-40B4-BE49-F238E27FC236}">
                      <a16:creationId xmlns:a16="http://schemas.microsoft.com/office/drawing/2014/main" id="{3D50AF61-A21B-F965-2DE2-1EEC0EF0912F}"/>
                    </a:ext>
                  </a:extLst>
                </p:cNvPr>
                <p:cNvSpPr/>
                <p:nvPr/>
              </p:nvSpPr>
              <p:spPr>
                <a:xfrm>
                  <a:off x="5322897" y="3691430"/>
                  <a:ext cx="602021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2" h="17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31" y="100"/>
                        <a:pt x="986" y="176"/>
                        <a:pt x="1886" y="176"/>
                      </a:cubicBezTo>
                      <a:cubicBezTo>
                        <a:pt x="1197" y="176"/>
                        <a:pt x="539" y="111"/>
                        <a:pt x="0" y="0"/>
                      </a:cubicBezTo>
                      <a:close/>
                      <a:moveTo>
                        <a:pt x="3771" y="0"/>
                      </a:moveTo>
                      <a:lnTo>
                        <a:pt x="3771" y="0"/>
                      </a:lnTo>
                      <a:cubicBezTo>
                        <a:pt x="3221" y="111"/>
                        <a:pt x="2588" y="176"/>
                        <a:pt x="1896" y="176"/>
                      </a:cubicBezTo>
                      <a:cubicBezTo>
                        <a:pt x="2785" y="176"/>
                        <a:pt x="3540" y="100"/>
                        <a:pt x="3771" y="0"/>
                      </a:cubicBezTo>
                      <a:close/>
                    </a:path>
                  </a:pathLst>
                </a:custGeom>
                <a:solidFill>
                  <a:srgbClr val="C6624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891;p39">
                  <a:extLst>
                    <a:ext uri="{FF2B5EF4-FFF2-40B4-BE49-F238E27FC236}">
                      <a16:creationId xmlns:a16="http://schemas.microsoft.com/office/drawing/2014/main" id="{58D8FDFB-EC43-47A6-8C4E-45A22C9F2E13}"/>
                    </a:ext>
                  </a:extLst>
                </p:cNvPr>
                <p:cNvSpPr/>
                <p:nvPr/>
              </p:nvSpPr>
              <p:spPr>
                <a:xfrm>
                  <a:off x="5310607" y="3640517"/>
                  <a:ext cx="626440" cy="79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5" h="496" extrusionOk="0">
                      <a:moveTo>
                        <a:pt x="1963" y="1"/>
                      </a:moveTo>
                      <a:cubicBezTo>
                        <a:pt x="879" y="1"/>
                        <a:pt x="1" y="111"/>
                        <a:pt x="1" y="243"/>
                      </a:cubicBezTo>
                      <a:cubicBezTo>
                        <a:pt x="1" y="277"/>
                        <a:pt x="24" y="298"/>
                        <a:pt x="77" y="319"/>
                      </a:cubicBezTo>
                      <a:cubicBezTo>
                        <a:pt x="616" y="430"/>
                        <a:pt x="1274" y="495"/>
                        <a:pt x="1963" y="495"/>
                      </a:cubicBezTo>
                      <a:lnTo>
                        <a:pt x="1973" y="495"/>
                      </a:lnTo>
                      <a:cubicBezTo>
                        <a:pt x="2665" y="495"/>
                        <a:pt x="3298" y="430"/>
                        <a:pt x="3848" y="319"/>
                      </a:cubicBezTo>
                      <a:cubicBezTo>
                        <a:pt x="3890" y="298"/>
                        <a:pt x="3924" y="264"/>
                        <a:pt x="3924" y="243"/>
                      </a:cubicBezTo>
                      <a:cubicBezTo>
                        <a:pt x="3924" y="111"/>
                        <a:pt x="3035" y="1"/>
                        <a:pt x="19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892;p39">
                  <a:extLst>
                    <a:ext uri="{FF2B5EF4-FFF2-40B4-BE49-F238E27FC236}">
                      <a16:creationId xmlns:a16="http://schemas.microsoft.com/office/drawing/2014/main" id="{C7254935-91CD-64A5-F850-AEAF41DE6CA0}"/>
                    </a:ext>
                  </a:extLst>
                </p:cNvPr>
                <p:cNvSpPr/>
                <p:nvPr/>
              </p:nvSpPr>
              <p:spPr>
                <a:xfrm>
                  <a:off x="5310607" y="996519"/>
                  <a:ext cx="624684" cy="31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198" extrusionOk="0">
                      <a:moveTo>
                        <a:pt x="1963" y="0"/>
                      </a:moveTo>
                      <a:cubicBezTo>
                        <a:pt x="1184" y="0"/>
                        <a:pt x="461" y="100"/>
                        <a:pt x="1" y="197"/>
                      </a:cubicBezTo>
                      <a:lnTo>
                        <a:pt x="3914" y="197"/>
                      </a:lnTo>
                      <a:cubicBezTo>
                        <a:pt x="3454" y="100"/>
                        <a:pt x="2730" y="0"/>
                        <a:pt x="19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" name="Google Shape;893;p39">
                <a:extLst>
                  <a:ext uri="{FF2B5EF4-FFF2-40B4-BE49-F238E27FC236}">
                    <a16:creationId xmlns:a16="http://schemas.microsoft.com/office/drawing/2014/main" id="{5D1573DD-4F14-0D9B-110A-453FA8528176}"/>
                  </a:ext>
                </a:extLst>
              </p:cNvPr>
              <p:cNvGrpSpPr/>
              <p:nvPr/>
            </p:nvGrpSpPr>
            <p:grpSpPr>
              <a:xfrm>
                <a:off x="6115192" y="1247080"/>
                <a:ext cx="485489" cy="2298993"/>
                <a:chOff x="6726723" y="183210"/>
                <a:chExt cx="1011225" cy="4787574"/>
              </a:xfrm>
            </p:grpSpPr>
            <p:sp>
              <p:nvSpPr>
                <p:cNvPr id="41" name="Google Shape;894;p39">
                  <a:extLst>
                    <a:ext uri="{FF2B5EF4-FFF2-40B4-BE49-F238E27FC236}">
                      <a16:creationId xmlns:a16="http://schemas.microsoft.com/office/drawing/2014/main" id="{06BEF6CB-9986-3B7D-13F4-56E54E17DC69}"/>
                    </a:ext>
                  </a:extLst>
                </p:cNvPr>
                <p:cNvSpPr/>
                <p:nvPr/>
              </p:nvSpPr>
              <p:spPr>
                <a:xfrm>
                  <a:off x="6779184" y="520290"/>
                  <a:ext cx="472748" cy="472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1568" extrusionOk="0">
                      <a:moveTo>
                        <a:pt x="778" y="0"/>
                      </a:moveTo>
                      <a:cubicBezTo>
                        <a:pt x="352" y="0"/>
                        <a:pt x="0" y="350"/>
                        <a:pt x="0" y="789"/>
                      </a:cubicBezTo>
                      <a:cubicBezTo>
                        <a:pt x="0" y="1218"/>
                        <a:pt x="352" y="1567"/>
                        <a:pt x="778" y="1567"/>
                      </a:cubicBezTo>
                      <a:cubicBezTo>
                        <a:pt x="1218" y="1567"/>
                        <a:pt x="1567" y="1218"/>
                        <a:pt x="1567" y="789"/>
                      </a:cubicBezTo>
                      <a:cubicBezTo>
                        <a:pt x="1567" y="350"/>
                        <a:pt x="1218" y="0"/>
                        <a:pt x="7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895;p39">
                  <a:extLst>
                    <a:ext uri="{FF2B5EF4-FFF2-40B4-BE49-F238E27FC236}">
                      <a16:creationId xmlns:a16="http://schemas.microsoft.com/office/drawing/2014/main" id="{F47F4216-7FF0-C2C5-50A7-FDB846064617}"/>
                    </a:ext>
                  </a:extLst>
                </p:cNvPr>
                <p:cNvSpPr/>
                <p:nvPr/>
              </p:nvSpPr>
              <p:spPr>
                <a:xfrm>
                  <a:off x="6792450" y="599586"/>
                  <a:ext cx="108841" cy="314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1042" extrusionOk="0">
                      <a:moveTo>
                        <a:pt x="329" y="0"/>
                      </a:moveTo>
                      <a:cubicBezTo>
                        <a:pt x="319" y="0"/>
                        <a:pt x="285" y="11"/>
                        <a:pt x="253" y="34"/>
                      </a:cubicBezTo>
                      <a:cubicBezTo>
                        <a:pt x="98" y="142"/>
                        <a:pt x="1" y="318"/>
                        <a:pt x="1" y="526"/>
                      </a:cubicBezTo>
                      <a:cubicBezTo>
                        <a:pt x="1" y="723"/>
                        <a:pt x="98" y="899"/>
                        <a:pt x="253" y="1007"/>
                      </a:cubicBezTo>
                      <a:cubicBezTo>
                        <a:pt x="285" y="1031"/>
                        <a:pt x="319" y="1041"/>
                        <a:pt x="329" y="1041"/>
                      </a:cubicBezTo>
                      <a:cubicBezTo>
                        <a:pt x="361" y="1041"/>
                        <a:pt x="350" y="997"/>
                        <a:pt x="308" y="920"/>
                      </a:cubicBezTo>
                      <a:cubicBezTo>
                        <a:pt x="219" y="810"/>
                        <a:pt x="177" y="668"/>
                        <a:pt x="177" y="526"/>
                      </a:cubicBezTo>
                      <a:cubicBezTo>
                        <a:pt x="177" y="373"/>
                        <a:pt x="219" y="231"/>
                        <a:pt x="308" y="121"/>
                      </a:cubicBezTo>
                      <a:cubicBezTo>
                        <a:pt x="350" y="45"/>
                        <a:pt x="361" y="0"/>
                        <a:pt x="329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896;p39">
                  <a:extLst>
                    <a:ext uri="{FF2B5EF4-FFF2-40B4-BE49-F238E27FC236}">
                      <a16:creationId xmlns:a16="http://schemas.microsoft.com/office/drawing/2014/main" id="{54C0EAFB-5C27-6DD4-75E5-3BBB3C24DF4E}"/>
                    </a:ext>
                  </a:extLst>
                </p:cNvPr>
                <p:cNvSpPr/>
                <p:nvPr/>
              </p:nvSpPr>
              <p:spPr>
                <a:xfrm>
                  <a:off x="7143093" y="625515"/>
                  <a:ext cx="95273" cy="262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" h="869" extrusionOk="0">
                      <a:moveTo>
                        <a:pt x="32" y="1"/>
                      </a:moveTo>
                      <a:cubicBezTo>
                        <a:pt x="0" y="1"/>
                        <a:pt x="11" y="35"/>
                        <a:pt x="53" y="101"/>
                      </a:cubicBezTo>
                      <a:cubicBezTo>
                        <a:pt x="118" y="188"/>
                        <a:pt x="163" y="308"/>
                        <a:pt x="163" y="440"/>
                      </a:cubicBezTo>
                      <a:cubicBezTo>
                        <a:pt x="163" y="561"/>
                        <a:pt x="118" y="682"/>
                        <a:pt x="53" y="769"/>
                      </a:cubicBezTo>
                      <a:cubicBezTo>
                        <a:pt x="11" y="834"/>
                        <a:pt x="0" y="869"/>
                        <a:pt x="32" y="869"/>
                      </a:cubicBezTo>
                      <a:cubicBezTo>
                        <a:pt x="42" y="869"/>
                        <a:pt x="66" y="869"/>
                        <a:pt x="97" y="845"/>
                      </a:cubicBezTo>
                      <a:cubicBezTo>
                        <a:pt x="229" y="748"/>
                        <a:pt x="316" y="606"/>
                        <a:pt x="316" y="440"/>
                      </a:cubicBezTo>
                      <a:cubicBezTo>
                        <a:pt x="316" y="264"/>
                        <a:pt x="229" y="122"/>
                        <a:pt x="97" y="35"/>
                      </a:cubicBezTo>
                      <a:cubicBezTo>
                        <a:pt x="66" y="14"/>
                        <a:pt x="42" y="1"/>
                        <a:pt x="32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897;p39">
                  <a:extLst>
                    <a:ext uri="{FF2B5EF4-FFF2-40B4-BE49-F238E27FC236}">
                      <a16:creationId xmlns:a16="http://schemas.microsoft.com/office/drawing/2014/main" id="{2AF40809-D2DA-5117-E1CA-1E6D5C11E9F7}"/>
                    </a:ext>
                  </a:extLst>
                </p:cNvPr>
                <p:cNvSpPr/>
                <p:nvPr/>
              </p:nvSpPr>
              <p:spPr>
                <a:xfrm>
                  <a:off x="7192237" y="1259878"/>
                  <a:ext cx="426619" cy="429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5" h="1426" extrusionOk="0">
                      <a:moveTo>
                        <a:pt x="713" y="1"/>
                      </a:moveTo>
                      <a:cubicBezTo>
                        <a:pt x="318" y="1"/>
                        <a:pt x="0" y="319"/>
                        <a:pt x="0" y="713"/>
                      </a:cubicBezTo>
                      <a:cubicBezTo>
                        <a:pt x="0" y="1108"/>
                        <a:pt x="318" y="1426"/>
                        <a:pt x="713" y="1426"/>
                      </a:cubicBezTo>
                      <a:cubicBezTo>
                        <a:pt x="1097" y="1426"/>
                        <a:pt x="1415" y="1108"/>
                        <a:pt x="1415" y="713"/>
                      </a:cubicBezTo>
                      <a:cubicBezTo>
                        <a:pt x="1415" y="319"/>
                        <a:pt x="1097" y="1"/>
                        <a:pt x="7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898;p39">
                  <a:extLst>
                    <a:ext uri="{FF2B5EF4-FFF2-40B4-BE49-F238E27FC236}">
                      <a16:creationId xmlns:a16="http://schemas.microsoft.com/office/drawing/2014/main" id="{19E64015-5F80-C2AC-E3A1-E06C4DD4E4DE}"/>
                    </a:ext>
                  </a:extLst>
                </p:cNvPr>
                <p:cNvSpPr/>
                <p:nvPr/>
              </p:nvSpPr>
              <p:spPr>
                <a:xfrm>
                  <a:off x="7202488" y="1332842"/>
                  <a:ext cx="102509" cy="28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42" extrusionOk="0">
                      <a:moveTo>
                        <a:pt x="305" y="0"/>
                      </a:moveTo>
                      <a:cubicBezTo>
                        <a:pt x="295" y="0"/>
                        <a:pt x="274" y="11"/>
                        <a:pt x="229" y="35"/>
                      </a:cubicBezTo>
                      <a:cubicBezTo>
                        <a:pt x="98" y="132"/>
                        <a:pt x="0" y="284"/>
                        <a:pt x="0" y="471"/>
                      </a:cubicBezTo>
                      <a:cubicBezTo>
                        <a:pt x="0" y="658"/>
                        <a:pt x="98" y="810"/>
                        <a:pt x="229" y="910"/>
                      </a:cubicBezTo>
                      <a:cubicBezTo>
                        <a:pt x="274" y="931"/>
                        <a:pt x="295" y="942"/>
                        <a:pt x="305" y="942"/>
                      </a:cubicBezTo>
                      <a:cubicBezTo>
                        <a:pt x="339" y="942"/>
                        <a:pt x="329" y="900"/>
                        <a:pt x="284" y="834"/>
                      </a:cubicBezTo>
                      <a:cubicBezTo>
                        <a:pt x="208" y="734"/>
                        <a:pt x="163" y="603"/>
                        <a:pt x="163" y="471"/>
                      </a:cubicBezTo>
                      <a:cubicBezTo>
                        <a:pt x="163" y="340"/>
                        <a:pt x="208" y="208"/>
                        <a:pt x="284" y="111"/>
                      </a:cubicBezTo>
                      <a:cubicBezTo>
                        <a:pt x="329" y="45"/>
                        <a:pt x="339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899;p39">
                  <a:extLst>
                    <a:ext uri="{FF2B5EF4-FFF2-40B4-BE49-F238E27FC236}">
                      <a16:creationId xmlns:a16="http://schemas.microsoft.com/office/drawing/2014/main" id="{14FB2567-154D-B23A-F7B6-0152DCA9A400}"/>
                    </a:ext>
                  </a:extLst>
                </p:cNvPr>
                <p:cNvSpPr/>
                <p:nvPr/>
              </p:nvSpPr>
              <p:spPr>
                <a:xfrm>
                  <a:off x="7522680" y="1355756"/>
                  <a:ext cx="82912" cy="238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790" extrusionOk="0">
                      <a:moveTo>
                        <a:pt x="22" y="1"/>
                      </a:moveTo>
                      <a:cubicBezTo>
                        <a:pt x="1" y="1"/>
                        <a:pt x="1" y="35"/>
                        <a:pt x="43" y="90"/>
                      </a:cubicBezTo>
                      <a:cubicBezTo>
                        <a:pt x="108" y="177"/>
                        <a:pt x="143" y="287"/>
                        <a:pt x="143" y="395"/>
                      </a:cubicBezTo>
                      <a:cubicBezTo>
                        <a:pt x="143" y="506"/>
                        <a:pt x="108" y="616"/>
                        <a:pt x="43" y="703"/>
                      </a:cubicBezTo>
                      <a:cubicBezTo>
                        <a:pt x="1" y="758"/>
                        <a:pt x="1" y="790"/>
                        <a:pt x="22" y="790"/>
                      </a:cubicBezTo>
                      <a:cubicBezTo>
                        <a:pt x="32" y="790"/>
                        <a:pt x="56" y="779"/>
                        <a:pt x="87" y="758"/>
                      </a:cubicBezTo>
                      <a:cubicBezTo>
                        <a:pt x="198" y="682"/>
                        <a:pt x="274" y="550"/>
                        <a:pt x="274" y="395"/>
                      </a:cubicBezTo>
                      <a:cubicBezTo>
                        <a:pt x="274" y="243"/>
                        <a:pt x="198" y="111"/>
                        <a:pt x="87" y="35"/>
                      </a:cubicBezTo>
                      <a:cubicBezTo>
                        <a:pt x="56" y="11"/>
                        <a:pt x="32" y="1"/>
                        <a:pt x="22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900;p39">
                  <a:extLst>
                    <a:ext uri="{FF2B5EF4-FFF2-40B4-BE49-F238E27FC236}">
                      <a16:creationId xmlns:a16="http://schemas.microsoft.com/office/drawing/2014/main" id="{08DD90A5-43D5-E363-FA96-D349F4478C0C}"/>
                    </a:ext>
                  </a:extLst>
                </p:cNvPr>
                <p:cNvSpPr/>
                <p:nvPr/>
              </p:nvSpPr>
              <p:spPr>
                <a:xfrm>
                  <a:off x="6865412" y="3741553"/>
                  <a:ext cx="426016" cy="426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" h="1413" extrusionOk="0">
                      <a:moveTo>
                        <a:pt x="700" y="0"/>
                      </a:moveTo>
                      <a:cubicBezTo>
                        <a:pt x="306" y="0"/>
                        <a:pt x="1" y="316"/>
                        <a:pt x="1" y="700"/>
                      </a:cubicBezTo>
                      <a:cubicBezTo>
                        <a:pt x="1" y="1094"/>
                        <a:pt x="306" y="1413"/>
                        <a:pt x="700" y="1413"/>
                      </a:cubicBezTo>
                      <a:cubicBezTo>
                        <a:pt x="1095" y="1413"/>
                        <a:pt x="1413" y="1094"/>
                        <a:pt x="1413" y="700"/>
                      </a:cubicBezTo>
                      <a:cubicBezTo>
                        <a:pt x="1413" y="316"/>
                        <a:pt x="109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901;p39">
                  <a:extLst>
                    <a:ext uri="{FF2B5EF4-FFF2-40B4-BE49-F238E27FC236}">
                      <a16:creationId xmlns:a16="http://schemas.microsoft.com/office/drawing/2014/main" id="{574615B3-1F90-A9AE-62B8-41CE5EACCCA1}"/>
                    </a:ext>
                  </a:extLst>
                </p:cNvPr>
                <p:cNvSpPr/>
                <p:nvPr/>
              </p:nvSpPr>
              <p:spPr>
                <a:xfrm>
                  <a:off x="6875060" y="3810597"/>
                  <a:ext cx="99193" cy="28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942" extrusionOk="0">
                      <a:moveTo>
                        <a:pt x="308" y="0"/>
                      </a:moveTo>
                      <a:cubicBezTo>
                        <a:pt x="284" y="0"/>
                        <a:pt x="263" y="11"/>
                        <a:pt x="232" y="34"/>
                      </a:cubicBezTo>
                      <a:cubicBezTo>
                        <a:pt x="87" y="132"/>
                        <a:pt x="0" y="297"/>
                        <a:pt x="0" y="471"/>
                      </a:cubicBezTo>
                      <a:cubicBezTo>
                        <a:pt x="0" y="658"/>
                        <a:pt x="87" y="823"/>
                        <a:pt x="232" y="910"/>
                      </a:cubicBezTo>
                      <a:cubicBezTo>
                        <a:pt x="263" y="931"/>
                        <a:pt x="284" y="942"/>
                        <a:pt x="308" y="942"/>
                      </a:cubicBezTo>
                      <a:cubicBezTo>
                        <a:pt x="329" y="942"/>
                        <a:pt x="329" y="910"/>
                        <a:pt x="274" y="844"/>
                      </a:cubicBezTo>
                      <a:cubicBezTo>
                        <a:pt x="208" y="734"/>
                        <a:pt x="166" y="613"/>
                        <a:pt x="166" y="471"/>
                      </a:cubicBezTo>
                      <a:cubicBezTo>
                        <a:pt x="166" y="339"/>
                        <a:pt x="208" y="208"/>
                        <a:pt x="274" y="111"/>
                      </a:cubicBezTo>
                      <a:cubicBezTo>
                        <a:pt x="329" y="45"/>
                        <a:pt x="329" y="0"/>
                        <a:pt x="308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902;p39">
                  <a:extLst>
                    <a:ext uri="{FF2B5EF4-FFF2-40B4-BE49-F238E27FC236}">
                      <a16:creationId xmlns:a16="http://schemas.microsoft.com/office/drawing/2014/main" id="{2757B525-29DB-F948-C561-B5196E211752}"/>
                    </a:ext>
                  </a:extLst>
                </p:cNvPr>
                <p:cNvSpPr/>
                <p:nvPr/>
              </p:nvSpPr>
              <p:spPr>
                <a:xfrm>
                  <a:off x="7192237" y="3833511"/>
                  <a:ext cx="85927" cy="238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790" extrusionOk="0">
                      <a:moveTo>
                        <a:pt x="34" y="0"/>
                      </a:moveTo>
                      <a:cubicBezTo>
                        <a:pt x="0" y="0"/>
                        <a:pt x="11" y="35"/>
                        <a:pt x="55" y="90"/>
                      </a:cubicBezTo>
                      <a:cubicBezTo>
                        <a:pt x="111" y="177"/>
                        <a:pt x="142" y="287"/>
                        <a:pt x="142" y="395"/>
                      </a:cubicBezTo>
                      <a:cubicBezTo>
                        <a:pt x="142" y="516"/>
                        <a:pt x="111" y="616"/>
                        <a:pt x="55" y="703"/>
                      </a:cubicBezTo>
                      <a:cubicBezTo>
                        <a:pt x="11" y="758"/>
                        <a:pt x="0" y="789"/>
                        <a:pt x="34" y="789"/>
                      </a:cubicBezTo>
                      <a:cubicBezTo>
                        <a:pt x="45" y="789"/>
                        <a:pt x="66" y="789"/>
                        <a:pt x="87" y="768"/>
                      </a:cubicBezTo>
                      <a:cubicBezTo>
                        <a:pt x="208" y="692"/>
                        <a:pt x="284" y="550"/>
                        <a:pt x="284" y="395"/>
                      </a:cubicBezTo>
                      <a:cubicBezTo>
                        <a:pt x="284" y="242"/>
                        <a:pt x="208" y="111"/>
                        <a:pt x="87" y="35"/>
                      </a:cubicBezTo>
                      <a:cubicBezTo>
                        <a:pt x="66" y="11"/>
                        <a:pt x="45" y="0"/>
                        <a:pt x="34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903;p39">
                  <a:extLst>
                    <a:ext uri="{FF2B5EF4-FFF2-40B4-BE49-F238E27FC236}">
                      <a16:creationId xmlns:a16="http://schemas.microsoft.com/office/drawing/2014/main" id="{3FE912AA-C954-0CAD-380F-4F55551EF121}"/>
                    </a:ext>
                  </a:extLst>
                </p:cNvPr>
                <p:cNvSpPr/>
                <p:nvPr/>
              </p:nvSpPr>
              <p:spPr>
                <a:xfrm>
                  <a:off x="7202488" y="4339434"/>
                  <a:ext cx="535460" cy="535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1776" extrusionOk="0">
                      <a:moveTo>
                        <a:pt x="886" y="0"/>
                      </a:moveTo>
                      <a:cubicBezTo>
                        <a:pt x="395" y="0"/>
                        <a:pt x="0" y="395"/>
                        <a:pt x="0" y="886"/>
                      </a:cubicBezTo>
                      <a:cubicBezTo>
                        <a:pt x="0" y="1381"/>
                        <a:pt x="395" y="1775"/>
                        <a:pt x="886" y="1775"/>
                      </a:cubicBezTo>
                      <a:cubicBezTo>
                        <a:pt x="1368" y="1775"/>
                        <a:pt x="1775" y="1381"/>
                        <a:pt x="1775" y="886"/>
                      </a:cubicBezTo>
                      <a:cubicBezTo>
                        <a:pt x="1775" y="395"/>
                        <a:pt x="1368" y="0"/>
                        <a:pt x="8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904;p39">
                  <a:extLst>
                    <a:ext uri="{FF2B5EF4-FFF2-40B4-BE49-F238E27FC236}">
                      <a16:creationId xmlns:a16="http://schemas.microsoft.com/office/drawing/2014/main" id="{A50CA039-2AC7-FBC7-FF8D-12EA76554069}"/>
                    </a:ext>
                  </a:extLst>
                </p:cNvPr>
                <p:cNvSpPr/>
                <p:nvPr/>
              </p:nvSpPr>
              <p:spPr>
                <a:xfrm>
                  <a:off x="7215151" y="4428076"/>
                  <a:ext cx="126327" cy="35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1185" extrusionOk="0">
                      <a:moveTo>
                        <a:pt x="384" y="1"/>
                      </a:moveTo>
                      <a:cubicBezTo>
                        <a:pt x="363" y="1"/>
                        <a:pt x="329" y="11"/>
                        <a:pt x="297" y="45"/>
                      </a:cubicBezTo>
                      <a:cubicBezTo>
                        <a:pt x="121" y="166"/>
                        <a:pt x="0" y="364"/>
                        <a:pt x="0" y="592"/>
                      </a:cubicBezTo>
                      <a:cubicBezTo>
                        <a:pt x="0" y="824"/>
                        <a:pt x="121" y="1021"/>
                        <a:pt x="297" y="1142"/>
                      </a:cubicBezTo>
                      <a:cubicBezTo>
                        <a:pt x="329" y="1174"/>
                        <a:pt x="363" y="1184"/>
                        <a:pt x="384" y="1184"/>
                      </a:cubicBezTo>
                      <a:cubicBezTo>
                        <a:pt x="418" y="1184"/>
                        <a:pt x="405" y="1129"/>
                        <a:pt x="353" y="1053"/>
                      </a:cubicBezTo>
                      <a:cubicBezTo>
                        <a:pt x="263" y="921"/>
                        <a:pt x="208" y="769"/>
                        <a:pt x="208" y="592"/>
                      </a:cubicBezTo>
                      <a:cubicBezTo>
                        <a:pt x="208" y="419"/>
                        <a:pt x="263" y="264"/>
                        <a:pt x="353" y="132"/>
                      </a:cubicBezTo>
                      <a:cubicBezTo>
                        <a:pt x="405" y="56"/>
                        <a:pt x="418" y="1"/>
                        <a:pt x="384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905;p39">
                  <a:extLst>
                    <a:ext uri="{FF2B5EF4-FFF2-40B4-BE49-F238E27FC236}">
                      <a16:creationId xmlns:a16="http://schemas.microsoft.com/office/drawing/2014/main" id="{7D4F6C20-109C-15AE-C338-C8A7B276966F}"/>
                    </a:ext>
                  </a:extLst>
                </p:cNvPr>
                <p:cNvSpPr/>
                <p:nvPr/>
              </p:nvSpPr>
              <p:spPr>
                <a:xfrm>
                  <a:off x="7614637" y="4458226"/>
                  <a:ext cx="106730" cy="297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987" extrusionOk="0">
                      <a:moveTo>
                        <a:pt x="35" y="1"/>
                      </a:moveTo>
                      <a:cubicBezTo>
                        <a:pt x="1" y="1"/>
                        <a:pt x="14" y="43"/>
                        <a:pt x="56" y="108"/>
                      </a:cubicBezTo>
                      <a:cubicBezTo>
                        <a:pt x="132" y="219"/>
                        <a:pt x="177" y="350"/>
                        <a:pt x="177" y="492"/>
                      </a:cubicBezTo>
                      <a:cubicBezTo>
                        <a:pt x="177" y="634"/>
                        <a:pt x="132" y="766"/>
                        <a:pt x="56" y="876"/>
                      </a:cubicBezTo>
                      <a:cubicBezTo>
                        <a:pt x="14" y="942"/>
                        <a:pt x="1" y="987"/>
                        <a:pt x="35" y="987"/>
                      </a:cubicBezTo>
                      <a:cubicBezTo>
                        <a:pt x="45" y="987"/>
                        <a:pt x="80" y="976"/>
                        <a:pt x="111" y="953"/>
                      </a:cubicBezTo>
                      <a:cubicBezTo>
                        <a:pt x="253" y="855"/>
                        <a:pt x="353" y="679"/>
                        <a:pt x="353" y="492"/>
                      </a:cubicBezTo>
                      <a:cubicBezTo>
                        <a:pt x="353" y="306"/>
                        <a:pt x="253" y="132"/>
                        <a:pt x="111" y="32"/>
                      </a:cubicBezTo>
                      <a:cubicBezTo>
                        <a:pt x="80" y="11"/>
                        <a:pt x="45" y="1"/>
                        <a:pt x="35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906;p39">
                  <a:extLst>
                    <a:ext uri="{FF2B5EF4-FFF2-40B4-BE49-F238E27FC236}">
                      <a16:creationId xmlns:a16="http://schemas.microsoft.com/office/drawing/2014/main" id="{7916F016-C97E-66B8-BA9D-041FC3D5C6FE}"/>
                    </a:ext>
                  </a:extLst>
                </p:cNvPr>
                <p:cNvSpPr/>
                <p:nvPr/>
              </p:nvSpPr>
              <p:spPr>
                <a:xfrm>
                  <a:off x="6845514" y="1907508"/>
                  <a:ext cx="462799" cy="462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535" extrusionOk="0">
                      <a:moveTo>
                        <a:pt x="766" y="1"/>
                      </a:moveTo>
                      <a:cubicBezTo>
                        <a:pt x="340" y="1"/>
                        <a:pt x="1" y="340"/>
                        <a:pt x="1" y="769"/>
                      </a:cubicBezTo>
                      <a:cubicBezTo>
                        <a:pt x="1" y="1195"/>
                        <a:pt x="340" y="1534"/>
                        <a:pt x="766" y="1534"/>
                      </a:cubicBezTo>
                      <a:cubicBezTo>
                        <a:pt x="1195" y="1534"/>
                        <a:pt x="1534" y="1195"/>
                        <a:pt x="1534" y="769"/>
                      </a:cubicBezTo>
                      <a:cubicBezTo>
                        <a:pt x="1534" y="340"/>
                        <a:pt x="1195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907;p39">
                  <a:extLst>
                    <a:ext uri="{FF2B5EF4-FFF2-40B4-BE49-F238E27FC236}">
                      <a16:creationId xmlns:a16="http://schemas.microsoft.com/office/drawing/2014/main" id="{8CA1619A-5003-1ED7-9DA7-92919917609C}"/>
                    </a:ext>
                  </a:extLst>
                </p:cNvPr>
                <p:cNvSpPr/>
                <p:nvPr/>
              </p:nvSpPr>
              <p:spPr>
                <a:xfrm>
                  <a:off x="6855162" y="1983788"/>
                  <a:ext cx="112760" cy="311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" h="1032" extrusionOk="0">
                      <a:moveTo>
                        <a:pt x="340" y="0"/>
                      </a:moveTo>
                      <a:cubicBezTo>
                        <a:pt x="319" y="0"/>
                        <a:pt x="298" y="11"/>
                        <a:pt x="253" y="32"/>
                      </a:cubicBezTo>
                      <a:cubicBezTo>
                        <a:pt x="100" y="142"/>
                        <a:pt x="0" y="319"/>
                        <a:pt x="0" y="516"/>
                      </a:cubicBezTo>
                      <a:cubicBezTo>
                        <a:pt x="0" y="713"/>
                        <a:pt x="100" y="887"/>
                        <a:pt x="253" y="997"/>
                      </a:cubicBezTo>
                      <a:cubicBezTo>
                        <a:pt x="298" y="1018"/>
                        <a:pt x="319" y="1031"/>
                        <a:pt x="340" y="1031"/>
                      </a:cubicBezTo>
                      <a:cubicBezTo>
                        <a:pt x="374" y="1031"/>
                        <a:pt x="363" y="987"/>
                        <a:pt x="308" y="910"/>
                      </a:cubicBezTo>
                      <a:cubicBezTo>
                        <a:pt x="232" y="800"/>
                        <a:pt x="187" y="658"/>
                        <a:pt x="187" y="516"/>
                      </a:cubicBezTo>
                      <a:cubicBezTo>
                        <a:pt x="187" y="374"/>
                        <a:pt x="232" y="229"/>
                        <a:pt x="308" y="121"/>
                      </a:cubicBezTo>
                      <a:cubicBezTo>
                        <a:pt x="363" y="45"/>
                        <a:pt x="374" y="0"/>
                        <a:pt x="340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908;p39">
                  <a:extLst>
                    <a:ext uri="{FF2B5EF4-FFF2-40B4-BE49-F238E27FC236}">
                      <a16:creationId xmlns:a16="http://schemas.microsoft.com/office/drawing/2014/main" id="{73807BFD-7CF5-EDEF-F376-68992C5292EE}"/>
                    </a:ext>
                  </a:extLst>
                </p:cNvPr>
                <p:cNvSpPr/>
                <p:nvPr/>
              </p:nvSpPr>
              <p:spPr>
                <a:xfrm>
                  <a:off x="7205503" y="2010019"/>
                  <a:ext cx="89243" cy="257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855" extrusionOk="0">
                      <a:moveTo>
                        <a:pt x="22" y="0"/>
                      </a:moveTo>
                      <a:cubicBezTo>
                        <a:pt x="1" y="0"/>
                        <a:pt x="1" y="34"/>
                        <a:pt x="43" y="100"/>
                      </a:cubicBezTo>
                      <a:cubicBezTo>
                        <a:pt x="109" y="187"/>
                        <a:pt x="153" y="308"/>
                        <a:pt x="153" y="429"/>
                      </a:cubicBezTo>
                      <a:cubicBezTo>
                        <a:pt x="153" y="550"/>
                        <a:pt x="109" y="668"/>
                        <a:pt x="43" y="758"/>
                      </a:cubicBezTo>
                      <a:cubicBezTo>
                        <a:pt x="1" y="823"/>
                        <a:pt x="1" y="855"/>
                        <a:pt x="22" y="855"/>
                      </a:cubicBezTo>
                      <a:cubicBezTo>
                        <a:pt x="32" y="855"/>
                        <a:pt x="56" y="844"/>
                        <a:pt x="88" y="823"/>
                      </a:cubicBezTo>
                      <a:cubicBezTo>
                        <a:pt x="219" y="734"/>
                        <a:pt x="295" y="592"/>
                        <a:pt x="295" y="429"/>
                      </a:cubicBezTo>
                      <a:cubicBezTo>
                        <a:pt x="295" y="263"/>
                        <a:pt x="219" y="121"/>
                        <a:pt x="88" y="34"/>
                      </a:cubicBezTo>
                      <a:cubicBezTo>
                        <a:pt x="56" y="11"/>
                        <a:pt x="32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909;p39">
                  <a:extLst>
                    <a:ext uri="{FF2B5EF4-FFF2-40B4-BE49-F238E27FC236}">
                      <a16:creationId xmlns:a16="http://schemas.microsoft.com/office/drawing/2014/main" id="{28DC980F-ACAA-A5E3-D1F5-27AA70C135A6}"/>
                    </a:ext>
                  </a:extLst>
                </p:cNvPr>
                <p:cNvSpPr/>
                <p:nvPr/>
              </p:nvSpPr>
              <p:spPr>
                <a:xfrm>
                  <a:off x="7248316" y="3146988"/>
                  <a:ext cx="462497" cy="462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534" extrusionOk="0">
                      <a:moveTo>
                        <a:pt x="769" y="0"/>
                      </a:moveTo>
                      <a:cubicBezTo>
                        <a:pt x="340" y="0"/>
                        <a:pt x="1" y="339"/>
                        <a:pt x="1" y="765"/>
                      </a:cubicBezTo>
                      <a:cubicBezTo>
                        <a:pt x="1" y="1194"/>
                        <a:pt x="340" y="1533"/>
                        <a:pt x="769" y="1533"/>
                      </a:cubicBezTo>
                      <a:cubicBezTo>
                        <a:pt x="1195" y="1533"/>
                        <a:pt x="1534" y="1194"/>
                        <a:pt x="1534" y="765"/>
                      </a:cubicBezTo>
                      <a:cubicBezTo>
                        <a:pt x="1534" y="339"/>
                        <a:pt x="1195" y="0"/>
                        <a:pt x="7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910;p39">
                  <a:extLst>
                    <a:ext uri="{FF2B5EF4-FFF2-40B4-BE49-F238E27FC236}">
                      <a16:creationId xmlns:a16="http://schemas.microsoft.com/office/drawing/2014/main" id="{217B790B-A1DF-6519-B420-7D59A7A47EC5}"/>
                    </a:ext>
                  </a:extLst>
                </p:cNvPr>
                <p:cNvSpPr/>
                <p:nvPr/>
              </p:nvSpPr>
              <p:spPr>
                <a:xfrm>
                  <a:off x="7257964" y="3222062"/>
                  <a:ext cx="112760" cy="311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" h="1032" extrusionOk="0">
                      <a:moveTo>
                        <a:pt x="342" y="1"/>
                      </a:moveTo>
                      <a:cubicBezTo>
                        <a:pt x="319" y="1"/>
                        <a:pt x="298" y="14"/>
                        <a:pt x="253" y="35"/>
                      </a:cubicBezTo>
                      <a:cubicBezTo>
                        <a:pt x="111" y="146"/>
                        <a:pt x="0" y="319"/>
                        <a:pt x="0" y="516"/>
                      </a:cubicBezTo>
                      <a:cubicBezTo>
                        <a:pt x="0" y="714"/>
                        <a:pt x="111" y="890"/>
                        <a:pt x="253" y="987"/>
                      </a:cubicBezTo>
                      <a:cubicBezTo>
                        <a:pt x="298" y="1021"/>
                        <a:pt x="319" y="1032"/>
                        <a:pt x="342" y="1032"/>
                      </a:cubicBezTo>
                      <a:cubicBezTo>
                        <a:pt x="374" y="1032"/>
                        <a:pt x="363" y="987"/>
                        <a:pt x="308" y="911"/>
                      </a:cubicBezTo>
                      <a:cubicBezTo>
                        <a:pt x="232" y="803"/>
                        <a:pt x="187" y="658"/>
                        <a:pt x="187" y="516"/>
                      </a:cubicBezTo>
                      <a:cubicBezTo>
                        <a:pt x="187" y="364"/>
                        <a:pt x="232" y="232"/>
                        <a:pt x="308" y="111"/>
                      </a:cubicBezTo>
                      <a:cubicBezTo>
                        <a:pt x="363" y="46"/>
                        <a:pt x="374" y="1"/>
                        <a:pt x="342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911;p39">
                  <a:extLst>
                    <a:ext uri="{FF2B5EF4-FFF2-40B4-BE49-F238E27FC236}">
                      <a16:creationId xmlns:a16="http://schemas.microsoft.com/office/drawing/2014/main" id="{265B3362-0396-785D-369F-E0C80382C3DB}"/>
                    </a:ext>
                  </a:extLst>
                </p:cNvPr>
                <p:cNvSpPr/>
                <p:nvPr/>
              </p:nvSpPr>
              <p:spPr>
                <a:xfrm>
                  <a:off x="7608306" y="3249198"/>
                  <a:ext cx="89846" cy="25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856" extrusionOk="0">
                      <a:moveTo>
                        <a:pt x="22" y="0"/>
                      </a:moveTo>
                      <a:cubicBezTo>
                        <a:pt x="1" y="0"/>
                        <a:pt x="1" y="32"/>
                        <a:pt x="45" y="87"/>
                      </a:cubicBezTo>
                      <a:cubicBezTo>
                        <a:pt x="111" y="187"/>
                        <a:pt x="153" y="295"/>
                        <a:pt x="153" y="426"/>
                      </a:cubicBezTo>
                      <a:cubicBezTo>
                        <a:pt x="153" y="547"/>
                        <a:pt x="111" y="668"/>
                        <a:pt x="45" y="755"/>
                      </a:cubicBezTo>
                      <a:cubicBezTo>
                        <a:pt x="1" y="821"/>
                        <a:pt x="1" y="855"/>
                        <a:pt x="22" y="855"/>
                      </a:cubicBezTo>
                      <a:cubicBezTo>
                        <a:pt x="35" y="855"/>
                        <a:pt x="56" y="845"/>
                        <a:pt x="87" y="821"/>
                      </a:cubicBezTo>
                      <a:cubicBezTo>
                        <a:pt x="219" y="734"/>
                        <a:pt x="298" y="592"/>
                        <a:pt x="298" y="426"/>
                      </a:cubicBezTo>
                      <a:cubicBezTo>
                        <a:pt x="298" y="263"/>
                        <a:pt x="219" y="108"/>
                        <a:pt x="87" y="21"/>
                      </a:cubicBezTo>
                      <a:cubicBezTo>
                        <a:pt x="56" y="0"/>
                        <a:pt x="35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912;p39">
                  <a:extLst>
                    <a:ext uri="{FF2B5EF4-FFF2-40B4-BE49-F238E27FC236}">
                      <a16:creationId xmlns:a16="http://schemas.microsoft.com/office/drawing/2014/main" id="{BF8DAC90-979B-865C-2AD1-ACA5A4A70832}"/>
                    </a:ext>
                  </a:extLst>
                </p:cNvPr>
                <p:cNvSpPr/>
                <p:nvPr/>
              </p:nvSpPr>
              <p:spPr>
                <a:xfrm>
                  <a:off x="7059578" y="2641065"/>
                  <a:ext cx="367525" cy="36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" h="1205" extrusionOk="0">
                      <a:moveTo>
                        <a:pt x="616" y="0"/>
                      </a:moveTo>
                      <a:cubicBezTo>
                        <a:pt x="277" y="0"/>
                        <a:pt x="1" y="274"/>
                        <a:pt x="1" y="603"/>
                      </a:cubicBezTo>
                      <a:cubicBezTo>
                        <a:pt x="1" y="942"/>
                        <a:pt x="277" y="1205"/>
                        <a:pt x="616" y="1205"/>
                      </a:cubicBezTo>
                      <a:cubicBezTo>
                        <a:pt x="945" y="1205"/>
                        <a:pt x="1218" y="942"/>
                        <a:pt x="1218" y="603"/>
                      </a:cubicBezTo>
                      <a:cubicBezTo>
                        <a:pt x="1218" y="274"/>
                        <a:pt x="945" y="0"/>
                        <a:pt x="6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913;p39">
                  <a:extLst>
                    <a:ext uri="{FF2B5EF4-FFF2-40B4-BE49-F238E27FC236}">
                      <a16:creationId xmlns:a16="http://schemas.microsoft.com/office/drawing/2014/main" id="{6A75F174-9901-DD1E-551A-27E6D300F32B}"/>
                    </a:ext>
                  </a:extLst>
                </p:cNvPr>
                <p:cNvSpPr/>
                <p:nvPr/>
              </p:nvSpPr>
              <p:spPr>
                <a:xfrm>
                  <a:off x="7070130" y="2700461"/>
                  <a:ext cx="85927" cy="24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811" extrusionOk="0">
                      <a:moveTo>
                        <a:pt x="263" y="1"/>
                      </a:moveTo>
                      <a:cubicBezTo>
                        <a:pt x="253" y="1"/>
                        <a:pt x="229" y="11"/>
                        <a:pt x="197" y="35"/>
                      </a:cubicBezTo>
                      <a:cubicBezTo>
                        <a:pt x="76" y="111"/>
                        <a:pt x="0" y="253"/>
                        <a:pt x="0" y="406"/>
                      </a:cubicBezTo>
                      <a:cubicBezTo>
                        <a:pt x="0" y="561"/>
                        <a:pt x="76" y="703"/>
                        <a:pt x="197" y="779"/>
                      </a:cubicBezTo>
                      <a:cubicBezTo>
                        <a:pt x="229" y="800"/>
                        <a:pt x="253" y="811"/>
                        <a:pt x="263" y="811"/>
                      </a:cubicBezTo>
                      <a:cubicBezTo>
                        <a:pt x="284" y="811"/>
                        <a:pt x="284" y="779"/>
                        <a:pt x="242" y="724"/>
                      </a:cubicBezTo>
                      <a:cubicBezTo>
                        <a:pt x="176" y="637"/>
                        <a:pt x="142" y="527"/>
                        <a:pt x="142" y="406"/>
                      </a:cubicBezTo>
                      <a:cubicBezTo>
                        <a:pt x="142" y="285"/>
                        <a:pt x="176" y="187"/>
                        <a:pt x="242" y="101"/>
                      </a:cubicBezTo>
                      <a:cubicBezTo>
                        <a:pt x="284" y="35"/>
                        <a:pt x="284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914;p39">
                  <a:extLst>
                    <a:ext uri="{FF2B5EF4-FFF2-40B4-BE49-F238E27FC236}">
                      <a16:creationId xmlns:a16="http://schemas.microsoft.com/office/drawing/2014/main" id="{7D21FB77-DA2B-3136-DB16-BDEE3D6D0C81}"/>
                    </a:ext>
                  </a:extLst>
                </p:cNvPr>
                <p:cNvSpPr/>
                <p:nvPr/>
              </p:nvSpPr>
              <p:spPr>
                <a:xfrm>
                  <a:off x="7344193" y="2720361"/>
                  <a:ext cx="72661" cy="204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679" extrusionOk="0">
                      <a:moveTo>
                        <a:pt x="22" y="0"/>
                      </a:moveTo>
                      <a:cubicBezTo>
                        <a:pt x="1" y="0"/>
                        <a:pt x="1" y="35"/>
                        <a:pt x="33" y="77"/>
                      </a:cubicBezTo>
                      <a:cubicBezTo>
                        <a:pt x="88" y="153"/>
                        <a:pt x="122" y="242"/>
                        <a:pt x="122" y="340"/>
                      </a:cubicBezTo>
                      <a:cubicBezTo>
                        <a:pt x="122" y="440"/>
                        <a:pt x="88" y="526"/>
                        <a:pt x="33" y="603"/>
                      </a:cubicBezTo>
                      <a:cubicBezTo>
                        <a:pt x="1" y="647"/>
                        <a:pt x="1" y="679"/>
                        <a:pt x="22" y="679"/>
                      </a:cubicBezTo>
                      <a:cubicBezTo>
                        <a:pt x="33" y="679"/>
                        <a:pt x="43" y="668"/>
                        <a:pt x="67" y="658"/>
                      </a:cubicBezTo>
                      <a:cubicBezTo>
                        <a:pt x="175" y="582"/>
                        <a:pt x="240" y="471"/>
                        <a:pt x="240" y="340"/>
                      </a:cubicBezTo>
                      <a:cubicBezTo>
                        <a:pt x="240" y="208"/>
                        <a:pt x="175" y="100"/>
                        <a:pt x="67" y="35"/>
                      </a:cubicBezTo>
                      <a:cubicBezTo>
                        <a:pt x="43" y="11"/>
                        <a:pt x="33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915;p39">
                  <a:extLst>
                    <a:ext uri="{FF2B5EF4-FFF2-40B4-BE49-F238E27FC236}">
                      <a16:creationId xmlns:a16="http://schemas.microsoft.com/office/drawing/2014/main" id="{76831CF2-8366-E822-A50F-35A9D734532F}"/>
                    </a:ext>
                  </a:extLst>
                </p:cNvPr>
                <p:cNvSpPr/>
                <p:nvPr/>
              </p:nvSpPr>
              <p:spPr>
                <a:xfrm>
                  <a:off x="7311028" y="183210"/>
                  <a:ext cx="367525" cy="36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" h="1205" extrusionOk="0">
                      <a:moveTo>
                        <a:pt x="603" y="0"/>
                      </a:moveTo>
                      <a:cubicBezTo>
                        <a:pt x="274" y="0"/>
                        <a:pt x="1" y="274"/>
                        <a:pt x="1" y="603"/>
                      </a:cubicBezTo>
                      <a:cubicBezTo>
                        <a:pt x="1" y="931"/>
                        <a:pt x="274" y="1205"/>
                        <a:pt x="603" y="1205"/>
                      </a:cubicBezTo>
                      <a:cubicBezTo>
                        <a:pt x="942" y="1205"/>
                        <a:pt x="1218" y="931"/>
                        <a:pt x="1218" y="603"/>
                      </a:cubicBezTo>
                      <a:cubicBezTo>
                        <a:pt x="1218" y="274"/>
                        <a:pt x="942" y="0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916;p39">
                  <a:extLst>
                    <a:ext uri="{FF2B5EF4-FFF2-40B4-BE49-F238E27FC236}">
                      <a16:creationId xmlns:a16="http://schemas.microsoft.com/office/drawing/2014/main" id="{3734FFAD-1AF2-4688-F719-B34F07B40208}"/>
                    </a:ext>
                  </a:extLst>
                </p:cNvPr>
                <p:cNvSpPr/>
                <p:nvPr/>
              </p:nvSpPr>
              <p:spPr>
                <a:xfrm>
                  <a:off x="7321279" y="242606"/>
                  <a:ext cx="85927" cy="24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811" extrusionOk="0">
                      <a:moveTo>
                        <a:pt x="264" y="1"/>
                      </a:moveTo>
                      <a:cubicBezTo>
                        <a:pt x="251" y="1"/>
                        <a:pt x="230" y="11"/>
                        <a:pt x="198" y="35"/>
                      </a:cubicBezTo>
                      <a:cubicBezTo>
                        <a:pt x="77" y="111"/>
                        <a:pt x="1" y="253"/>
                        <a:pt x="1" y="406"/>
                      </a:cubicBezTo>
                      <a:cubicBezTo>
                        <a:pt x="1" y="561"/>
                        <a:pt x="77" y="703"/>
                        <a:pt x="198" y="779"/>
                      </a:cubicBezTo>
                      <a:cubicBezTo>
                        <a:pt x="230" y="800"/>
                        <a:pt x="251" y="811"/>
                        <a:pt x="264" y="811"/>
                      </a:cubicBezTo>
                      <a:cubicBezTo>
                        <a:pt x="285" y="811"/>
                        <a:pt x="274" y="779"/>
                        <a:pt x="240" y="724"/>
                      </a:cubicBezTo>
                      <a:cubicBezTo>
                        <a:pt x="174" y="627"/>
                        <a:pt x="143" y="527"/>
                        <a:pt x="143" y="406"/>
                      </a:cubicBezTo>
                      <a:cubicBezTo>
                        <a:pt x="143" y="285"/>
                        <a:pt x="174" y="187"/>
                        <a:pt x="240" y="87"/>
                      </a:cubicBezTo>
                      <a:cubicBezTo>
                        <a:pt x="274" y="35"/>
                        <a:pt x="285" y="1"/>
                        <a:pt x="264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917;p39">
                  <a:extLst>
                    <a:ext uri="{FF2B5EF4-FFF2-40B4-BE49-F238E27FC236}">
                      <a16:creationId xmlns:a16="http://schemas.microsoft.com/office/drawing/2014/main" id="{88AD7564-EDCB-0B9D-B4A1-A4173EA97F20}"/>
                    </a:ext>
                  </a:extLst>
                </p:cNvPr>
                <p:cNvSpPr/>
                <p:nvPr/>
              </p:nvSpPr>
              <p:spPr>
                <a:xfrm>
                  <a:off x="7594738" y="262505"/>
                  <a:ext cx="70249" cy="204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679" extrusionOk="0">
                      <a:moveTo>
                        <a:pt x="14" y="0"/>
                      </a:moveTo>
                      <a:cubicBezTo>
                        <a:pt x="1" y="0"/>
                        <a:pt x="1" y="35"/>
                        <a:pt x="35" y="77"/>
                      </a:cubicBezTo>
                      <a:cubicBezTo>
                        <a:pt x="90" y="153"/>
                        <a:pt x="122" y="242"/>
                        <a:pt x="122" y="340"/>
                      </a:cubicBezTo>
                      <a:cubicBezTo>
                        <a:pt x="122" y="440"/>
                        <a:pt x="90" y="526"/>
                        <a:pt x="35" y="603"/>
                      </a:cubicBezTo>
                      <a:cubicBezTo>
                        <a:pt x="1" y="647"/>
                        <a:pt x="1" y="679"/>
                        <a:pt x="14" y="679"/>
                      </a:cubicBezTo>
                      <a:cubicBezTo>
                        <a:pt x="25" y="679"/>
                        <a:pt x="46" y="668"/>
                        <a:pt x="67" y="658"/>
                      </a:cubicBezTo>
                      <a:cubicBezTo>
                        <a:pt x="167" y="582"/>
                        <a:pt x="232" y="471"/>
                        <a:pt x="232" y="340"/>
                      </a:cubicBezTo>
                      <a:cubicBezTo>
                        <a:pt x="232" y="208"/>
                        <a:pt x="167" y="100"/>
                        <a:pt x="67" y="21"/>
                      </a:cubicBezTo>
                      <a:cubicBezTo>
                        <a:pt x="46" y="11"/>
                        <a:pt x="25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918;p39">
                  <a:extLst>
                    <a:ext uri="{FF2B5EF4-FFF2-40B4-BE49-F238E27FC236}">
                      <a16:creationId xmlns:a16="http://schemas.microsoft.com/office/drawing/2014/main" id="{7F4518CC-8A74-7B51-55ED-B09E49AF340D}"/>
                    </a:ext>
                  </a:extLst>
                </p:cNvPr>
                <p:cNvSpPr/>
                <p:nvPr/>
              </p:nvSpPr>
              <p:spPr>
                <a:xfrm>
                  <a:off x="6726723" y="4603249"/>
                  <a:ext cx="363304" cy="367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" h="1219" extrusionOk="0">
                      <a:moveTo>
                        <a:pt x="603" y="1"/>
                      </a:moveTo>
                      <a:cubicBezTo>
                        <a:pt x="274" y="1"/>
                        <a:pt x="0" y="274"/>
                        <a:pt x="0" y="614"/>
                      </a:cubicBezTo>
                      <a:cubicBezTo>
                        <a:pt x="0" y="942"/>
                        <a:pt x="274" y="1218"/>
                        <a:pt x="603" y="1218"/>
                      </a:cubicBezTo>
                      <a:cubicBezTo>
                        <a:pt x="942" y="1218"/>
                        <a:pt x="1205" y="942"/>
                        <a:pt x="1205" y="614"/>
                      </a:cubicBezTo>
                      <a:cubicBezTo>
                        <a:pt x="1205" y="274"/>
                        <a:pt x="942" y="1"/>
                        <a:pt x="6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919;p39">
                  <a:extLst>
                    <a:ext uri="{FF2B5EF4-FFF2-40B4-BE49-F238E27FC236}">
                      <a16:creationId xmlns:a16="http://schemas.microsoft.com/office/drawing/2014/main" id="{57DEEC9E-AD36-637B-FD09-4EF07CB525E9}"/>
                    </a:ext>
                  </a:extLst>
                </p:cNvPr>
                <p:cNvSpPr/>
                <p:nvPr/>
              </p:nvSpPr>
              <p:spPr>
                <a:xfrm>
                  <a:off x="6736371" y="4665962"/>
                  <a:ext cx="85927" cy="241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801" extrusionOk="0">
                      <a:moveTo>
                        <a:pt x="263" y="1"/>
                      </a:moveTo>
                      <a:cubicBezTo>
                        <a:pt x="252" y="1"/>
                        <a:pt x="231" y="11"/>
                        <a:pt x="197" y="24"/>
                      </a:cubicBezTo>
                      <a:cubicBezTo>
                        <a:pt x="76" y="111"/>
                        <a:pt x="0" y="243"/>
                        <a:pt x="0" y="406"/>
                      </a:cubicBezTo>
                      <a:cubicBezTo>
                        <a:pt x="0" y="561"/>
                        <a:pt x="76" y="692"/>
                        <a:pt x="197" y="779"/>
                      </a:cubicBezTo>
                      <a:cubicBezTo>
                        <a:pt x="231" y="790"/>
                        <a:pt x="252" y="800"/>
                        <a:pt x="263" y="800"/>
                      </a:cubicBezTo>
                      <a:cubicBezTo>
                        <a:pt x="284" y="800"/>
                        <a:pt x="273" y="768"/>
                        <a:pt x="242" y="713"/>
                      </a:cubicBezTo>
                      <a:cubicBezTo>
                        <a:pt x="176" y="626"/>
                        <a:pt x="142" y="516"/>
                        <a:pt x="142" y="406"/>
                      </a:cubicBezTo>
                      <a:cubicBezTo>
                        <a:pt x="142" y="287"/>
                        <a:pt x="176" y="177"/>
                        <a:pt x="242" y="90"/>
                      </a:cubicBezTo>
                      <a:cubicBezTo>
                        <a:pt x="273" y="35"/>
                        <a:pt x="284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920;p39">
                  <a:extLst>
                    <a:ext uri="{FF2B5EF4-FFF2-40B4-BE49-F238E27FC236}">
                      <a16:creationId xmlns:a16="http://schemas.microsoft.com/office/drawing/2014/main" id="{8D01FC81-BEE1-E25E-451B-50EAF0361713}"/>
                    </a:ext>
                  </a:extLst>
                </p:cNvPr>
                <p:cNvSpPr/>
                <p:nvPr/>
              </p:nvSpPr>
              <p:spPr>
                <a:xfrm>
                  <a:off x="7007418" y="4685861"/>
                  <a:ext cx="72359" cy="20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" h="669" extrusionOk="0">
                      <a:moveTo>
                        <a:pt x="21" y="0"/>
                      </a:moveTo>
                      <a:cubicBezTo>
                        <a:pt x="0" y="0"/>
                        <a:pt x="11" y="24"/>
                        <a:pt x="42" y="77"/>
                      </a:cubicBezTo>
                      <a:cubicBezTo>
                        <a:pt x="98" y="142"/>
                        <a:pt x="132" y="242"/>
                        <a:pt x="132" y="340"/>
                      </a:cubicBezTo>
                      <a:cubicBezTo>
                        <a:pt x="132" y="429"/>
                        <a:pt x="98" y="526"/>
                        <a:pt x="42" y="592"/>
                      </a:cubicBezTo>
                      <a:cubicBezTo>
                        <a:pt x="11" y="647"/>
                        <a:pt x="0" y="668"/>
                        <a:pt x="21" y="668"/>
                      </a:cubicBezTo>
                      <a:cubicBezTo>
                        <a:pt x="32" y="668"/>
                        <a:pt x="56" y="668"/>
                        <a:pt x="77" y="647"/>
                      </a:cubicBezTo>
                      <a:cubicBezTo>
                        <a:pt x="174" y="582"/>
                        <a:pt x="240" y="461"/>
                        <a:pt x="240" y="340"/>
                      </a:cubicBezTo>
                      <a:cubicBezTo>
                        <a:pt x="240" y="208"/>
                        <a:pt x="174" y="90"/>
                        <a:pt x="77" y="24"/>
                      </a:cubicBezTo>
                      <a:cubicBezTo>
                        <a:pt x="56" y="0"/>
                        <a:pt x="32" y="0"/>
                        <a:pt x="21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" name="Google Shape;921;p39">
              <a:extLst>
                <a:ext uri="{FF2B5EF4-FFF2-40B4-BE49-F238E27FC236}">
                  <a16:creationId xmlns:a16="http://schemas.microsoft.com/office/drawing/2014/main" id="{D99AB4C9-A263-C9C2-7688-8C42686FB69A}"/>
                </a:ext>
              </a:extLst>
            </p:cNvPr>
            <p:cNvGrpSpPr/>
            <p:nvPr/>
          </p:nvGrpSpPr>
          <p:grpSpPr>
            <a:xfrm>
              <a:off x="6016794" y="3176846"/>
              <a:ext cx="897486" cy="863742"/>
              <a:chOff x="5247219" y="4047021"/>
              <a:chExt cx="897486" cy="863742"/>
            </a:xfrm>
          </p:grpSpPr>
          <p:grpSp>
            <p:nvGrpSpPr>
              <p:cNvPr id="23" name="Google Shape;922;p39">
                <a:extLst>
                  <a:ext uri="{FF2B5EF4-FFF2-40B4-BE49-F238E27FC236}">
                    <a16:creationId xmlns:a16="http://schemas.microsoft.com/office/drawing/2014/main" id="{085383F1-0D84-E159-BD74-94B0F1082887}"/>
                  </a:ext>
                </a:extLst>
              </p:cNvPr>
              <p:cNvGrpSpPr/>
              <p:nvPr/>
            </p:nvGrpSpPr>
            <p:grpSpPr>
              <a:xfrm rot="1398227">
                <a:off x="5669079" y="4603070"/>
                <a:ext cx="286723" cy="261651"/>
                <a:chOff x="7534248" y="1764479"/>
                <a:chExt cx="389256" cy="355219"/>
              </a:xfrm>
            </p:grpSpPr>
            <p:sp>
              <p:nvSpPr>
                <p:cNvPr id="36" name="Google Shape;923;p39">
                  <a:extLst>
                    <a:ext uri="{FF2B5EF4-FFF2-40B4-BE49-F238E27FC236}">
                      <a16:creationId xmlns:a16="http://schemas.microsoft.com/office/drawing/2014/main" id="{8597EFFB-761F-8778-20D3-BDF4D740A500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924;p39">
                  <a:extLst>
                    <a:ext uri="{FF2B5EF4-FFF2-40B4-BE49-F238E27FC236}">
                      <a16:creationId xmlns:a16="http://schemas.microsoft.com/office/drawing/2014/main" id="{5EC6616E-F0DB-F8C8-66BE-04B6F9B13D26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925;p39">
                  <a:extLst>
                    <a:ext uri="{FF2B5EF4-FFF2-40B4-BE49-F238E27FC236}">
                      <a16:creationId xmlns:a16="http://schemas.microsoft.com/office/drawing/2014/main" id="{F80A50D9-2642-ED2D-6FF9-36670C89FD6B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926;p39">
                <a:extLst>
                  <a:ext uri="{FF2B5EF4-FFF2-40B4-BE49-F238E27FC236}">
                    <a16:creationId xmlns:a16="http://schemas.microsoft.com/office/drawing/2014/main" id="{1A2E7CBA-534E-71F4-D7C5-A2467055243C}"/>
                  </a:ext>
                </a:extLst>
              </p:cNvPr>
              <p:cNvGrpSpPr/>
              <p:nvPr/>
            </p:nvGrpSpPr>
            <p:grpSpPr>
              <a:xfrm rot="1398227">
                <a:off x="5287279" y="4438611"/>
                <a:ext cx="286723" cy="261651"/>
                <a:chOff x="7534248" y="1764479"/>
                <a:chExt cx="389256" cy="355219"/>
              </a:xfrm>
            </p:grpSpPr>
            <p:sp>
              <p:nvSpPr>
                <p:cNvPr id="33" name="Google Shape;927;p39">
                  <a:extLst>
                    <a:ext uri="{FF2B5EF4-FFF2-40B4-BE49-F238E27FC236}">
                      <a16:creationId xmlns:a16="http://schemas.microsoft.com/office/drawing/2014/main" id="{19A9B6BA-B1B9-C3E2-E2D4-5848007A6786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928;p39">
                  <a:extLst>
                    <a:ext uri="{FF2B5EF4-FFF2-40B4-BE49-F238E27FC236}">
                      <a16:creationId xmlns:a16="http://schemas.microsoft.com/office/drawing/2014/main" id="{C79CE73C-BE11-6985-3AFA-8C2155D7FD64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929;p39">
                  <a:extLst>
                    <a:ext uri="{FF2B5EF4-FFF2-40B4-BE49-F238E27FC236}">
                      <a16:creationId xmlns:a16="http://schemas.microsoft.com/office/drawing/2014/main" id="{B6363829-0C92-8880-04A6-1E063C5347A7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" name="Google Shape;930;p39">
                <a:extLst>
                  <a:ext uri="{FF2B5EF4-FFF2-40B4-BE49-F238E27FC236}">
                    <a16:creationId xmlns:a16="http://schemas.microsoft.com/office/drawing/2014/main" id="{A6D1CC15-4C73-4332-0093-BE8457528DA0}"/>
                  </a:ext>
                </a:extLst>
              </p:cNvPr>
              <p:cNvGrpSpPr/>
              <p:nvPr/>
            </p:nvGrpSpPr>
            <p:grpSpPr>
              <a:xfrm rot="1398227">
                <a:off x="5817922" y="4257522"/>
                <a:ext cx="286723" cy="261651"/>
                <a:chOff x="7534248" y="1764479"/>
                <a:chExt cx="389256" cy="355219"/>
              </a:xfrm>
            </p:grpSpPr>
            <p:sp>
              <p:nvSpPr>
                <p:cNvPr id="30" name="Google Shape;931;p39">
                  <a:extLst>
                    <a:ext uri="{FF2B5EF4-FFF2-40B4-BE49-F238E27FC236}">
                      <a16:creationId xmlns:a16="http://schemas.microsoft.com/office/drawing/2014/main" id="{1F669CB2-FE87-6F3F-A4A1-7A860B829DFE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932;p39">
                  <a:extLst>
                    <a:ext uri="{FF2B5EF4-FFF2-40B4-BE49-F238E27FC236}">
                      <a16:creationId xmlns:a16="http://schemas.microsoft.com/office/drawing/2014/main" id="{DA618079-93E5-9FA4-A776-FCB57F3130C6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933;p39">
                  <a:extLst>
                    <a:ext uri="{FF2B5EF4-FFF2-40B4-BE49-F238E27FC236}">
                      <a16:creationId xmlns:a16="http://schemas.microsoft.com/office/drawing/2014/main" id="{2077E959-5916-8770-CD69-7F0CEF8CAABC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" name="Google Shape;934;p39">
                <a:extLst>
                  <a:ext uri="{FF2B5EF4-FFF2-40B4-BE49-F238E27FC236}">
                    <a16:creationId xmlns:a16="http://schemas.microsoft.com/office/drawing/2014/main" id="{2FD86BD9-7FEA-2F8D-5106-EECA2D99CB3E}"/>
                  </a:ext>
                </a:extLst>
              </p:cNvPr>
              <p:cNvGrpSpPr/>
              <p:nvPr/>
            </p:nvGrpSpPr>
            <p:grpSpPr>
              <a:xfrm rot="1398227">
                <a:off x="5436123" y="4093063"/>
                <a:ext cx="286723" cy="261651"/>
                <a:chOff x="7534248" y="1764479"/>
                <a:chExt cx="389256" cy="355219"/>
              </a:xfrm>
            </p:grpSpPr>
            <p:sp>
              <p:nvSpPr>
                <p:cNvPr id="27" name="Google Shape;935;p39">
                  <a:extLst>
                    <a:ext uri="{FF2B5EF4-FFF2-40B4-BE49-F238E27FC236}">
                      <a16:creationId xmlns:a16="http://schemas.microsoft.com/office/drawing/2014/main" id="{9E396516-BC30-5AA3-4885-51A3F17546DC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936;p39">
                  <a:extLst>
                    <a:ext uri="{FF2B5EF4-FFF2-40B4-BE49-F238E27FC236}">
                      <a16:creationId xmlns:a16="http://schemas.microsoft.com/office/drawing/2014/main" id="{57EEC810-11DA-C7F8-D0D7-1B762D86720F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937;p39">
                  <a:extLst>
                    <a:ext uri="{FF2B5EF4-FFF2-40B4-BE49-F238E27FC236}">
                      <a16:creationId xmlns:a16="http://schemas.microsoft.com/office/drawing/2014/main" id="{8645003B-2B72-8CE0-74F5-476F85CC8A65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08" name="ZoneTexte 507">
            <a:extLst>
              <a:ext uri="{FF2B5EF4-FFF2-40B4-BE49-F238E27FC236}">
                <a16:creationId xmlns:a16="http://schemas.microsoft.com/office/drawing/2014/main" id="{4FE73F89-52E4-9384-5C04-126C0ACDAA61}"/>
              </a:ext>
            </a:extLst>
          </p:cNvPr>
          <p:cNvSpPr txBox="1"/>
          <p:nvPr/>
        </p:nvSpPr>
        <p:spPr>
          <a:xfrm>
            <a:off x="5688747" y="4866501"/>
            <a:ext cx="347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* </a:t>
            </a:r>
            <a:r>
              <a:rPr lang="fr-FR" sz="1200" dirty="0" err="1">
                <a:solidFill>
                  <a:schemeClr val="dk1"/>
                </a:solidFill>
                <a:latin typeface="Barlow"/>
                <a:sym typeface="Barlow"/>
              </a:rPr>
              <a:t>See</a:t>
            </a: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  </a:t>
            </a:r>
            <a:r>
              <a:rPr lang="fr-FR" sz="1200" dirty="0" err="1">
                <a:solidFill>
                  <a:schemeClr val="dk1"/>
                </a:solidFill>
                <a:latin typeface="Barlow"/>
                <a:sym typeface="Barlow"/>
              </a:rPr>
              <a:t>ML_models_creation_with_all_variables</a:t>
            </a: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956505212"/>
      </p:ext>
    </p:extLst>
  </p:cSld>
  <p:clrMapOvr>
    <a:masterClrMapping/>
  </p:clrMapOvr>
</p:sld>
</file>

<file path=ppt/theme/theme1.xml><?xml version="1.0" encoding="utf-8"?>
<a:theme xmlns:a="http://schemas.openxmlformats.org/drawingml/2006/main" name="Blood Pressure Disease by Slidesgo">
  <a:themeElements>
    <a:clrScheme name="Simple Light">
      <a:dk1>
        <a:srgbClr val="40566D"/>
      </a:dk1>
      <a:lt1>
        <a:srgbClr val="C73131"/>
      </a:lt1>
      <a:dk2>
        <a:srgbClr val="EDEDED"/>
      </a:dk2>
      <a:lt2>
        <a:srgbClr val="CACFD3"/>
      </a:lt2>
      <a:accent1>
        <a:srgbClr val="F3D4A8"/>
      </a:accent1>
      <a:accent2>
        <a:srgbClr val="4F9EC9"/>
      </a:accent2>
      <a:accent3>
        <a:srgbClr val="93D3EE"/>
      </a:accent3>
      <a:accent4>
        <a:srgbClr val="FFFFFF"/>
      </a:accent4>
      <a:accent5>
        <a:srgbClr val="FFFFFF"/>
      </a:accent5>
      <a:accent6>
        <a:srgbClr val="FFFFFF"/>
      </a:accent6>
      <a:hlink>
        <a:srgbClr val="4056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40566D"/>
    </a:dk1>
    <a:lt1>
      <a:srgbClr val="C73131"/>
    </a:lt1>
    <a:dk2>
      <a:srgbClr val="EDEDED"/>
    </a:dk2>
    <a:lt2>
      <a:srgbClr val="CACFD3"/>
    </a:lt2>
    <a:accent1>
      <a:srgbClr val="F3D4A8"/>
    </a:accent1>
    <a:accent2>
      <a:srgbClr val="4F9EC9"/>
    </a:accent2>
    <a:accent3>
      <a:srgbClr val="93D3EE"/>
    </a:accent3>
    <a:accent4>
      <a:srgbClr val="FFFFFF"/>
    </a:accent4>
    <a:accent5>
      <a:srgbClr val="FFFFFF"/>
    </a:accent5>
    <a:accent6>
      <a:srgbClr val="FFFFFF"/>
    </a:accent6>
    <a:hlink>
      <a:srgbClr val="40566D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</TotalTime>
  <Words>960</Words>
  <Application>Microsoft Macintosh PowerPoint</Application>
  <PresentationFormat>Affichage à l'écran (16:9)</PresentationFormat>
  <Paragraphs>157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Barlow</vt:lpstr>
      <vt:lpstr>Arial</vt:lpstr>
      <vt:lpstr>Bebas Neue</vt:lpstr>
      <vt:lpstr>Raleway Black</vt:lpstr>
      <vt:lpstr>Blood Pressure Disease by Slidesgo</vt:lpstr>
      <vt:lpstr>Prediction of Heart Disease Development</vt:lpstr>
      <vt:lpstr>TABLE OF CONTENT</vt:lpstr>
      <vt:lpstr>The dataset</vt:lpstr>
      <vt:lpstr>Dataset overview</vt:lpstr>
      <vt:lpstr> Preliminary Analyses</vt:lpstr>
      <vt:lpstr>Study of the target variable and distributions</vt:lpstr>
      <vt:lpstr>Study of non-target variables</vt:lpstr>
      <vt:lpstr>Study of correlations between variables</vt:lpstr>
      <vt:lpstr> Model testing and final selection</vt:lpstr>
      <vt:lpstr>Testing multiple types of models</vt:lpstr>
      <vt:lpstr>Précision et Score personnalisé</vt:lpstr>
      <vt:lpstr>Selected model</vt:lpstr>
      <vt:lpstr>Selection of fields to fill </vt:lpstr>
      <vt:lpstr>Selection of fields to be filled by model users</vt:lpstr>
      <vt:lpstr>Selection of fields to be filled by model users</vt:lpstr>
      <vt:lpstr>Conclusion</vt:lpstr>
      <vt:lpstr>Final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Maud Gesbert</cp:lastModifiedBy>
  <cp:revision>104</cp:revision>
  <dcterms:modified xsi:type="dcterms:W3CDTF">2025-04-17T11:58:37Z</dcterms:modified>
</cp:coreProperties>
</file>