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82296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1E7C"/>
    <a:srgbClr val="95D19C"/>
    <a:srgbClr val="DF8787"/>
    <a:srgbClr val="40768C"/>
    <a:srgbClr val="2A9D8F"/>
    <a:srgbClr val="D0DEE4"/>
    <a:srgbClr val="437C92"/>
    <a:srgbClr val="CAE8E5"/>
    <a:srgbClr val="2DA496"/>
    <a:srgbClr val="FCF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6836"/>
            <a:ext cx="7772400" cy="286512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22446"/>
            <a:ext cx="6858000" cy="19869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D13-15AB-49F8-B5FC-BE4AA3C256B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D2A-AE43-4C2C-96D1-51A210AD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9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D13-15AB-49F8-B5FC-BE4AA3C256B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D2A-AE43-4C2C-96D1-51A210AD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8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38150"/>
            <a:ext cx="197167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38150"/>
            <a:ext cx="580072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D13-15AB-49F8-B5FC-BE4AA3C256B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D2A-AE43-4C2C-96D1-51A210AD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0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D13-15AB-49F8-B5FC-BE4AA3C256B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D2A-AE43-4C2C-96D1-51A210AD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3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051688"/>
            <a:ext cx="7886700" cy="342328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507358"/>
            <a:ext cx="7886700" cy="1800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D13-15AB-49F8-B5FC-BE4AA3C256B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D2A-AE43-4C2C-96D1-51A210AD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190750"/>
            <a:ext cx="38862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0750"/>
            <a:ext cx="38862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D13-15AB-49F8-B5FC-BE4AA3C256B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D2A-AE43-4C2C-96D1-51A210AD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8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8152"/>
            <a:ext cx="78867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017396"/>
            <a:ext cx="3868340" cy="9886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006090"/>
            <a:ext cx="3868340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017396"/>
            <a:ext cx="3887391" cy="9886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006090"/>
            <a:ext cx="388739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D13-15AB-49F8-B5FC-BE4AA3C256B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D2A-AE43-4C2C-96D1-51A210AD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2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D13-15AB-49F8-B5FC-BE4AA3C256B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D2A-AE43-4C2C-96D1-51A210AD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4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D13-15AB-49F8-B5FC-BE4AA3C256B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D2A-AE43-4C2C-96D1-51A210AD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5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48640"/>
            <a:ext cx="2949178" cy="19202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84912"/>
            <a:ext cx="4629150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68880"/>
            <a:ext cx="2949178" cy="45739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D13-15AB-49F8-B5FC-BE4AA3C256B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D2A-AE43-4C2C-96D1-51A210AD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4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48640"/>
            <a:ext cx="2949178" cy="19202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84912"/>
            <a:ext cx="4629150" cy="58483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68880"/>
            <a:ext cx="2949178" cy="45739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D13-15AB-49F8-B5FC-BE4AA3C256B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D2A-AE43-4C2C-96D1-51A210AD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7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38152"/>
            <a:ext cx="78867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190750"/>
            <a:ext cx="78867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7627622"/>
            <a:ext cx="2057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C3D13-15AB-49F8-B5FC-BE4AA3C256B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7627622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7627622"/>
            <a:ext cx="2057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6D2A-AE43-4C2C-96D1-51A210AD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4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CDA9D0-3DD6-4A79-9922-2D77F61BC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28775"/>
              </p:ext>
            </p:extLst>
          </p:nvPr>
        </p:nvGraphicFramePr>
        <p:xfrm>
          <a:off x="1118537" y="317337"/>
          <a:ext cx="1900523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046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372801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350474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353027">
                  <a:extLst>
                    <a:ext uri="{9D8B030D-6E8A-4147-A177-3AD203B41FA5}">
                      <a16:colId xmlns:a16="http://schemas.microsoft.com/office/drawing/2014/main" val="3326158629"/>
                    </a:ext>
                  </a:extLst>
                </a:gridCol>
                <a:gridCol w="318392">
                  <a:extLst>
                    <a:ext uri="{9D8B030D-6E8A-4147-A177-3AD203B41FA5}">
                      <a16:colId xmlns:a16="http://schemas.microsoft.com/office/drawing/2014/main" val="1101940372"/>
                    </a:ext>
                  </a:extLst>
                </a:gridCol>
                <a:gridCol w="302783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20720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ASV</a:t>
                      </a:r>
                      <a:r>
                        <a:rPr lang="en-US" sz="800" baseline="-25000" dirty="0"/>
                        <a:t>1</a:t>
                      </a:r>
                      <a:endParaRPr lang="en-US" sz="800" dirty="0"/>
                    </a:p>
                  </a:txBody>
                  <a:tcPr marL="45720" marR="45720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ASV</a:t>
                      </a:r>
                      <a:r>
                        <a:rPr lang="en-US" sz="800" baseline="-25000" dirty="0"/>
                        <a:t>2</a:t>
                      </a:r>
                      <a:endParaRPr lang="en-US" sz="800" dirty="0"/>
                    </a:p>
                  </a:txBody>
                  <a:tcPr marL="45720" marR="45720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ASV</a:t>
                      </a:r>
                      <a:r>
                        <a:rPr lang="en-US" sz="800" baseline="-25000" dirty="0"/>
                        <a:t>3</a:t>
                      </a:r>
                      <a:endParaRPr lang="en-US" sz="800" dirty="0"/>
                    </a:p>
                  </a:txBody>
                  <a:tcPr marL="45720" marR="45720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ASV</a:t>
                      </a:r>
                      <a:r>
                        <a:rPr lang="en-US" sz="800" baseline="-25000" dirty="0"/>
                        <a:t>4</a:t>
                      </a:r>
                      <a:endParaRPr lang="en-US" sz="800" dirty="0"/>
                    </a:p>
                  </a:txBody>
                  <a:tcPr marL="45720" marR="45720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ASV</a:t>
                      </a:r>
                      <a:r>
                        <a:rPr lang="en-US" sz="800" baseline="-25000" dirty="0" err="1"/>
                        <a:t>p</a:t>
                      </a:r>
                      <a:endParaRPr lang="en-US" sz="800" baseline="-25000" dirty="0"/>
                    </a:p>
                  </a:txBody>
                  <a:tcPr marL="45720" marR="45720">
                    <a:solidFill>
                      <a:srgbClr val="F17455">
                        <a:alpha val="2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49325">
                <a:tc>
                  <a:txBody>
                    <a:bodyPr/>
                    <a:lstStyle/>
                    <a:p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</a:t>
                      </a:r>
                    </a:p>
                  </a:txBody>
                  <a:tcPr marL="45720" marR="45720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5720" marR="45720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5720" marR="45720">
                    <a:solidFill>
                      <a:srgbClr val="F17455">
                        <a:alpha val="2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49325"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 marL="45720" marR="45720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5720" marR="45720">
                    <a:solidFill>
                      <a:srgbClr val="F17455">
                        <a:alpha val="2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49325">
                <a:tc>
                  <a:txBody>
                    <a:bodyPr/>
                    <a:lstStyle/>
                    <a:p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n</a:t>
                      </a:r>
                    </a:p>
                  </a:txBody>
                  <a:tcPr marL="45720" marR="45720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17455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17455">
                        <a:alpha val="2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386E8D-A45F-444F-B658-F86F5308AD44}"/>
              </a:ext>
            </a:extLst>
          </p:cNvPr>
          <p:cNvSpPr txBox="1"/>
          <p:nvPr/>
        </p:nvSpPr>
        <p:spPr>
          <a:xfrm>
            <a:off x="1134262" y="64264"/>
            <a:ext cx="559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9BC6A-1126-4470-8A11-8799888A6CB6}"/>
              </a:ext>
            </a:extLst>
          </p:cNvPr>
          <p:cNvSpPr txBox="1"/>
          <p:nvPr/>
        </p:nvSpPr>
        <p:spPr>
          <a:xfrm>
            <a:off x="3075767" y="61742"/>
            <a:ext cx="559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MTG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1E9890-AF07-45F4-BE1E-DBD22D55B1CF}"/>
              </a:ext>
            </a:extLst>
          </p:cNvPr>
          <p:cNvSpPr txBox="1"/>
          <p:nvPr/>
        </p:nvSpPr>
        <p:spPr>
          <a:xfrm>
            <a:off x="5003804" y="61742"/>
            <a:ext cx="559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MTT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904BF-5033-4DE8-96AF-40256B44B4F4}"/>
              </a:ext>
            </a:extLst>
          </p:cNvPr>
          <p:cNvSpPr txBox="1"/>
          <p:nvPr/>
        </p:nvSpPr>
        <p:spPr>
          <a:xfrm>
            <a:off x="6949561" y="61742"/>
            <a:ext cx="559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MBX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10F3229-EE8B-4E18-89C0-F407ACB71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402749"/>
              </p:ext>
            </p:extLst>
          </p:nvPr>
        </p:nvGraphicFramePr>
        <p:xfrm>
          <a:off x="1112285" y="1974250"/>
          <a:ext cx="1906774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716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453657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466893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447508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7680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dirty="0" err="1"/>
                        <a:t>Topic</a:t>
                      </a:r>
                      <a:r>
                        <a:rPr lang="en-US" sz="800" baseline="-25000" dirty="0" err="1"/>
                        <a:t>A</a:t>
                      </a:r>
                      <a:endParaRPr lang="en-US" sz="800" dirty="0"/>
                    </a:p>
                  </a:txBody>
                  <a:tcPr marL="45720" marR="45720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Topic</a:t>
                      </a:r>
                      <a:r>
                        <a:rPr lang="en-US" sz="800" baseline="-25000" dirty="0" err="1"/>
                        <a:t>B</a:t>
                      </a:r>
                      <a:endParaRPr lang="en-US" sz="800" dirty="0"/>
                    </a:p>
                  </a:txBody>
                  <a:tcPr marL="45720" marR="45720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Topic</a:t>
                      </a:r>
                      <a:r>
                        <a:rPr lang="en-US" sz="800" baseline="-25000" dirty="0" err="1"/>
                        <a:t>C</a:t>
                      </a:r>
                      <a:endParaRPr lang="en-US" sz="800" baseline="-25000" dirty="0"/>
                    </a:p>
                  </a:txBody>
                  <a:tcPr marL="45720" marR="45720">
                    <a:solidFill>
                      <a:srgbClr val="FBD9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76808">
                <a:tc>
                  <a:txBody>
                    <a:bodyPr/>
                    <a:lstStyle/>
                    <a:p>
                      <a:r>
                        <a:rPr lang="en-US" sz="800" dirty="0"/>
                        <a:t>Sample</a:t>
                      </a:r>
                      <a:r>
                        <a:rPr lang="en-US" sz="800" baseline="-25000" dirty="0"/>
                        <a:t>1</a:t>
                      </a:r>
                    </a:p>
                  </a:txBody>
                  <a:tcPr marL="45720" marR="45720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5720" marR="45720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5720" marR="45720">
                    <a:solidFill>
                      <a:srgbClr val="FBD9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76808"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 marL="45720" marR="45720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5720" marR="45720">
                    <a:solidFill>
                      <a:srgbClr val="FBD9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76808">
                <a:tc>
                  <a:txBody>
                    <a:bodyPr/>
                    <a:lstStyle/>
                    <a:p>
                      <a:r>
                        <a:rPr lang="en-US" sz="800" dirty="0" err="1"/>
                        <a:t>Sample</a:t>
                      </a:r>
                      <a:r>
                        <a:rPr lang="en-US" sz="800" baseline="-25000" dirty="0" err="1"/>
                        <a:t>n</a:t>
                      </a:r>
                      <a:endParaRPr lang="en-US" sz="800" baseline="-25000" dirty="0"/>
                    </a:p>
                  </a:txBody>
                  <a:tcPr marL="45720" marR="45720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5720" marR="45720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BD9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BD9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E0E438F-E2FE-432B-AF43-6ECC535FD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68735"/>
              </p:ext>
            </p:extLst>
          </p:nvPr>
        </p:nvGraphicFramePr>
        <p:xfrm>
          <a:off x="3114752" y="1974248"/>
          <a:ext cx="1906773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718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460744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459803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447508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6572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dirty="0" err="1"/>
                        <a:t>Topic</a:t>
                      </a:r>
                      <a:r>
                        <a:rPr lang="en-US" sz="800" baseline="-25000" dirty="0" err="1"/>
                        <a:t>D</a:t>
                      </a:r>
                      <a:endParaRPr lang="en-US" sz="800" dirty="0"/>
                    </a:p>
                  </a:txBody>
                  <a:tcPr marL="45720" marR="45720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Topic</a:t>
                      </a:r>
                      <a:r>
                        <a:rPr lang="en-US" sz="800" baseline="-25000" dirty="0" err="1"/>
                        <a:t>E</a:t>
                      </a:r>
                      <a:endParaRPr lang="en-US" sz="800" dirty="0"/>
                    </a:p>
                  </a:txBody>
                  <a:tcPr marL="45720" marR="45720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Topic</a:t>
                      </a:r>
                      <a:r>
                        <a:rPr lang="en-US" sz="800" baseline="-25000" dirty="0" err="1"/>
                        <a:t>F</a:t>
                      </a:r>
                      <a:endParaRPr lang="en-US" sz="800" baseline="-25000" dirty="0"/>
                    </a:p>
                  </a:txBody>
                  <a:tcPr marL="45720" marR="45720">
                    <a:solidFill>
                      <a:srgbClr val="FCF2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65728">
                <a:tc>
                  <a:txBody>
                    <a:bodyPr/>
                    <a:lstStyle/>
                    <a:p>
                      <a:r>
                        <a:rPr lang="en-US" sz="800" dirty="0"/>
                        <a:t>Sample</a:t>
                      </a:r>
                      <a:r>
                        <a:rPr lang="en-US" sz="800" baseline="-25000" dirty="0"/>
                        <a:t>1</a:t>
                      </a:r>
                    </a:p>
                  </a:txBody>
                  <a:tcPr marL="45720" marR="45720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5720" marR="45720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5720" marR="45720">
                    <a:solidFill>
                      <a:srgbClr val="FCF2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65728"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 marL="45720" marR="45720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CF2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65728">
                <a:tc>
                  <a:txBody>
                    <a:bodyPr/>
                    <a:lstStyle/>
                    <a:p>
                      <a:r>
                        <a:rPr lang="en-US" sz="800" dirty="0" err="1"/>
                        <a:t>Sample</a:t>
                      </a:r>
                      <a:r>
                        <a:rPr lang="en-US" sz="800" baseline="-25000" dirty="0" err="1"/>
                        <a:t>n</a:t>
                      </a:r>
                      <a:endParaRPr lang="en-US" sz="800" baseline="-25000" dirty="0"/>
                    </a:p>
                  </a:txBody>
                  <a:tcPr marL="45720" marR="45720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5720" marR="45720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CF2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CF2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3671015-6736-41CA-BD3F-7B181739B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97486"/>
              </p:ext>
            </p:extLst>
          </p:nvPr>
        </p:nvGraphicFramePr>
        <p:xfrm>
          <a:off x="5117215" y="1974248"/>
          <a:ext cx="1906771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10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450036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383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dirty="0" err="1"/>
                        <a:t>Topic</a:t>
                      </a:r>
                      <a:r>
                        <a:rPr lang="en-US" sz="800" baseline="-25000" dirty="0" err="1"/>
                        <a:t>G</a:t>
                      </a:r>
                      <a:endParaRPr lang="en-US" sz="800" dirty="0"/>
                    </a:p>
                  </a:txBody>
                  <a:tcPr marL="45720" marR="45720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Topic</a:t>
                      </a:r>
                      <a:r>
                        <a:rPr lang="en-US" sz="800" baseline="-25000" dirty="0" err="1"/>
                        <a:t>H</a:t>
                      </a:r>
                      <a:endParaRPr lang="en-US" sz="800" dirty="0"/>
                    </a:p>
                  </a:txBody>
                  <a:tcPr marL="45720" marR="45720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Topic</a:t>
                      </a:r>
                      <a:r>
                        <a:rPr lang="en-US" sz="800" baseline="-25000" dirty="0" err="1"/>
                        <a:t>I</a:t>
                      </a:r>
                      <a:endParaRPr lang="en-US" sz="800" baseline="-25000" dirty="0"/>
                    </a:p>
                  </a:txBody>
                  <a:tcPr marL="45720" marR="45720">
                    <a:solidFill>
                      <a:srgbClr val="CAE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91992">
                <a:tc>
                  <a:txBody>
                    <a:bodyPr/>
                    <a:lstStyle/>
                    <a:p>
                      <a:r>
                        <a:rPr lang="en-US" sz="800" dirty="0"/>
                        <a:t>Sample</a:t>
                      </a:r>
                      <a:r>
                        <a:rPr lang="en-US" sz="800" baseline="-25000" dirty="0"/>
                        <a:t>1</a:t>
                      </a:r>
                    </a:p>
                  </a:txBody>
                  <a:tcPr marL="45720" marR="45720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5720" marR="45720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5720" marR="45720">
                    <a:solidFill>
                      <a:srgbClr val="CAE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38363"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 marL="45720" marR="45720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5720" marR="45720">
                    <a:solidFill>
                      <a:srgbClr val="CAE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91992">
                <a:tc>
                  <a:txBody>
                    <a:bodyPr/>
                    <a:lstStyle/>
                    <a:p>
                      <a:r>
                        <a:rPr lang="en-US" sz="800" dirty="0" err="1"/>
                        <a:t>Sample</a:t>
                      </a:r>
                      <a:r>
                        <a:rPr lang="en-US" sz="800" baseline="-25000" dirty="0" err="1"/>
                        <a:t>n</a:t>
                      </a:r>
                      <a:endParaRPr lang="en-US" sz="800" baseline="-25000" dirty="0"/>
                    </a:p>
                  </a:txBody>
                  <a:tcPr marL="45720" marR="45720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5720" marR="45720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CAE8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CAE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5A5327E-B974-4A7E-AB56-F73A9A056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365919"/>
              </p:ext>
            </p:extLst>
          </p:nvPr>
        </p:nvGraphicFramePr>
        <p:xfrm>
          <a:off x="7119678" y="1974248"/>
          <a:ext cx="1906771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017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469107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458139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447508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dirty="0" err="1"/>
                        <a:t>Topic</a:t>
                      </a:r>
                      <a:r>
                        <a:rPr lang="en-US" sz="800" baseline="-25000" dirty="0" err="1"/>
                        <a:t>J</a:t>
                      </a:r>
                      <a:endParaRPr lang="en-US" sz="800" dirty="0"/>
                    </a:p>
                  </a:txBody>
                  <a:tcPr marL="45720" marR="45720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Topic</a:t>
                      </a:r>
                      <a:r>
                        <a:rPr lang="en-US" sz="800" baseline="-25000" dirty="0" err="1"/>
                        <a:t>K</a:t>
                      </a:r>
                      <a:endParaRPr lang="en-US" sz="800" dirty="0"/>
                    </a:p>
                  </a:txBody>
                  <a:tcPr marL="45720" marR="45720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Topic</a:t>
                      </a:r>
                      <a:r>
                        <a:rPr lang="en-US" sz="800" baseline="-25000" dirty="0" err="1"/>
                        <a:t>L</a:t>
                      </a:r>
                      <a:endParaRPr lang="en-US" sz="800" baseline="-25000" dirty="0"/>
                    </a:p>
                  </a:txBody>
                  <a:tcPr marL="45720" marR="45720">
                    <a:solidFill>
                      <a:srgbClr val="D0D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49019">
                <a:tc>
                  <a:txBody>
                    <a:bodyPr/>
                    <a:lstStyle/>
                    <a:p>
                      <a:r>
                        <a:rPr lang="en-US" sz="800" dirty="0"/>
                        <a:t>Sample</a:t>
                      </a:r>
                      <a:r>
                        <a:rPr lang="en-US" sz="800" baseline="-25000" dirty="0"/>
                        <a:t>1</a:t>
                      </a:r>
                    </a:p>
                  </a:txBody>
                  <a:tcPr marL="45720" marR="45720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5720" marR="45720">
                    <a:solidFill>
                      <a:srgbClr val="D0D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 marL="45720" marR="45720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D0D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49019">
                <a:tc>
                  <a:txBody>
                    <a:bodyPr/>
                    <a:lstStyle/>
                    <a:p>
                      <a:r>
                        <a:rPr lang="en-US" sz="800" dirty="0" err="1"/>
                        <a:t>Sample</a:t>
                      </a:r>
                      <a:r>
                        <a:rPr lang="en-US" sz="800" baseline="-25000" dirty="0" err="1"/>
                        <a:t>n</a:t>
                      </a:r>
                      <a:endParaRPr lang="en-US" sz="800" baseline="-25000" dirty="0"/>
                    </a:p>
                  </a:txBody>
                  <a:tcPr marL="45720" marR="45720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5720" marR="45720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D0DE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D0D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72029F1-19B5-4D6A-8AF6-3A36BC827B52}"/>
              </a:ext>
            </a:extLst>
          </p:cNvPr>
          <p:cNvSpPr txBox="1"/>
          <p:nvPr/>
        </p:nvSpPr>
        <p:spPr>
          <a:xfrm>
            <a:off x="97151" y="14120"/>
            <a:ext cx="29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FA6DA-5FE9-4C7B-A7DB-CEC4DC94701A}"/>
              </a:ext>
            </a:extLst>
          </p:cNvPr>
          <p:cNvSpPr txBox="1"/>
          <p:nvPr/>
        </p:nvSpPr>
        <p:spPr>
          <a:xfrm>
            <a:off x="97150" y="1732681"/>
            <a:ext cx="29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7CB6C8-FDB2-43D1-A83D-2633BCB15769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1509054" y="1169507"/>
            <a:ext cx="356150" cy="793136"/>
          </a:xfrm>
          <a:prstGeom prst="line">
            <a:avLst/>
          </a:prstGeom>
          <a:ln w="57150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996B2A-9B9E-4BBB-ACEE-14DE63ECBF29}"/>
              </a:ext>
            </a:extLst>
          </p:cNvPr>
          <p:cNvCxnSpPr>
            <a:cxnSpLocks/>
            <a:endCxn id="152" idx="2"/>
          </p:cNvCxnSpPr>
          <p:nvPr/>
        </p:nvCxnSpPr>
        <p:spPr>
          <a:xfrm flipV="1">
            <a:off x="1848223" y="1166809"/>
            <a:ext cx="711414" cy="795834"/>
          </a:xfrm>
          <a:prstGeom prst="line">
            <a:avLst/>
          </a:prstGeom>
          <a:ln w="3175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0039A5-FBB9-46D7-8E75-9720C1259058}"/>
              </a:ext>
            </a:extLst>
          </p:cNvPr>
          <p:cNvCxnSpPr>
            <a:cxnSpLocks/>
            <a:endCxn id="156" idx="2"/>
          </p:cNvCxnSpPr>
          <p:nvPr/>
        </p:nvCxnSpPr>
        <p:spPr>
          <a:xfrm flipV="1">
            <a:off x="1839827" y="1169902"/>
            <a:ext cx="1032797" cy="800380"/>
          </a:xfrm>
          <a:prstGeom prst="line">
            <a:avLst/>
          </a:prstGeom>
          <a:ln w="19050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B14B91-B019-4689-A8ED-1901C31D94D4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1856495" y="1169507"/>
            <a:ext cx="20168" cy="797112"/>
          </a:xfrm>
          <a:prstGeom prst="line">
            <a:avLst/>
          </a:prstGeom>
          <a:ln w="19050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E19841-D24D-4D69-AEB5-B4B14C933611}"/>
              </a:ext>
            </a:extLst>
          </p:cNvPr>
          <p:cNvCxnSpPr>
            <a:cxnSpLocks/>
            <a:endCxn id="148" idx="2"/>
          </p:cNvCxnSpPr>
          <p:nvPr/>
        </p:nvCxnSpPr>
        <p:spPr>
          <a:xfrm flipV="1">
            <a:off x="1862616" y="1173152"/>
            <a:ext cx="372738" cy="774888"/>
          </a:xfrm>
          <a:prstGeom prst="line">
            <a:avLst/>
          </a:prstGeom>
          <a:ln w="38100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F878E1-C9F3-4F60-981D-0AE9360008DF}"/>
              </a:ext>
            </a:extLst>
          </p:cNvPr>
          <p:cNvCxnSpPr>
            <a:cxnSpLocks/>
            <a:endCxn id="145" idx="2"/>
          </p:cNvCxnSpPr>
          <p:nvPr/>
        </p:nvCxnSpPr>
        <p:spPr>
          <a:xfrm flipH="1" flipV="1">
            <a:off x="1876663" y="1169507"/>
            <a:ext cx="456718" cy="803472"/>
          </a:xfrm>
          <a:prstGeom prst="line">
            <a:avLst/>
          </a:prstGeom>
          <a:ln w="57150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F03D78-9C02-42CF-B9E4-FA7D0093736C}"/>
              </a:ext>
            </a:extLst>
          </p:cNvPr>
          <p:cNvCxnSpPr>
            <a:cxnSpLocks/>
            <a:endCxn id="148" idx="2"/>
          </p:cNvCxnSpPr>
          <p:nvPr/>
        </p:nvCxnSpPr>
        <p:spPr>
          <a:xfrm flipH="1" flipV="1">
            <a:off x="2235354" y="1173152"/>
            <a:ext cx="86876" cy="814610"/>
          </a:xfrm>
          <a:prstGeom prst="line">
            <a:avLst/>
          </a:prstGeom>
          <a:ln w="19050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CD6BA54-14BA-475F-8F7F-D20EF5E57190}"/>
              </a:ext>
            </a:extLst>
          </p:cNvPr>
          <p:cNvCxnSpPr>
            <a:cxnSpLocks/>
            <a:endCxn id="152" idx="2"/>
          </p:cNvCxnSpPr>
          <p:nvPr/>
        </p:nvCxnSpPr>
        <p:spPr>
          <a:xfrm flipV="1">
            <a:off x="2309037" y="1166809"/>
            <a:ext cx="250600" cy="792656"/>
          </a:xfrm>
          <a:prstGeom prst="line">
            <a:avLst/>
          </a:prstGeom>
          <a:ln w="3175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4593DE-4C01-44A9-A3D6-874C62571A9F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1509054" y="1169507"/>
            <a:ext cx="806242" cy="803472"/>
          </a:xfrm>
          <a:prstGeom prst="line">
            <a:avLst/>
          </a:prstGeom>
          <a:ln w="19050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C40EE9-3858-4BE3-BB82-CE05ED1D14B7}"/>
              </a:ext>
            </a:extLst>
          </p:cNvPr>
          <p:cNvCxnSpPr>
            <a:cxnSpLocks/>
            <a:endCxn id="156" idx="2"/>
          </p:cNvCxnSpPr>
          <p:nvPr/>
        </p:nvCxnSpPr>
        <p:spPr>
          <a:xfrm flipV="1">
            <a:off x="2732566" y="1169902"/>
            <a:ext cx="140058" cy="789562"/>
          </a:xfrm>
          <a:prstGeom prst="line">
            <a:avLst/>
          </a:prstGeom>
          <a:ln w="19050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18E05FB-23BA-4118-B5CE-501DC2064BD0}"/>
              </a:ext>
            </a:extLst>
          </p:cNvPr>
          <p:cNvCxnSpPr>
            <a:cxnSpLocks/>
          </p:cNvCxnSpPr>
          <p:nvPr/>
        </p:nvCxnSpPr>
        <p:spPr>
          <a:xfrm flipH="1" flipV="1">
            <a:off x="1893059" y="1448585"/>
            <a:ext cx="845776" cy="518035"/>
          </a:xfrm>
          <a:prstGeom prst="line">
            <a:avLst/>
          </a:prstGeom>
          <a:ln w="3175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85F1723-D9E9-43B2-A3A4-05140A8FA537}"/>
              </a:ext>
            </a:extLst>
          </p:cNvPr>
          <p:cNvCxnSpPr>
            <a:cxnSpLocks/>
            <a:endCxn id="145" idx="2"/>
          </p:cNvCxnSpPr>
          <p:nvPr/>
        </p:nvCxnSpPr>
        <p:spPr>
          <a:xfrm flipH="1" flipV="1">
            <a:off x="1876663" y="1169507"/>
            <a:ext cx="870078" cy="803474"/>
          </a:xfrm>
          <a:prstGeom prst="line">
            <a:avLst/>
          </a:prstGeom>
          <a:ln w="19050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4">
            <a:extLst>
              <a:ext uri="{FF2B5EF4-FFF2-40B4-BE49-F238E27FC236}">
                <a16:creationId xmlns:a16="http://schemas.microsoft.com/office/drawing/2014/main" id="{33A49FD1-6DC4-45ED-9217-1D00DBC2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82659"/>
              </p:ext>
            </p:extLst>
          </p:nvPr>
        </p:nvGraphicFramePr>
        <p:xfrm>
          <a:off x="3119699" y="310027"/>
          <a:ext cx="1904084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26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373500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351130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353689">
                  <a:extLst>
                    <a:ext uri="{9D8B030D-6E8A-4147-A177-3AD203B41FA5}">
                      <a16:colId xmlns:a16="http://schemas.microsoft.com/office/drawing/2014/main" val="3326158629"/>
                    </a:ext>
                  </a:extLst>
                </a:gridCol>
                <a:gridCol w="318989">
                  <a:extLst>
                    <a:ext uri="{9D8B030D-6E8A-4147-A177-3AD203B41FA5}">
                      <a16:colId xmlns:a16="http://schemas.microsoft.com/office/drawing/2014/main" val="1101940372"/>
                    </a:ext>
                  </a:extLst>
                </a:gridCol>
                <a:gridCol w="303350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7175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KO</a:t>
                      </a:r>
                      <a:r>
                        <a:rPr lang="en-US" sz="800" baseline="-25000" dirty="0"/>
                        <a:t>1</a:t>
                      </a:r>
                      <a:endParaRPr lang="en-US" sz="800" dirty="0"/>
                    </a:p>
                  </a:txBody>
                  <a:tcPr marL="45720" marR="45720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KO</a:t>
                      </a:r>
                      <a:r>
                        <a:rPr lang="en-US" sz="800" baseline="-25000" dirty="0"/>
                        <a:t>2</a:t>
                      </a:r>
                      <a:endParaRPr lang="en-US" sz="800" dirty="0"/>
                    </a:p>
                  </a:txBody>
                  <a:tcPr marL="45720" marR="45720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KO</a:t>
                      </a:r>
                      <a:r>
                        <a:rPr lang="en-US" sz="800" baseline="-25000" dirty="0"/>
                        <a:t>3</a:t>
                      </a:r>
                      <a:endParaRPr lang="en-US" sz="800" dirty="0"/>
                    </a:p>
                  </a:txBody>
                  <a:tcPr marL="45720" marR="45720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KO</a:t>
                      </a:r>
                      <a:r>
                        <a:rPr lang="en-US" sz="800" baseline="-25000" dirty="0"/>
                        <a:t>4</a:t>
                      </a:r>
                      <a:endParaRPr lang="en-US" sz="800" dirty="0"/>
                    </a:p>
                  </a:txBody>
                  <a:tcPr marL="45720" marR="45720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KO</a:t>
                      </a:r>
                      <a:r>
                        <a:rPr lang="en-US" sz="800" baseline="-25000" dirty="0" err="1"/>
                        <a:t>p</a:t>
                      </a:r>
                      <a:endParaRPr lang="en-US" sz="800" baseline="-25000" dirty="0"/>
                    </a:p>
                  </a:txBody>
                  <a:tcPr marL="45720" marR="45720">
                    <a:solidFill>
                      <a:srgbClr val="F3CD6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71750">
                <a:tc>
                  <a:txBody>
                    <a:bodyPr/>
                    <a:lstStyle/>
                    <a:p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</a:t>
                      </a:r>
                    </a:p>
                  </a:txBody>
                  <a:tcPr marL="45720" marR="45720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5720" marR="45720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5720" marR="45720">
                    <a:solidFill>
                      <a:srgbClr val="F3CD6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71750"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 marL="45720" marR="45720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5720" marR="45720">
                    <a:solidFill>
                      <a:srgbClr val="F3CD6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71750">
                <a:tc>
                  <a:txBody>
                    <a:bodyPr/>
                    <a:lstStyle/>
                    <a:p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n</a:t>
                      </a:r>
                    </a:p>
                  </a:txBody>
                  <a:tcPr marL="45720" marR="45720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3CD6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F3CD6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graphicFrame>
        <p:nvGraphicFramePr>
          <p:cNvPr id="70" name="Table 4">
            <a:extLst>
              <a:ext uri="{FF2B5EF4-FFF2-40B4-BE49-F238E27FC236}">
                <a16:creationId xmlns:a16="http://schemas.microsoft.com/office/drawing/2014/main" id="{A0A10095-D5A3-4D3B-B26C-27E0D4B09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290110"/>
              </p:ext>
            </p:extLst>
          </p:nvPr>
        </p:nvGraphicFramePr>
        <p:xfrm>
          <a:off x="5120228" y="306761"/>
          <a:ext cx="1911756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246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375005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352545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355114">
                  <a:extLst>
                    <a:ext uri="{9D8B030D-6E8A-4147-A177-3AD203B41FA5}">
                      <a16:colId xmlns:a16="http://schemas.microsoft.com/office/drawing/2014/main" val="3326158629"/>
                    </a:ext>
                  </a:extLst>
                </a:gridCol>
                <a:gridCol w="320274">
                  <a:extLst>
                    <a:ext uri="{9D8B030D-6E8A-4147-A177-3AD203B41FA5}">
                      <a16:colId xmlns:a16="http://schemas.microsoft.com/office/drawing/2014/main" val="1101940372"/>
                    </a:ext>
                  </a:extLst>
                </a:gridCol>
                <a:gridCol w="304572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7048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KO</a:t>
                      </a:r>
                      <a:r>
                        <a:rPr lang="en-US" sz="800" baseline="-25000" dirty="0"/>
                        <a:t>1</a:t>
                      </a:r>
                      <a:endParaRPr lang="en-US" sz="800" dirty="0"/>
                    </a:p>
                  </a:txBody>
                  <a:tcPr marL="45720" marR="45720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KO</a:t>
                      </a:r>
                      <a:r>
                        <a:rPr lang="en-US" sz="800" baseline="-25000" dirty="0"/>
                        <a:t>2</a:t>
                      </a:r>
                      <a:endParaRPr lang="en-US" sz="800" dirty="0"/>
                    </a:p>
                  </a:txBody>
                  <a:tcPr marL="45720" marR="45720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KO</a:t>
                      </a:r>
                      <a:r>
                        <a:rPr lang="en-US" sz="800" baseline="-25000" dirty="0"/>
                        <a:t>3</a:t>
                      </a:r>
                      <a:endParaRPr lang="en-US" sz="800" dirty="0"/>
                    </a:p>
                  </a:txBody>
                  <a:tcPr marL="45720" marR="45720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KO</a:t>
                      </a:r>
                      <a:r>
                        <a:rPr lang="en-US" sz="800" baseline="-25000" dirty="0"/>
                        <a:t>4</a:t>
                      </a:r>
                      <a:endParaRPr lang="en-US" sz="800" dirty="0"/>
                    </a:p>
                  </a:txBody>
                  <a:tcPr marL="45720" marR="45720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KO</a:t>
                      </a:r>
                      <a:r>
                        <a:rPr lang="en-US" sz="800" baseline="-25000" dirty="0" err="1"/>
                        <a:t>p</a:t>
                      </a:r>
                      <a:endParaRPr lang="en-US" sz="800" baseline="-25000" dirty="0"/>
                    </a:p>
                  </a:txBody>
                  <a:tcPr marL="45720" marR="45720">
                    <a:solidFill>
                      <a:srgbClr val="2DA496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70482">
                <a:tc>
                  <a:txBody>
                    <a:bodyPr/>
                    <a:lstStyle/>
                    <a:p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</a:t>
                      </a:r>
                    </a:p>
                  </a:txBody>
                  <a:tcPr marL="45720" marR="45720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5720" marR="45720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5720" marR="45720">
                    <a:solidFill>
                      <a:srgbClr val="2DA496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70482"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 marL="45720" marR="45720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5720" marR="45720">
                    <a:solidFill>
                      <a:srgbClr val="2DA496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70482">
                <a:tc>
                  <a:txBody>
                    <a:bodyPr/>
                    <a:lstStyle/>
                    <a:p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n</a:t>
                      </a:r>
                    </a:p>
                  </a:txBody>
                  <a:tcPr marL="45720" marR="45720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2DA49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2DA496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2C614FC3-64AF-4658-B0E0-D38EC7C69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21611"/>
              </p:ext>
            </p:extLst>
          </p:nvPr>
        </p:nvGraphicFramePr>
        <p:xfrm>
          <a:off x="7119678" y="307178"/>
          <a:ext cx="1906771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13">
                  <a:extLst>
                    <a:ext uri="{9D8B030D-6E8A-4147-A177-3AD203B41FA5}">
                      <a16:colId xmlns:a16="http://schemas.microsoft.com/office/drawing/2014/main" val="2544248493"/>
                    </a:ext>
                  </a:extLst>
                </a:gridCol>
                <a:gridCol w="374027">
                  <a:extLst>
                    <a:ext uri="{9D8B030D-6E8A-4147-A177-3AD203B41FA5}">
                      <a16:colId xmlns:a16="http://schemas.microsoft.com/office/drawing/2014/main" val="1631880937"/>
                    </a:ext>
                  </a:extLst>
                </a:gridCol>
                <a:gridCol w="351626">
                  <a:extLst>
                    <a:ext uri="{9D8B030D-6E8A-4147-A177-3AD203B41FA5}">
                      <a16:colId xmlns:a16="http://schemas.microsoft.com/office/drawing/2014/main" val="572093327"/>
                    </a:ext>
                  </a:extLst>
                </a:gridCol>
                <a:gridCol w="354188">
                  <a:extLst>
                    <a:ext uri="{9D8B030D-6E8A-4147-A177-3AD203B41FA5}">
                      <a16:colId xmlns:a16="http://schemas.microsoft.com/office/drawing/2014/main" val="3326158629"/>
                    </a:ext>
                  </a:extLst>
                </a:gridCol>
                <a:gridCol w="319439">
                  <a:extLst>
                    <a:ext uri="{9D8B030D-6E8A-4147-A177-3AD203B41FA5}">
                      <a16:colId xmlns:a16="http://schemas.microsoft.com/office/drawing/2014/main" val="1101940372"/>
                    </a:ext>
                  </a:extLst>
                </a:gridCol>
                <a:gridCol w="303778">
                  <a:extLst>
                    <a:ext uri="{9D8B030D-6E8A-4147-A177-3AD203B41FA5}">
                      <a16:colId xmlns:a16="http://schemas.microsoft.com/office/drawing/2014/main" val="4080004676"/>
                    </a:ext>
                  </a:extLst>
                </a:gridCol>
              </a:tblGrid>
              <a:tr h="12652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KO</a:t>
                      </a:r>
                      <a:r>
                        <a:rPr lang="en-US" sz="800" baseline="-25000" dirty="0"/>
                        <a:t>1</a:t>
                      </a:r>
                      <a:endParaRPr lang="en-US" sz="800" dirty="0"/>
                    </a:p>
                  </a:txBody>
                  <a:tcPr marL="45720" marR="45720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KO</a:t>
                      </a:r>
                      <a:r>
                        <a:rPr lang="en-US" sz="800" baseline="-25000" dirty="0"/>
                        <a:t>2</a:t>
                      </a:r>
                      <a:endParaRPr lang="en-US" sz="800" dirty="0"/>
                    </a:p>
                  </a:txBody>
                  <a:tcPr marL="45720" marR="45720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KO</a:t>
                      </a:r>
                      <a:r>
                        <a:rPr lang="en-US" sz="800" baseline="-25000" dirty="0"/>
                        <a:t>3</a:t>
                      </a:r>
                      <a:endParaRPr lang="en-US" sz="800" dirty="0"/>
                    </a:p>
                  </a:txBody>
                  <a:tcPr marL="45720" marR="45720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KO</a:t>
                      </a:r>
                      <a:r>
                        <a:rPr lang="en-US" sz="800" baseline="-25000" dirty="0"/>
                        <a:t>4</a:t>
                      </a:r>
                      <a:endParaRPr lang="en-US" sz="800" dirty="0"/>
                    </a:p>
                  </a:txBody>
                  <a:tcPr marL="45720" marR="45720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KO</a:t>
                      </a:r>
                      <a:r>
                        <a:rPr lang="en-US" sz="800" baseline="-25000" dirty="0" err="1"/>
                        <a:t>p</a:t>
                      </a:r>
                      <a:endParaRPr lang="en-US" sz="800" baseline="-25000" dirty="0"/>
                    </a:p>
                  </a:txBody>
                  <a:tcPr marL="45720" marR="45720">
                    <a:solidFill>
                      <a:srgbClr val="437C9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0871"/>
                  </a:ext>
                </a:extLst>
              </a:tr>
              <a:tr h="126526">
                <a:tc>
                  <a:txBody>
                    <a:bodyPr/>
                    <a:lstStyle/>
                    <a:p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</a:t>
                      </a:r>
                    </a:p>
                  </a:txBody>
                  <a:tcPr marL="45720" marR="45720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5720" marR="45720">
                    <a:solidFill>
                      <a:srgbClr val="437C9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0899"/>
                  </a:ext>
                </a:extLst>
              </a:tr>
              <a:tr h="126526"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 marL="45720" marR="45720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5720" marR="45720">
                    <a:solidFill>
                      <a:srgbClr val="437C9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43331"/>
                  </a:ext>
                </a:extLst>
              </a:tr>
              <a:tr h="126526">
                <a:tc>
                  <a:txBody>
                    <a:bodyPr/>
                    <a:lstStyle/>
                    <a:p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n</a:t>
                      </a:r>
                    </a:p>
                  </a:txBody>
                  <a:tcPr marL="45720" marR="45720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437C9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5720" marR="45720">
                    <a:solidFill>
                      <a:srgbClr val="437C9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53360"/>
                  </a:ext>
                </a:extLst>
              </a:tr>
            </a:tbl>
          </a:graphicData>
        </a:graphic>
      </p:graphicFrame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D22F9CC-D6B4-4FA3-8449-4CBE02A9823B}"/>
              </a:ext>
            </a:extLst>
          </p:cNvPr>
          <p:cNvCxnSpPr>
            <a:cxnSpLocks/>
            <a:endCxn id="156" idx="2"/>
          </p:cNvCxnSpPr>
          <p:nvPr/>
        </p:nvCxnSpPr>
        <p:spPr>
          <a:xfrm flipV="1">
            <a:off x="2304488" y="1169902"/>
            <a:ext cx="568136" cy="789564"/>
          </a:xfrm>
          <a:prstGeom prst="line">
            <a:avLst/>
          </a:prstGeom>
          <a:ln w="19050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AE9C059-3EA8-49D6-A239-6A6F8D5C7D7F}"/>
              </a:ext>
            </a:extLst>
          </p:cNvPr>
          <p:cNvCxnSpPr>
            <a:cxnSpLocks/>
            <a:endCxn id="148" idx="2"/>
          </p:cNvCxnSpPr>
          <p:nvPr/>
        </p:nvCxnSpPr>
        <p:spPr>
          <a:xfrm flipH="1" flipV="1">
            <a:off x="2235354" y="1173152"/>
            <a:ext cx="497214" cy="799828"/>
          </a:xfrm>
          <a:prstGeom prst="line">
            <a:avLst/>
          </a:prstGeom>
          <a:ln w="38100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4DF96AD-C2AF-4869-B23D-BC5D7BDCF72E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1509054" y="1169507"/>
            <a:ext cx="1224162" cy="803474"/>
          </a:xfrm>
          <a:prstGeom prst="line">
            <a:avLst/>
          </a:prstGeom>
          <a:ln w="19050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830AB81-AB7F-4E2A-A165-06DC718E1988}"/>
              </a:ext>
            </a:extLst>
          </p:cNvPr>
          <p:cNvGrpSpPr/>
          <p:nvPr/>
        </p:nvGrpSpPr>
        <p:grpSpPr>
          <a:xfrm>
            <a:off x="3520346" y="1156513"/>
            <a:ext cx="1357493" cy="831249"/>
            <a:chOff x="3145250" y="1112055"/>
            <a:chExt cx="1357494" cy="831249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88C9EF0-F7F8-401A-B764-60799D92DE34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H="1" flipV="1">
              <a:off x="3145250" y="1112477"/>
              <a:ext cx="350516" cy="816044"/>
            </a:xfrm>
            <a:prstGeom prst="line">
              <a:avLst/>
            </a:prstGeom>
            <a:ln w="190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E9DFFA1-C105-4271-93AE-3D6270B3DC98}"/>
                </a:ext>
              </a:extLst>
            </p:cNvPr>
            <p:cNvCxnSpPr>
              <a:cxnSpLocks/>
              <a:endCxn id="189" idx="2"/>
            </p:cNvCxnSpPr>
            <p:nvPr/>
          </p:nvCxnSpPr>
          <p:spPr>
            <a:xfrm flipH="1" flipV="1">
              <a:off x="3499747" y="1118836"/>
              <a:ext cx="3754" cy="803324"/>
            </a:xfrm>
            <a:prstGeom prst="line">
              <a:avLst/>
            </a:prstGeom>
            <a:ln w="3175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CADEA18-8BBE-4D9A-85C9-D5A618D0EE6C}"/>
                </a:ext>
              </a:extLst>
            </p:cNvPr>
            <p:cNvCxnSpPr>
              <a:cxnSpLocks/>
              <a:endCxn id="190" idx="2"/>
            </p:cNvCxnSpPr>
            <p:nvPr/>
          </p:nvCxnSpPr>
          <p:spPr>
            <a:xfrm flipV="1">
              <a:off x="3503501" y="1118835"/>
              <a:ext cx="350799" cy="796170"/>
            </a:xfrm>
            <a:prstGeom prst="line">
              <a:avLst/>
            </a:prstGeom>
            <a:ln w="317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17DC80D-D8AC-477E-91F4-754C743949F9}"/>
                </a:ext>
              </a:extLst>
            </p:cNvPr>
            <p:cNvCxnSpPr>
              <a:cxnSpLocks/>
              <a:endCxn id="227" idx="2"/>
            </p:cNvCxnSpPr>
            <p:nvPr/>
          </p:nvCxnSpPr>
          <p:spPr>
            <a:xfrm flipV="1">
              <a:off x="3495765" y="1118834"/>
              <a:ext cx="687602" cy="809688"/>
            </a:xfrm>
            <a:prstGeom prst="line">
              <a:avLst/>
            </a:prstGeom>
            <a:ln w="444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BD2A1E0-E0BB-4B8B-BEB6-329F5D81CE6C}"/>
                </a:ext>
              </a:extLst>
            </p:cNvPr>
            <p:cNvCxnSpPr>
              <a:cxnSpLocks/>
              <a:endCxn id="228" idx="2"/>
            </p:cNvCxnSpPr>
            <p:nvPr/>
          </p:nvCxnSpPr>
          <p:spPr>
            <a:xfrm flipV="1">
              <a:off x="3495765" y="1112055"/>
              <a:ext cx="1006979" cy="810106"/>
            </a:xfrm>
            <a:prstGeom prst="line">
              <a:avLst/>
            </a:prstGeom>
            <a:ln w="190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D66547E-2251-4314-88AD-0FC778736DB8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H="1" flipV="1">
              <a:off x="3145250" y="1112477"/>
              <a:ext cx="772539" cy="816044"/>
            </a:xfrm>
            <a:prstGeom prst="line">
              <a:avLst/>
            </a:prstGeom>
            <a:ln w="3810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55AC886-A77D-4D64-A2DB-D13418201879}"/>
                </a:ext>
              </a:extLst>
            </p:cNvPr>
            <p:cNvCxnSpPr>
              <a:cxnSpLocks/>
              <a:endCxn id="189" idx="2"/>
            </p:cNvCxnSpPr>
            <p:nvPr/>
          </p:nvCxnSpPr>
          <p:spPr>
            <a:xfrm flipH="1" flipV="1">
              <a:off x="3499747" y="1118836"/>
              <a:ext cx="418042" cy="824468"/>
            </a:xfrm>
            <a:prstGeom prst="line">
              <a:avLst/>
            </a:prstGeom>
            <a:ln w="190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127FFDD-5477-4E4B-A519-D428276E543D}"/>
                </a:ext>
              </a:extLst>
            </p:cNvPr>
            <p:cNvCxnSpPr>
              <a:cxnSpLocks/>
              <a:endCxn id="190" idx="2"/>
            </p:cNvCxnSpPr>
            <p:nvPr/>
          </p:nvCxnSpPr>
          <p:spPr>
            <a:xfrm flipH="1" flipV="1">
              <a:off x="3854301" y="1118835"/>
              <a:ext cx="33226" cy="796170"/>
            </a:xfrm>
            <a:prstGeom prst="line">
              <a:avLst/>
            </a:prstGeom>
            <a:ln w="3175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01EB92C-9125-471D-8DB1-E7EB08F1B749}"/>
                </a:ext>
              </a:extLst>
            </p:cNvPr>
            <p:cNvCxnSpPr>
              <a:cxnSpLocks/>
              <a:endCxn id="227" idx="2"/>
            </p:cNvCxnSpPr>
            <p:nvPr/>
          </p:nvCxnSpPr>
          <p:spPr>
            <a:xfrm flipV="1">
              <a:off x="3887526" y="1118834"/>
              <a:ext cx="295841" cy="796172"/>
            </a:xfrm>
            <a:prstGeom prst="line">
              <a:avLst/>
            </a:prstGeom>
            <a:ln w="190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87160FA-F95A-4F0D-84F5-089163C79621}"/>
                </a:ext>
              </a:extLst>
            </p:cNvPr>
            <p:cNvCxnSpPr>
              <a:cxnSpLocks/>
              <a:endCxn id="228" idx="2"/>
            </p:cNvCxnSpPr>
            <p:nvPr/>
          </p:nvCxnSpPr>
          <p:spPr>
            <a:xfrm flipV="1">
              <a:off x="3879790" y="1112055"/>
              <a:ext cx="622954" cy="810106"/>
            </a:xfrm>
            <a:prstGeom prst="line">
              <a:avLst/>
            </a:prstGeom>
            <a:ln w="571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35A39D0-8397-4E0D-87CA-17469795EDF9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H="1" flipV="1">
              <a:off x="3145250" y="1112477"/>
              <a:ext cx="1251171" cy="816044"/>
            </a:xfrm>
            <a:prstGeom prst="line">
              <a:avLst/>
            </a:prstGeom>
            <a:ln w="190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F84EE4C-8F7A-4EDC-A078-519E027628B9}"/>
                </a:ext>
              </a:extLst>
            </p:cNvPr>
            <p:cNvCxnSpPr>
              <a:cxnSpLocks/>
              <a:endCxn id="189" idx="2"/>
            </p:cNvCxnSpPr>
            <p:nvPr/>
          </p:nvCxnSpPr>
          <p:spPr>
            <a:xfrm flipH="1" flipV="1">
              <a:off x="3499747" y="1118836"/>
              <a:ext cx="896674" cy="803326"/>
            </a:xfrm>
            <a:prstGeom prst="line">
              <a:avLst/>
            </a:prstGeom>
            <a:ln w="3810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B0671E9-0836-44ED-8BD7-B8F5F4481AD0}"/>
                </a:ext>
              </a:extLst>
            </p:cNvPr>
            <p:cNvCxnSpPr>
              <a:cxnSpLocks/>
              <a:endCxn id="228" idx="2"/>
            </p:cNvCxnSpPr>
            <p:nvPr/>
          </p:nvCxnSpPr>
          <p:spPr>
            <a:xfrm flipV="1">
              <a:off x="4396421" y="1112055"/>
              <a:ext cx="106323" cy="810106"/>
            </a:xfrm>
            <a:prstGeom prst="line">
              <a:avLst/>
            </a:prstGeom>
            <a:ln w="1270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5A5963B-4CEF-4487-B534-3ADB303D0DA5}"/>
                </a:ext>
              </a:extLst>
            </p:cNvPr>
            <p:cNvCxnSpPr>
              <a:cxnSpLocks/>
              <a:endCxn id="190" idx="2"/>
            </p:cNvCxnSpPr>
            <p:nvPr/>
          </p:nvCxnSpPr>
          <p:spPr>
            <a:xfrm flipH="1" flipV="1">
              <a:off x="3854301" y="1118835"/>
              <a:ext cx="542120" cy="803326"/>
            </a:xfrm>
            <a:prstGeom prst="line">
              <a:avLst/>
            </a:prstGeom>
            <a:ln w="1905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4EFE892-3D85-494A-8F68-C1DFE75B2ADE}"/>
                </a:ext>
              </a:extLst>
            </p:cNvPr>
            <p:cNvCxnSpPr>
              <a:cxnSpLocks/>
              <a:endCxn id="227" idx="2"/>
            </p:cNvCxnSpPr>
            <p:nvPr/>
          </p:nvCxnSpPr>
          <p:spPr>
            <a:xfrm flipH="1" flipV="1">
              <a:off x="4183367" y="1118834"/>
              <a:ext cx="213056" cy="803326"/>
            </a:xfrm>
            <a:prstGeom prst="line">
              <a:avLst/>
            </a:prstGeom>
            <a:ln w="8890">
              <a:solidFill>
                <a:srgbClr val="E9C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0B37DFD-BB6C-4380-81F3-F25D48DEED20}"/>
              </a:ext>
            </a:extLst>
          </p:cNvPr>
          <p:cNvCxnSpPr>
            <a:cxnSpLocks/>
            <a:endCxn id="232" idx="2"/>
          </p:cNvCxnSpPr>
          <p:nvPr/>
        </p:nvCxnSpPr>
        <p:spPr>
          <a:xfrm flipV="1">
            <a:off x="6314566" y="1156935"/>
            <a:ext cx="247558" cy="816044"/>
          </a:xfrm>
          <a:prstGeom prst="line">
            <a:avLst/>
          </a:prstGeom>
          <a:ln w="3810">
            <a:solidFill>
              <a:srgbClr val="2A9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150AA72-84F6-490E-8754-114D579D549D}"/>
              </a:ext>
            </a:extLst>
          </p:cNvPr>
          <p:cNvGrpSpPr/>
          <p:nvPr/>
        </p:nvGrpSpPr>
        <p:grpSpPr>
          <a:xfrm>
            <a:off x="5487603" y="1152576"/>
            <a:ext cx="1403429" cy="835185"/>
            <a:chOff x="5112507" y="1108122"/>
            <a:chExt cx="1403429" cy="835185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8ACAAA5-A3B8-4AA4-86D2-4F99ADBB0E42}"/>
                </a:ext>
              </a:extLst>
            </p:cNvPr>
            <p:cNvCxnSpPr>
              <a:cxnSpLocks/>
              <a:endCxn id="229" idx="2"/>
            </p:cNvCxnSpPr>
            <p:nvPr/>
          </p:nvCxnSpPr>
          <p:spPr>
            <a:xfrm flipH="1" flipV="1">
              <a:off x="5112507" y="1108122"/>
              <a:ext cx="1309776" cy="814044"/>
            </a:xfrm>
            <a:prstGeom prst="line">
              <a:avLst/>
            </a:prstGeom>
            <a:ln w="22860">
              <a:solidFill>
                <a:srgbClr val="2A9D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96AE370D-2F35-430E-8B66-2A15B026EB0A}"/>
                </a:ext>
              </a:extLst>
            </p:cNvPr>
            <p:cNvGrpSpPr/>
            <p:nvPr/>
          </p:nvGrpSpPr>
          <p:grpSpPr>
            <a:xfrm>
              <a:off x="5112507" y="1108122"/>
              <a:ext cx="1403429" cy="835185"/>
              <a:chOff x="5112507" y="1108122"/>
              <a:chExt cx="1403429" cy="835185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4B8B587-10F4-4ABD-98F5-43E15619B91E}"/>
                  </a:ext>
                </a:extLst>
              </p:cNvPr>
              <p:cNvCxnSpPr>
                <a:cxnSpLocks/>
                <a:endCxn id="229" idx="2"/>
              </p:cNvCxnSpPr>
              <p:nvPr/>
            </p:nvCxnSpPr>
            <p:spPr>
              <a:xfrm flipH="1" flipV="1">
                <a:off x="5112507" y="1108122"/>
                <a:ext cx="369764" cy="806888"/>
              </a:xfrm>
              <a:prstGeom prst="line">
                <a:avLst/>
              </a:prstGeom>
              <a:ln w="3302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B72515B-27E1-423D-AF81-720B8BA741A6}"/>
                  </a:ext>
                </a:extLst>
              </p:cNvPr>
              <p:cNvCxnSpPr>
                <a:cxnSpLocks/>
                <a:endCxn id="230" idx="2"/>
              </p:cNvCxnSpPr>
              <p:nvPr/>
            </p:nvCxnSpPr>
            <p:spPr>
              <a:xfrm flipV="1">
                <a:off x="5482270" y="1110988"/>
                <a:ext cx="21703" cy="804022"/>
              </a:xfrm>
              <a:prstGeom prst="line">
                <a:avLst/>
              </a:prstGeom>
              <a:ln w="889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834AD30-4F84-467E-8366-33F951531F74}"/>
                  </a:ext>
                </a:extLst>
              </p:cNvPr>
              <p:cNvCxnSpPr>
                <a:cxnSpLocks/>
                <a:endCxn id="231" idx="2"/>
              </p:cNvCxnSpPr>
              <p:nvPr/>
            </p:nvCxnSpPr>
            <p:spPr>
              <a:xfrm flipV="1">
                <a:off x="5491195" y="1115277"/>
                <a:ext cx="366925" cy="803590"/>
              </a:xfrm>
              <a:prstGeom prst="line">
                <a:avLst/>
              </a:prstGeom>
              <a:ln w="3048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657AF93-898C-4A2E-B02A-2D067A563449}"/>
                  </a:ext>
                </a:extLst>
              </p:cNvPr>
              <p:cNvCxnSpPr>
                <a:cxnSpLocks/>
                <a:endCxn id="232" idx="2"/>
              </p:cNvCxnSpPr>
              <p:nvPr/>
            </p:nvCxnSpPr>
            <p:spPr>
              <a:xfrm flipV="1">
                <a:off x="5482270" y="1112481"/>
                <a:ext cx="704758" cy="802528"/>
              </a:xfrm>
              <a:prstGeom prst="line">
                <a:avLst/>
              </a:prstGeom>
              <a:ln w="5588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D8F00AE-ABFB-43F4-9F78-E69E3E97FB96}"/>
                  </a:ext>
                </a:extLst>
              </p:cNvPr>
              <p:cNvCxnSpPr>
                <a:cxnSpLocks/>
                <a:endCxn id="233" idx="2"/>
              </p:cNvCxnSpPr>
              <p:nvPr/>
            </p:nvCxnSpPr>
            <p:spPr>
              <a:xfrm flipV="1">
                <a:off x="5482270" y="1115277"/>
                <a:ext cx="1033666" cy="799732"/>
              </a:xfrm>
              <a:prstGeom prst="line">
                <a:avLst/>
              </a:prstGeom>
              <a:ln w="635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8328FD0-6A03-4B68-A124-698F8A9A5A75}"/>
                  </a:ext>
                </a:extLst>
              </p:cNvPr>
              <p:cNvCxnSpPr>
                <a:cxnSpLocks/>
                <a:endCxn id="229" idx="2"/>
              </p:cNvCxnSpPr>
              <p:nvPr/>
            </p:nvCxnSpPr>
            <p:spPr>
              <a:xfrm flipH="1" flipV="1">
                <a:off x="5112507" y="1108122"/>
                <a:ext cx="826964" cy="820404"/>
              </a:xfrm>
              <a:prstGeom prst="line">
                <a:avLst/>
              </a:prstGeom>
              <a:ln w="1270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34A80C76-F630-4B8B-85B0-B0D27BCF6584}"/>
                  </a:ext>
                </a:extLst>
              </p:cNvPr>
              <p:cNvCxnSpPr>
                <a:cxnSpLocks/>
                <a:endCxn id="230" idx="2"/>
              </p:cNvCxnSpPr>
              <p:nvPr/>
            </p:nvCxnSpPr>
            <p:spPr>
              <a:xfrm flipH="1" flipV="1">
                <a:off x="5503973" y="1110988"/>
                <a:ext cx="435498" cy="811178"/>
              </a:xfrm>
              <a:prstGeom prst="line">
                <a:avLst/>
              </a:prstGeom>
              <a:ln w="381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CDAB06B-E120-467B-96CB-FD1B2311BBF5}"/>
                  </a:ext>
                </a:extLst>
              </p:cNvPr>
              <p:cNvCxnSpPr>
                <a:cxnSpLocks/>
                <a:endCxn id="231" idx="2"/>
              </p:cNvCxnSpPr>
              <p:nvPr/>
            </p:nvCxnSpPr>
            <p:spPr>
              <a:xfrm flipH="1" flipV="1">
                <a:off x="5858120" y="1115277"/>
                <a:ext cx="81352" cy="828030"/>
              </a:xfrm>
              <a:prstGeom prst="line">
                <a:avLst/>
              </a:prstGeom>
              <a:ln w="5461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24EB767-D725-41B6-8F54-6CB4DC81DE74}"/>
                  </a:ext>
                </a:extLst>
              </p:cNvPr>
              <p:cNvCxnSpPr>
                <a:cxnSpLocks/>
                <a:endCxn id="233" idx="2"/>
              </p:cNvCxnSpPr>
              <p:nvPr/>
            </p:nvCxnSpPr>
            <p:spPr>
              <a:xfrm flipV="1">
                <a:off x="5939470" y="1115277"/>
                <a:ext cx="576466" cy="806888"/>
              </a:xfrm>
              <a:prstGeom prst="line">
                <a:avLst/>
              </a:prstGeom>
              <a:ln w="1143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B2999-C20A-467B-810D-06CB1CF8F9C9}"/>
                  </a:ext>
                </a:extLst>
              </p:cNvPr>
              <p:cNvCxnSpPr>
                <a:cxnSpLocks/>
                <a:endCxn id="230" idx="2"/>
              </p:cNvCxnSpPr>
              <p:nvPr/>
            </p:nvCxnSpPr>
            <p:spPr>
              <a:xfrm flipH="1" flipV="1">
                <a:off x="5503973" y="1110988"/>
                <a:ext cx="918310" cy="811176"/>
              </a:xfrm>
              <a:prstGeom prst="line">
                <a:avLst/>
              </a:prstGeom>
              <a:ln w="3556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14F1469-CBC7-4518-B45B-CA87106D7336}"/>
                  </a:ext>
                </a:extLst>
              </p:cNvPr>
              <p:cNvCxnSpPr>
                <a:cxnSpLocks/>
                <a:endCxn id="231" idx="2"/>
              </p:cNvCxnSpPr>
              <p:nvPr/>
            </p:nvCxnSpPr>
            <p:spPr>
              <a:xfrm flipH="1" flipV="1">
                <a:off x="5858120" y="1115277"/>
                <a:ext cx="554070" cy="813248"/>
              </a:xfrm>
              <a:prstGeom prst="line">
                <a:avLst/>
              </a:prstGeom>
              <a:ln w="1524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65D3ADDB-48FC-4951-B768-EFA13071221D}"/>
                  </a:ext>
                </a:extLst>
              </p:cNvPr>
              <p:cNvCxnSpPr>
                <a:cxnSpLocks/>
                <a:endCxn id="232" idx="2"/>
              </p:cNvCxnSpPr>
              <p:nvPr/>
            </p:nvCxnSpPr>
            <p:spPr>
              <a:xfrm flipH="1" flipV="1">
                <a:off x="6187028" y="1112481"/>
                <a:ext cx="225162" cy="816044"/>
              </a:xfrm>
              <a:prstGeom prst="line">
                <a:avLst/>
              </a:prstGeom>
              <a:ln w="254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59786C85-72B0-4285-B2D9-7D85E158C31A}"/>
                  </a:ext>
                </a:extLst>
              </p:cNvPr>
              <p:cNvCxnSpPr>
                <a:cxnSpLocks/>
                <a:endCxn id="233" idx="2"/>
              </p:cNvCxnSpPr>
              <p:nvPr/>
            </p:nvCxnSpPr>
            <p:spPr>
              <a:xfrm flipV="1">
                <a:off x="6417554" y="1115277"/>
                <a:ext cx="98382" cy="813248"/>
              </a:xfrm>
              <a:prstGeom prst="line">
                <a:avLst/>
              </a:prstGeom>
              <a:ln w="26670">
                <a:solidFill>
                  <a:srgbClr val="2A9D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AFF1A93-0C49-43AA-AED3-035ECC0B164E}"/>
              </a:ext>
            </a:extLst>
          </p:cNvPr>
          <p:cNvCxnSpPr>
            <a:cxnSpLocks/>
            <a:endCxn id="242" idx="2"/>
          </p:cNvCxnSpPr>
          <p:nvPr/>
        </p:nvCxnSpPr>
        <p:spPr>
          <a:xfrm flipV="1">
            <a:off x="7817134" y="1152576"/>
            <a:ext cx="1051728" cy="814042"/>
          </a:xfrm>
          <a:prstGeom prst="line">
            <a:avLst/>
          </a:prstGeom>
          <a:ln w="6350">
            <a:solidFill>
              <a:srgbClr val="40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2B593BB5-59DF-4103-9398-6ECF78F3D6FB}"/>
              </a:ext>
            </a:extLst>
          </p:cNvPr>
          <p:cNvGrpSpPr/>
          <p:nvPr/>
        </p:nvGrpSpPr>
        <p:grpSpPr>
          <a:xfrm>
            <a:off x="7509285" y="1152576"/>
            <a:ext cx="1359577" cy="826332"/>
            <a:chOff x="7134188" y="1108122"/>
            <a:chExt cx="1359577" cy="826332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701DD5C-8A5C-4B18-9DF7-869F559165AF}"/>
                </a:ext>
              </a:extLst>
            </p:cNvPr>
            <p:cNvCxnSpPr>
              <a:cxnSpLocks/>
              <a:endCxn id="234" idx="2"/>
            </p:cNvCxnSpPr>
            <p:nvPr/>
          </p:nvCxnSpPr>
          <p:spPr>
            <a:xfrm flipH="1" flipV="1">
              <a:off x="7134188" y="1108122"/>
              <a:ext cx="307850" cy="820404"/>
            </a:xfrm>
            <a:prstGeom prst="line">
              <a:avLst/>
            </a:prstGeom>
            <a:ln w="3302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7B01BB0-21BD-46D7-ABC1-E0F5A9BD262E}"/>
                </a:ext>
              </a:extLst>
            </p:cNvPr>
            <p:cNvCxnSpPr>
              <a:cxnSpLocks/>
              <a:endCxn id="235" idx="2"/>
            </p:cNvCxnSpPr>
            <p:nvPr/>
          </p:nvCxnSpPr>
          <p:spPr>
            <a:xfrm flipV="1">
              <a:off x="7442037" y="1109664"/>
              <a:ext cx="55015" cy="818862"/>
            </a:xfrm>
            <a:prstGeom prst="line">
              <a:avLst/>
            </a:prstGeom>
            <a:ln w="889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F2E0C5D-561E-4AE8-A521-E53A27A4853A}"/>
                </a:ext>
              </a:extLst>
            </p:cNvPr>
            <p:cNvCxnSpPr>
              <a:cxnSpLocks/>
              <a:endCxn id="236" idx="2"/>
            </p:cNvCxnSpPr>
            <p:nvPr/>
          </p:nvCxnSpPr>
          <p:spPr>
            <a:xfrm flipV="1">
              <a:off x="7442037" y="1110988"/>
              <a:ext cx="409568" cy="811176"/>
            </a:xfrm>
            <a:prstGeom prst="line">
              <a:avLst/>
            </a:prstGeom>
            <a:ln w="3048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F999241-9BA6-4B34-94B9-DB93257271AE}"/>
                </a:ext>
              </a:extLst>
            </p:cNvPr>
            <p:cNvCxnSpPr>
              <a:cxnSpLocks/>
              <a:endCxn id="241" idx="2"/>
            </p:cNvCxnSpPr>
            <p:nvPr/>
          </p:nvCxnSpPr>
          <p:spPr>
            <a:xfrm flipV="1">
              <a:off x="7442037" y="1108122"/>
              <a:ext cx="752374" cy="806888"/>
            </a:xfrm>
            <a:prstGeom prst="line">
              <a:avLst/>
            </a:prstGeom>
            <a:ln w="5588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61F85B9-8969-43BB-B9DA-26BAE685CF6A}"/>
                </a:ext>
              </a:extLst>
            </p:cNvPr>
            <p:cNvCxnSpPr>
              <a:cxnSpLocks/>
              <a:endCxn id="234" idx="2"/>
            </p:cNvCxnSpPr>
            <p:nvPr/>
          </p:nvCxnSpPr>
          <p:spPr>
            <a:xfrm flipH="1" flipV="1">
              <a:off x="7134188" y="1108122"/>
              <a:ext cx="816506" cy="820404"/>
            </a:xfrm>
            <a:prstGeom prst="line">
              <a:avLst/>
            </a:prstGeom>
            <a:ln w="1270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521F53E-073D-4D68-BBDE-6519AA5CBA0C}"/>
                </a:ext>
              </a:extLst>
            </p:cNvPr>
            <p:cNvCxnSpPr>
              <a:cxnSpLocks/>
              <a:endCxn id="235" idx="2"/>
            </p:cNvCxnSpPr>
            <p:nvPr/>
          </p:nvCxnSpPr>
          <p:spPr>
            <a:xfrm flipH="1" flipV="1">
              <a:off x="7497052" y="1109664"/>
              <a:ext cx="440742" cy="824790"/>
            </a:xfrm>
            <a:prstGeom prst="line">
              <a:avLst/>
            </a:prstGeom>
            <a:ln w="381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5553C2A-4111-4F84-8F4A-7C2140864B97}"/>
                </a:ext>
              </a:extLst>
            </p:cNvPr>
            <p:cNvCxnSpPr>
              <a:cxnSpLocks/>
              <a:endCxn id="236" idx="2"/>
            </p:cNvCxnSpPr>
            <p:nvPr/>
          </p:nvCxnSpPr>
          <p:spPr>
            <a:xfrm flipH="1" flipV="1">
              <a:off x="7851605" y="1110988"/>
              <a:ext cx="94586" cy="817538"/>
            </a:xfrm>
            <a:prstGeom prst="line">
              <a:avLst/>
            </a:prstGeom>
            <a:ln w="5461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970BB4C-8772-4AE7-8C3F-3653F179B35A}"/>
                </a:ext>
              </a:extLst>
            </p:cNvPr>
            <p:cNvCxnSpPr>
              <a:cxnSpLocks/>
              <a:endCxn id="241" idx="2"/>
            </p:cNvCxnSpPr>
            <p:nvPr/>
          </p:nvCxnSpPr>
          <p:spPr>
            <a:xfrm flipV="1">
              <a:off x="7950694" y="1108122"/>
              <a:ext cx="243717" cy="826332"/>
            </a:xfrm>
            <a:prstGeom prst="line">
              <a:avLst/>
            </a:prstGeom>
            <a:ln w="381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25C0F0F-15EE-45D2-AC39-78320A754083}"/>
                </a:ext>
              </a:extLst>
            </p:cNvPr>
            <p:cNvCxnSpPr>
              <a:cxnSpLocks/>
              <a:endCxn id="242" idx="2"/>
            </p:cNvCxnSpPr>
            <p:nvPr/>
          </p:nvCxnSpPr>
          <p:spPr>
            <a:xfrm flipV="1">
              <a:off x="7937794" y="1108122"/>
              <a:ext cx="555971" cy="806888"/>
            </a:xfrm>
            <a:prstGeom prst="line">
              <a:avLst/>
            </a:prstGeom>
            <a:ln w="1143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B01212D-573A-4930-98DA-565BC2452A76}"/>
                </a:ext>
              </a:extLst>
            </p:cNvPr>
            <p:cNvCxnSpPr>
              <a:cxnSpLocks/>
              <a:endCxn id="234" idx="2"/>
            </p:cNvCxnSpPr>
            <p:nvPr/>
          </p:nvCxnSpPr>
          <p:spPr>
            <a:xfrm flipH="1" flipV="1">
              <a:off x="7134188" y="1108122"/>
              <a:ext cx="1309436" cy="820404"/>
            </a:xfrm>
            <a:prstGeom prst="line">
              <a:avLst/>
            </a:prstGeom>
            <a:ln w="2286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A7CBB0-922B-41D9-AE05-D8CA4D72D204}"/>
                </a:ext>
              </a:extLst>
            </p:cNvPr>
            <p:cNvCxnSpPr>
              <a:cxnSpLocks/>
              <a:endCxn id="235" idx="2"/>
            </p:cNvCxnSpPr>
            <p:nvPr/>
          </p:nvCxnSpPr>
          <p:spPr>
            <a:xfrm flipH="1" flipV="1">
              <a:off x="7497052" y="1109664"/>
              <a:ext cx="946570" cy="812500"/>
            </a:xfrm>
            <a:prstGeom prst="line">
              <a:avLst/>
            </a:prstGeom>
            <a:ln w="3556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42B39DA-569E-4F78-AC11-F2EF877F86DB}"/>
                </a:ext>
              </a:extLst>
            </p:cNvPr>
            <p:cNvCxnSpPr>
              <a:cxnSpLocks/>
              <a:endCxn id="236" idx="2"/>
            </p:cNvCxnSpPr>
            <p:nvPr/>
          </p:nvCxnSpPr>
          <p:spPr>
            <a:xfrm flipH="1" flipV="1">
              <a:off x="7851605" y="1110988"/>
              <a:ext cx="571842" cy="810874"/>
            </a:xfrm>
            <a:prstGeom prst="line">
              <a:avLst/>
            </a:prstGeom>
            <a:ln w="1524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82B1BA0-930A-40DC-8903-A61AD5FECB76}"/>
                </a:ext>
              </a:extLst>
            </p:cNvPr>
            <p:cNvCxnSpPr>
              <a:cxnSpLocks/>
              <a:endCxn id="241" idx="2"/>
            </p:cNvCxnSpPr>
            <p:nvPr/>
          </p:nvCxnSpPr>
          <p:spPr>
            <a:xfrm flipH="1" flipV="1">
              <a:off x="8194411" y="1108122"/>
              <a:ext cx="241934" cy="813740"/>
            </a:xfrm>
            <a:prstGeom prst="line">
              <a:avLst/>
            </a:prstGeom>
            <a:ln w="254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E04CA6-CB1E-43CC-8741-176895925E36}"/>
                </a:ext>
              </a:extLst>
            </p:cNvPr>
            <p:cNvCxnSpPr>
              <a:cxnSpLocks/>
              <a:endCxn id="242" idx="2"/>
            </p:cNvCxnSpPr>
            <p:nvPr/>
          </p:nvCxnSpPr>
          <p:spPr>
            <a:xfrm flipV="1">
              <a:off x="8435671" y="1108122"/>
              <a:ext cx="58094" cy="820402"/>
            </a:xfrm>
            <a:prstGeom prst="line">
              <a:avLst/>
            </a:prstGeom>
            <a:ln w="26670">
              <a:solidFill>
                <a:srgbClr val="407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1F1A8782-759D-41C6-8F49-7BEB95621E9C}"/>
              </a:ext>
            </a:extLst>
          </p:cNvPr>
          <p:cNvSpPr txBox="1"/>
          <p:nvPr/>
        </p:nvSpPr>
        <p:spPr>
          <a:xfrm>
            <a:off x="318893" y="3004636"/>
            <a:ext cx="2108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Correlate topics across omics</a:t>
            </a:r>
          </a:p>
          <a:p>
            <a:r>
              <a:rPr lang="en-US" sz="1200" dirty="0"/>
              <a:t>Arrange into matching topics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5B44D238-B906-4C76-A651-42C1AF3A9F8F}"/>
              </a:ext>
            </a:extLst>
          </p:cNvPr>
          <p:cNvSpPr/>
          <p:nvPr/>
        </p:nvSpPr>
        <p:spPr>
          <a:xfrm>
            <a:off x="2615575" y="3810623"/>
            <a:ext cx="555373" cy="411480"/>
          </a:xfrm>
          <a:prstGeom prst="ellipse">
            <a:avLst/>
          </a:prstGeom>
          <a:solidFill>
            <a:srgbClr val="40768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80CC2DCD-E7C5-46E8-B83C-223A6AE94A76}"/>
              </a:ext>
            </a:extLst>
          </p:cNvPr>
          <p:cNvSpPr/>
          <p:nvPr/>
        </p:nvSpPr>
        <p:spPr>
          <a:xfrm>
            <a:off x="2442230" y="3738196"/>
            <a:ext cx="555373" cy="411480"/>
          </a:xfrm>
          <a:prstGeom prst="ellipse">
            <a:avLst/>
          </a:prstGeom>
          <a:solidFill>
            <a:srgbClr val="2A9D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69CAE30-260B-40DE-ACA1-D2D972F07120}"/>
              </a:ext>
            </a:extLst>
          </p:cNvPr>
          <p:cNvSpPr/>
          <p:nvPr/>
        </p:nvSpPr>
        <p:spPr>
          <a:xfrm>
            <a:off x="2235354" y="3654305"/>
            <a:ext cx="555373" cy="411480"/>
          </a:xfrm>
          <a:prstGeom prst="ellipse">
            <a:avLst/>
          </a:prstGeom>
          <a:solidFill>
            <a:srgbClr val="E9C4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C3E6D07-505D-4FFE-B199-0DB4B8E3916C}"/>
              </a:ext>
            </a:extLst>
          </p:cNvPr>
          <p:cNvSpPr/>
          <p:nvPr/>
        </p:nvSpPr>
        <p:spPr>
          <a:xfrm>
            <a:off x="2061106" y="3570413"/>
            <a:ext cx="555373" cy="411480"/>
          </a:xfrm>
          <a:prstGeom prst="ellipse">
            <a:avLst/>
          </a:prstGeom>
          <a:solidFill>
            <a:srgbClr val="E76F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F3A6EEB-71BC-4804-88DA-0388C18DF537}"/>
              </a:ext>
            </a:extLst>
          </p:cNvPr>
          <p:cNvSpPr txBox="1"/>
          <p:nvPr/>
        </p:nvSpPr>
        <p:spPr>
          <a:xfrm>
            <a:off x="1489697" y="3593979"/>
            <a:ext cx="60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Topic</a:t>
            </a:r>
            <a:r>
              <a:rPr lang="en-US" sz="1200" baseline="-25000" dirty="0" err="1"/>
              <a:t>A</a:t>
            </a:r>
            <a:endParaRPr lang="en-US" sz="12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F965372-E4AE-415B-9659-BACC2384E52E}"/>
              </a:ext>
            </a:extLst>
          </p:cNvPr>
          <p:cNvSpPr txBox="1"/>
          <p:nvPr/>
        </p:nvSpPr>
        <p:spPr>
          <a:xfrm>
            <a:off x="1722063" y="3851985"/>
            <a:ext cx="60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Topic</a:t>
            </a:r>
            <a:r>
              <a:rPr lang="en-US" sz="1200" baseline="-25000" dirty="0" err="1"/>
              <a:t>E</a:t>
            </a:r>
            <a:endParaRPr 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9F1B435-8708-4568-8ABE-5B372ACBC178}"/>
              </a:ext>
            </a:extLst>
          </p:cNvPr>
          <p:cNvSpPr txBox="1"/>
          <p:nvPr/>
        </p:nvSpPr>
        <p:spPr>
          <a:xfrm>
            <a:off x="2026432" y="4069190"/>
            <a:ext cx="60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Topic</a:t>
            </a:r>
            <a:r>
              <a:rPr lang="en-US" sz="1200" baseline="-25000" dirty="0" err="1"/>
              <a:t>G</a:t>
            </a:r>
            <a:endParaRPr lang="en-US" sz="1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0D5E80F-68AD-4164-9BB6-DA8ECB422AF8}"/>
              </a:ext>
            </a:extLst>
          </p:cNvPr>
          <p:cNvSpPr txBox="1"/>
          <p:nvPr/>
        </p:nvSpPr>
        <p:spPr>
          <a:xfrm>
            <a:off x="2388864" y="4255038"/>
            <a:ext cx="60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Topic</a:t>
            </a:r>
            <a:r>
              <a:rPr lang="en-US" sz="1200" baseline="-25000" dirty="0" err="1"/>
              <a:t>L</a:t>
            </a:r>
            <a:endParaRPr lang="en-US" sz="1200" dirty="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3D51C2A-204D-4E13-BB43-8AC14FF65794}"/>
              </a:ext>
            </a:extLst>
          </p:cNvPr>
          <p:cNvSpPr/>
          <p:nvPr/>
        </p:nvSpPr>
        <p:spPr>
          <a:xfrm>
            <a:off x="5112647" y="3764257"/>
            <a:ext cx="555373" cy="411480"/>
          </a:xfrm>
          <a:prstGeom prst="ellipse">
            <a:avLst/>
          </a:prstGeom>
          <a:solidFill>
            <a:srgbClr val="40768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32F4354E-54E4-483B-8C6A-A7D07E51B4C6}"/>
              </a:ext>
            </a:extLst>
          </p:cNvPr>
          <p:cNvSpPr/>
          <p:nvPr/>
        </p:nvSpPr>
        <p:spPr>
          <a:xfrm>
            <a:off x="4939301" y="3691831"/>
            <a:ext cx="555373" cy="411480"/>
          </a:xfrm>
          <a:prstGeom prst="ellipse">
            <a:avLst/>
          </a:prstGeom>
          <a:solidFill>
            <a:srgbClr val="2A9D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AF9193AB-8656-4594-A588-76898D88AC3A}"/>
              </a:ext>
            </a:extLst>
          </p:cNvPr>
          <p:cNvSpPr/>
          <p:nvPr/>
        </p:nvSpPr>
        <p:spPr>
          <a:xfrm>
            <a:off x="4732424" y="3607938"/>
            <a:ext cx="555373" cy="411480"/>
          </a:xfrm>
          <a:prstGeom prst="ellipse">
            <a:avLst/>
          </a:prstGeom>
          <a:solidFill>
            <a:srgbClr val="E9C4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49FB03F-181C-4C04-9D52-C3CD7D1022B1}"/>
              </a:ext>
            </a:extLst>
          </p:cNvPr>
          <p:cNvSpPr/>
          <p:nvPr/>
        </p:nvSpPr>
        <p:spPr>
          <a:xfrm>
            <a:off x="4558177" y="3524047"/>
            <a:ext cx="555373" cy="411480"/>
          </a:xfrm>
          <a:prstGeom prst="ellipse">
            <a:avLst/>
          </a:prstGeom>
          <a:solidFill>
            <a:srgbClr val="E76F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9F8B0B6-B945-447A-9933-F0E921D883CD}"/>
              </a:ext>
            </a:extLst>
          </p:cNvPr>
          <p:cNvSpPr txBox="1"/>
          <p:nvPr/>
        </p:nvSpPr>
        <p:spPr>
          <a:xfrm>
            <a:off x="3957700" y="3605067"/>
            <a:ext cx="60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Topic</a:t>
            </a:r>
            <a:r>
              <a:rPr lang="en-US" sz="1200" baseline="-25000" dirty="0" err="1"/>
              <a:t>B</a:t>
            </a:r>
            <a:endParaRPr lang="en-US" sz="12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7BF51B9-3BC3-47D5-A869-09FFADB677A7}"/>
              </a:ext>
            </a:extLst>
          </p:cNvPr>
          <p:cNvSpPr txBox="1"/>
          <p:nvPr/>
        </p:nvSpPr>
        <p:spPr>
          <a:xfrm>
            <a:off x="4219134" y="3805622"/>
            <a:ext cx="60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Topic</a:t>
            </a:r>
            <a:r>
              <a:rPr lang="en-US" sz="1200" baseline="-25000" dirty="0" err="1"/>
              <a:t>D</a:t>
            </a:r>
            <a:endParaRPr lang="en-US" sz="12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4428017-505D-4835-8DF6-F9E90D4C0918}"/>
              </a:ext>
            </a:extLst>
          </p:cNvPr>
          <p:cNvSpPr txBox="1"/>
          <p:nvPr/>
        </p:nvSpPr>
        <p:spPr>
          <a:xfrm>
            <a:off x="4523503" y="4022826"/>
            <a:ext cx="60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Topic</a:t>
            </a:r>
            <a:r>
              <a:rPr lang="en-US" sz="1200" baseline="-25000" dirty="0" err="1"/>
              <a:t>I</a:t>
            </a:r>
            <a:endParaRPr lang="en-US" sz="12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D55DA64-4C2F-459B-9B5D-DD056E57E008}"/>
              </a:ext>
            </a:extLst>
          </p:cNvPr>
          <p:cNvSpPr txBox="1"/>
          <p:nvPr/>
        </p:nvSpPr>
        <p:spPr>
          <a:xfrm>
            <a:off x="4885934" y="4208672"/>
            <a:ext cx="60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Topic</a:t>
            </a:r>
            <a:r>
              <a:rPr lang="en-US" sz="1200" baseline="-25000" dirty="0" err="1"/>
              <a:t>J</a:t>
            </a:r>
            <a:endParaRPr lang="en-US" sz="1200" dirty="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FBF20359-352F-4658-B391-F3B644EE2CAB}"/>
              </a:ext>
            </a:extLst>
          </p:cNvPr>
          <p:cNvSpPr/>
          <p:nvPr/>
        </p:nvSpPr>
        <p:spPr>
          <a:xfrm>
            <a:off x="7615412" y="3673103"/>
            <a:ext cx="555373" cy="411480"/>
          </a:xfrm>
          <a:prstGeom prst="ellipse">
            <a:avLst/>
          </a:prstGeom>
          <a:solidFill>
            <a:srgbClr val="40768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E57092E-9706-45CC-BB37-58B1DBB4CA87}"/>
              </a:ext>
            </a:extLst>
          </p:cNvPr>
          <p:cNvSpPr/>
          <p:nvPr/>
        </p:nvSpPr>
        <p:spPr>
          <a:xfrm>
            <a:off x="7442067" y="3600677"/>
            <a:ext cx="555373" cy="411480"/>
          </a:xfrm>
          <a:prstGeom prst="ellipse">
            <a:avLst/>
          </a:prstGeom>
          <a:solidFill>
            <a:srgbClr val="2A9D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AD8CACD4-3FC4-4E5D-B3DB-1C202002364D}"/>
              </a:ext>
            </a:extLst>
          </p:cNvPr>
          <p:cNvSpPr/>
          <p:nvPr/>
        </p:nvSpPr>
        <p:spPr>
          <a:xfrm>
            <a:off x="7235191" y="3516785"/>
            <a:ext cx="555373" cy="411480"/>
          </a:xfrm>
          <a:prstGeom prst="ellipse">
            <a:avLst/>
          </a:prstGeom>
          <a:solidFill>
            <a:srgbClr val="E9C4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705E8742-3096-46CC-8F9F-5B0319759EB0}"/>
              </a:ext>
            </a:extLst>
          </p:cNvPr>
          <p:cNvSpPr/>
          <p:nvPr/>
        </p:nvSpPr>
        <p:spPr>
          <a:xfrm>
            <a:off x="7060943" y="3432892"/>
            <a:ext cx="555373" cy="411480"/>
          </a:xfrm>
          <a:prstGeom prst="ellipse">
            <a:avLst/>
          </a:prstGeom>
          <a:solidFill>
            <a:srgbClr val="E76F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2798276-C4B2-4CDD-8DE0-EA7732F88FC7}"/>
              </a:ext>
            </a:extLst>
          </p:cNvPr>
          <p:cNvSpPr txBox="1"/>
          <p:nvPr/>
        </p:nvSpPr>
        <p:spPr>
          <a:xfrm>
            <a:off x="6460467" y="3513913"/>
            <a:ext cx="60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Topic</a:t>
            </a:r>
            <a:r>
              <a:rPr lang="en-US" sz="1200" baseline="-25000" dirty="0" err="1"/>
              <a:t>C</a:t>
            </a:r>
            <a:endParaRPr lang="en-US" sz="12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A9185B0-79B7-4708-BEC8-10F5BA2B988B}"/>
              </a:ext>
            </a:extLst>
          </p:cNvPr>
          <p:cNvSpPr txBox="1"/>
          <p:nvPr/>
        </p:nvSpPr>
        <p:spPr>
          <a:xfrm>
            <a:off x="6721900" y="3714467"/>
            <a:ext cx="60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Topic</a:t>
            </a:r>
            <a:r>
              <a:rPr lang="en-US" sz="1200" baseline="-25000" dirty="0" err="1"/>
              <a:t>F</a:t>
            </a:r>
            <a:endParaRPr lang="en-US" sz="12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9B5F8F7-D8F8-4EF9-BB2E-26656C3153FB}"/>
              </a:ext>
            </a:extLst>
          </p:cNvPr>
          <p:cNvSpPr txBox="1"/>
          <p:nvPr/>
        </p:nvSpPr>
        <p:spPr>
          <a:xfrm>
            <a:off x="7026269" y="3931672"/>
            <a:ext cx="60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Topic</a:t>
            </a:r>
            <a:r>
              <a:rPr lang="en-US" sz="1200" baseline="-25000" dirty="0" err="1"/>
              <a:t>H</a:t>
            </a:r>
            <a:endParaRPr lang="en-US" sz="12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54B3E80-FACB-455A-98EF-1279AE493545}"/>
              </a:ext>
            </a:extLst>
          </p:cNvPr>
          <p:cNvSpPr txBox="1"/>
          <p:nvPr/>
        </p:nvSpPr>
        <p:spPr>
          <a:xfrm>
            <a:off x="7388701" y="4117517"/>
            <a:ext cx="60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Topic</a:t>
            </a:r>
            <a:r>
              <a:rPr lang="en-US" sz="1200" baseline="-25000" dirty="0" err="1"/>
              <a:t>K</a:t>
            </a:r>
            <a:endParaRPr lang="en-US" sz="12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56619B0-E396-4AED-A72A-B32E869556A1}"/>
              </a:ext>
            </a:extLst>
          </p:cNvPr>
          <p:cNvSpPr txBox="1"/>
          <p:nvPr/>
        </p:nvSpPr>
        <p:spPr>
          <a:xfrm>
            <a:off x="97150" y="3397545"/>
            <a:ext cx="29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6989443-1146-4C2A-AD3E-A22E6B2EC675}"/>
              </a:ext>
            </a:extLst>
          </p:cNvPr>
          <p:cNvSpPr txBox="1"/>
          <p:nvPr/>
        </p:nvSpPr>
        <p:spPr>
          <a:xfrm>
            <a:off x="2503870" y="3368865"/>
            <a:ext cx="9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</a:t>
            </a:r>
            <a:r>
              <a:rPr lang="en-US" baseline="-25000" dirty="0"/>
              <a:t>1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E30A53D-C1C2-4A86-8AC0-6E75F68FCF0A}"/>
              </a:ext>
            </a:extLst>
          </p:cNvPr>
          <p:cNvSpPr txBox="1"/>
          <p:nvPr/>
        </p:nvSpPr>
        <p:spPr>
          <a:xfrm>
            <a:off x="5031889" y="3319096"/>
            <a:ext cx="9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</a:t>
            </a:r>
            <a:r>
              <a:rPr lang="en-US" baseline="-25000" dirty="0"/>
              <a:t>2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5764660-0048-4952-AD6D-0B7E6B6D0B36}"/>
              </a:ext>
            </a:extLst>
          </p:cNvPr>
          <p:cNvSpPr txBox="1"/>
          <p:nvPr/>
        </p:nvSpPr>
        <p:spPr>
          <a:xfrm>
            <a:off x="7617558" y="3272992"/>
            <a:ext cx="9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</a:t>
            </a:r>
            <a:r>
              <a:rPr lang="en-US" baseline="-25000" dirty="0"/>
              <a:t>3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86AB5B27-89B8-46A6-A825-0ECE1E6149B3}"/>
              </a:ext>
            </a:extLst>
          </p:cNvPr>
          <p:cNvSpPr/>
          <p:nvPr/>
        </p:nvSpPr>
        <p:spPr>
          <a:xfrm>
            <a:off x="3417659" y="4929479"/>
            <a:ext cx="821492" cy="682250"/>
          </a:xfrm>
          <a:prstGeom prst="rect">
            <a:avLst/>
          </a:prstGeom>
          <a:solidFill>
            <a:srgbClr val="E76F51"/>
          </a:solidFill>
          <a:ln>
            <a:solidFill>
              <a:srgbClr val="E76F51"/>
            </a:solidFill>
          </a:ln>
          <a:scene3d>
            <a:camera prst="obliqueTopRight"/>
            <a:lightRig rig="threePt" dir="t"/>
          </a:scene3d>
          <a:sp3d extrusionH="1308100" contourW="12700">
            <a:extrusionClr>
              <a:srgbClr val="F17455"/>
            </a:extrusionClr>
            <a:contourClr>
              <a:srgbClr val="F1745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8493661C-D505-4B42-A9F8-A302D6D216E8}"/>
              </a:ext>
            </a:extLst>
          </p:cNvPr>
          <p:cNvSpPr/>
          <p:nvPr/>
        </p:nvSpPr>
        <p:spPr>
          <a:xfrm>
            <a:off x="4332434" y="4929479"/>
            <a:ext cx="821492" cy="682250"/>
          </a:xfrm>
          <a:prstGeom prst="rect">
            <a:avLst/>
          </a:prstGeom>
          <a:solidFill>
            <a:srgbClr val="E9C46A"/>
          </a:solidFill>
          <a:ln>
            <a:solidFill>
              <a:srgbClr val="F3CD6F"/>
            </a:solidFill>
          </a:ln>
          <a:scene3d>
            <a:camera prst="obliqueTopRight"/>
            <a:lightRig rig="threePt" dir="t"/>
          </a:scene3d>
          <a:sp3d extrusionH="1308100" contourW="12700">
            <a:extrusionClr>
              <a:srgbClr val="F3CD6F"/>
            </a:extrusionClr>
            <a:contourClr>
              <a:srgbClr val="F3CD6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87E5147-2880-4070-8D3B-670234EF8673}"/>
              </a:ext>
            </a:extLst>
          </p:cNvPr>
          <p:cNvSpPr/>
          <p:nvPr/>
        </p:nvSpPr>
        <p:spPr>
          <a:xfrm>
            <a:off x="5257273" y="4929478"/>
            <a:ext cx="821492" cy="682250"/>
          </a:xfrm>
          <a:prstGeom prst="rect">
            <a:avLst/>
          </a:prstGeom>
          <a:solidFill>
            <a:srgbClr val="2A9D8F"/>
          </a:solidFill>
          <a:ln>
            <a:solidFill>
              <a:srgbClr val="2DA496"/>
            </a:solidFill>
          </a:ln>
          <a:scene3d>
            <a:camera prst="obliqueTopRight"/>
            <a:lightRig rig="threePt" dir="t"/>
          </a:scene3d>
          <a:sp3d extrusionH="1308100" contourW="12700">
            <a:extrusionClr>
              <a:srgbClr val="2DA496"/>
            </a:extrusionClr>
            <a:contourClr>
              <a:srgbClr val="2DA4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2C78B17-256E-4C2B-99E1-19C9D6833398}"/>
              </a:ext>
            </a:extLst>
          </p:cNvPr>
          <p:cNvSpPr/>
          <p:nvPr/>
        </p:nvSpPr>
        <p:spPr>
          <a:xfrm>
            <a:off x="6189722" y="4929476"/>
            <a:ext cx="821492" cy="682250"/>
          </a:xfrm>
          <a:prstGeom prst="rect">
            <a:avLst/>
          </a:prstGeom>
          <a:solidFill>
            <a:srgbClr val="40768C"/>
          </a:solidFill>
          <a:ln>
            <a:solidFill>
              <a:srgbClr val="437C92"/>
            </a:solidFill>
          </a:ln>
          <a:scene3d>
            <a:camera prst="obliqueTopRight"/>
            <a:lightRig rig="threePt" dir="t"/>
          </a:scene3d>
          <a:sp3d extrusionH="1308100" contourW="12700">
            <a:extrusionClr>
              <a:srgbClr val="437C92"/>
            </a:extrusionClr>
            <a:contourClr>
              <a:srgbClr val="437C9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D837B77-404C-4341-A1A6-FD6BDFB5A205}"/>
              </a:ext>
            </a:extLst>
          </p:cNvPr>
          <p:cNvSpPr txBox="1"/>
          <p:nvPr/>
        </p:nvSpPr>
        <p:spPr>
          <a:xfrm rot="16200000">
            <a:off x="2840139" y="5132101"/>
            <a:ext cx="74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Samples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55F51CB-BBFE-48B9-9E8D-D269E6DE80C0}"/>
              </a:ext>
            </a:extLst>
          </p:cNvPr>
          <p:cNvSpPr txBox="1"/>
          <p:nvPr/>
        </p:nvSpPr>
        <p:spPr>
          <a:xfrm>
            <a:off x="3433379" y="4687793"/>
            <a:ext cx="89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16S ASVs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FD64493-49CB-4064-B445-FFF29D0A971F}"/>
              </a:ext>
            </a:extLst>
          </p:cNvPr>
          <p:cNvSpPr txBox="1"/>
          <p:nvPr/>
        </p:nvSpPr>
        <p:spPr>
          <a:xfrm>
            <a:off x="4413397" y="4696785"/>
            <a:ext cx="89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MTG KOs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F460254-78C0-44D4-BFE9-BC23D21BDD1F}"/>
              </a:ext>
            </a:extLst>
          </p:cNvPr>
          <p:cNvSpPr txBox="1"/>
          <p:nvPr/>
        </p:nvSpPr>
        <p:spPr>
          <a:xfrm>
            <a:off x="5334164" y="4696785"/>
            <a:ext cx="89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MTT KOs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FD67E8F-0892-4929-B3EE-492919085ED6}"/>
              </a:ext>
            </a:extLst>
          </p:cNvPr>
          <p:cNvSpPr txBox="1"/>
          <p:nvPr/>
        </p:nvSpPr>
        <p:spPr>
          <a:xfrm>
            <a:off x="6293419" y="4705944"/>
            <a:ext cx="89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MBX KOs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341D1F3-38E7-4F90-B58E-336534D29E94}"/>
              </a:ext>
            </a:extLst>
          </p:cNvPr>
          <p:cNvSpPr txBox="1"/>
          <p:nvPr/>
        </p:nvSpPr>
        <p:spPr>
          <a:xfrm>
            <a:off x="7040340" y="5608072"/>
            <a:ext cx="86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Topics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5613D69-A7E9-4DE6-B2EB-92FB0F044B44}"/>
              </a:ext>
            </a:extLst>
          </p:cNvPr>
          <p:cNvSpPr txBox="1"/>
          <p:nvPr/>
        </p:nvSpPr>
        <p:spPr>
          <a:xfrm>
            <a:off x="7057403" y="5432694"/>
            <a:ext cx="86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8AEC2CE-205A-4153-9096-6FF44A7C57CC}"/>
              </a:ext>
            </a:extLst>
          </p:cNvPr>
          <p:cNvSpPr txBox="1"/>
          <p:nvPr/>
        </p:nvSpPr>
        <p:spPr>
          <a:xfrm>
            <a:off x="7135524" y="5346438"/>
            <a:ext cx="19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D733232-189B-459C-BE27-D26989CC7239}"/>
              </a:ext>
            </a:extLst>
          </p:cNvPr>
          <p:cNvSpPr txBox="1"/>
          <p:nvPr/>
        </p:nvSpPr>
        <p:spPr>
          <a:xfrm>
            <a:off x="7216700" y="5264722"/>
            <a:ext cx="26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762B5D7-49C4-46A2-A784-A69B898CA78B}"/>
              </a:ext>
            </a:extLst>
          </p:cNvPr>
          <p:cNvSpPr txBox="1"/>
          <p:nvPr/>
        </p:nvSpPr>
        <p:spPr>
          <a:xfrm>
            <a:off x="94025" y="4559431"/>
            <a:ext cx="29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E0C225D-74F8-4559-A508-F375B97DFB50}"/>
              </a:ext>
            </a:extLst>
          </p:cNvPr>
          <p:cNvSpPr txBox="1"/>
          <p:nvPr/>
        </p:nvSpPr>
        <p:spPr>
          <a:xfrm>
            <a:off x="94025" y="5841815"/>
            <a:ext cx="29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</a:t>
            </a:r>
          </a:p>
        </p:txBody>
      </p:sp>
      <p:sp>
        <p:nvSpPr>
          <p:cNvPr id="280" name="Right Brace 279">
            <a:extLst>
              <a:ext uri="{FF2B5EF4-FFF2-40B4-BE49-F238E27FC236}">
                <a16:creationId xmlns:a16="http://schemas.microsoft.com/office/drawing/2014/main" id="{5368547E-7135-4EDC-9372-D84494E19DAE}"/>
              </a:ext>
            </a:extLst>
          </p:cNvPr>
          <p:cNvSpPr/>
          <p:nvPr/>
        </p:nvSpPr>
        <p:spPr>
          <a:xfrm rot="5400000">
            <a:off x="5227640" y="4193621"/>
            <a:ext cx="185561" cy="3177523"/>
          </a:xfrm>
          <a:prstGeom prst="rightBrace">
            <a:avLst>
              <a:gd name="adj1" fmla="val 8333"/>
              <a:gd name="adj2" fmla="val 5079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53A31F-A90D-41BA-B3DB-0C05F7E20891}"/>
              </a:ext>
            </a:extLst>
          </p:cNvPr>
          <p:cNvSpPr txBox="1"/>
          <p:nvPr/>
        </p:nvSpPr>
        <p:spPr>
          <a:xfrm>
            <a:off x="239337" y="1181114"/>
            <a:ext cx="147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Topic modeling</a:t>
            </a:r>
          </a:p>
          <a:p>
            <a:r>
              <a:rPr lang="en-US" sz="1200" dirty="0"/>
              <a:t>Sample ~ topics</a:t>
            </a:r>
          </a:p>
          <a:p>
            <a:r>
              <a:rPr lang="en-US" sz="1200" dirty="0"/>
              <a:t>Topic ~ features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546FBE4C-FFD7-4013-8492-F48BEEC0DD29}"/>
              </a:ext>
            </a:extLst>
          </p:cNvPr>
          <p:cNvSpPr/>
          <p:nvPr/>
        </p:nvSpPr>
        <p:spPr>
          <a:xfrm rot="5400000">
            <a:off x="2976927" y="1617909"/>
            <a:ext cx="176522" cy="2596081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ight Bracket 130">
            <a:extLst>
              <a:ext uri="{FF2B5EF4-FFF2-40B4-BE49-F238E27FC236}">
                <a16:creationId xmlns:a16="http://schemas.microsoft.com/office/drawing/2014/main" id="{3DD7B0DF-4A07-4054-AF02-123FD561569C}"/>
              </a:ext>
            </a:extLst>
          </p:cNvPr>
          <p:cNvSpPr/>
          <p:nvPr/>
        </p:nvSpPr>
        <p:spPr>
          <a:xfrm rot="5400000">
            <a:off x="5037775" y="2184621"/>
            <a:ext cx="174996" cy="1464183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Bracket 131">
            <a:extLst>
              <a:ext uri="{FF2B5EF4-FFF2-40B4-BE49-F238E27FC236}">
                <a16:creationId xmlns:a16="http://schemas.microsoft.com/office/drawing/2014/main" id="{AA5DF790-B46C-476B-A2CF-DA82C2B1251A}"/>
              </a:ext>
            </a:extLst>
          </p:cNvPr>
          <p:cNvSpPr/>
          <p:nvPr/>
        </p:nvSpPr>
        <p:spPr>
          <a:xfrm rot="5400000">
            <a:off x="7262635" y="1466780"/>
            <a:ext cx="174997" cy="2896813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11C1E-51D4-41EF-B568-2F0EBABAD526}"/>
              </a:ext>
            </a:extLst>
          </p:cNvPr>
          <p:cNvSpPr txBox="1"/>
          <p:nvPr/>
        </p:nvSpPr>
        <p:spPr>
          <a:xfrm>
            <a:off x="330203" y="4868604"/>
            <a:ext cx="1974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Each sample has 4 </a:t>
            </a:r>
            <a:r>
              <a:rPr lang="en-US" sz="1200" dirty="0" err="1"/>
              <a:t>omic</a:t>
            </a:r>
            <a:r>
              <a:rPr lang="en-US" sz="1200" dirty="0"/>
              <a:t> feature vectors and 12 topic vectors (3 topics per </a:t>
            </a:r>
            <a:r>
              <a:rPr lang="en-US" sz="1200" dirty="0" err="1"/>
              <a:t>omic</a:t>
            </a:r>
            <a:r>
              <a:rPr lang="en-US" sz="12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04722-059E-48F4-89D6-B23C53ED0CDC}"/>
              </a:ext>
            </a:extLst>
          </p:cNvPr>
          <p:cNvSpPr txBox="1"/>
          <p:nvPr/>
        </p:nvSpPr>
        <p:spPr>
          <a:xfrm>
            <a:off x="312901" y="6018121"/>
            <a:ext cx="216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Topic distributions cluster samples into 2 groups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21F46-D09B-4DDD-A1DB-07905F6A6720}"/>
              </a:ext>
            </a:extLst>
          </p:cNvPr>
          <p:cNvSpPr/>
          <p:nvPr/>
        </p:nvSpPr>
        <p:spPr>
          <a:xfrm>
            <a:off x="1448581" y="1104652"/>
            <a:ext cx="120945" cy="64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DD111E3-ED45-4DFB-818F-6D680044B359}"/>
              </a:ext>
            </a:extLst>
          </p:cNvPr>
          <p:cNvSpPr/>
          <p:nvPr/>
        </p:nvSpPr>
        <p:spPr>
          <a:xfrm>
            <a:off x="1816190" y="1104652"/>
            <a:ext cx="120945" cy="64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D9A30B5-80D4-41BF-B9F4-DC3CD88E97D4}"/>
              </a:ext>
            </a:extLst>
          </p:cNvPr>
          <p:cNvSpPr/>
          <p:nvPr/>
        </p:nvSpPr>
        <p:spPr>
          <a:xfrm>
            <a:off x="2174881" y="1108297"/>
            <a:ext cx="120945" cy="64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8B6C786-4DEB-405D-9EE3-6142974E193C}"/>
              </a:ext>
            </a:extLst>
          </p:cNvPr>
          <p:cNvSpPr/>
          <p:nvPr/>
        </p:nvSpPr>
        <p:spPr>
          <a:xfrm>
            <a:off x="2499164" y="1101954"/>
            <a:ext cx="120945" cy="64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1EDAB18-1051-46F6-820E-6120F9438670}"/>
              </a:ext>
            </a:extLst>
          </p:cNvPr>
          <p:cNvSpPr/>
          <p:nvPr/>
        </p:nvSpPr>
        <p:spPr>
          <a:xfrm>
            <a:off x="2812151" y="1105047"/>
            <a:ext cx="120945" cy="64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A189CAD-0C8C-4814-94F3-A1B8B16A062D}"/>
              </a:ext>
            </a:extLst>
          </p:cNvPr>
          <p:cNvCxnSpPr>
            <a:cxnSpLocks/>
            <a:endCxn id="152" idx="2"/>
          </p:cNvCxnSpPr>
          <p:nvPr/>
        </p:nvCxnSpPr>
        <p:spPr>
          <a:xfrm flipH="1" flipV="1">
            <a:off x="2559637" y="1166809"/>
            <a:ext cx="172794" cy="803473"/>
          </a:xfrm>
          <a:prstGeom prst="line">
            <a:avLst/>
          </a:prstGeom>
          <a:ln w="19050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CF48448-DDDF-4073-B7C3-CCAD20C6899D}"/>
              </a:ext>
            </a:extLst>
          </p:cNvPr>
          <p:cNvSpPr/>
          <p:nvPr/>
        </p:nvSpPr>
        <p:spPr>
          <a:xfrm>
            <a:off x="3446491" y="1098688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47069DC-167C-486E-B5CE-E80E944D09E4}"/>
              </a:ext>
            </a:extLst>
          </p:cNvPr>
          <p:cNvSpPr/>
          <p:nvPr/>
        </p:nvSpPr>
        <p:spPr>
          <a:xfrm>
            <a:off x="3800988" y="1105047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B642E377-F957-421F-BDD2-3B52ABEEB35A}"/>
              </a:ext>
            </a:extLst>
          </p:cNvPr>
          <p:cNvSpPr/>
          <p:nvPr/>
        </p:nvSpPr>
        <p:spPr>
          <a:xfrm>
            <a:off x="4155541" y="1105046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4C98EEC6-04F8-4D73-84E9-B4C4B89D07FC}"/>
              </a:ext>
            </a:extLst>
          </p:cNvPr>
          <p:cNvSpPr/>
          <p:nvPr/>
        </p:nvSpPr>
        <p:spPr>
          <a:xfrm>
            <a:off x="4484607" y="1105045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8855137-5DE0-4148-9A43-B465994FB350}"/>
              </a:ext>
            </a:extLst>
          </p:cNvPr>
          <p:cNvSpPr/>
          <p:nvPr/>
        </p:nvSpPr>
        <p:spPr>
          <a:xfrm>
            <a:off x="4803984" y="1098266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CFBCAAF-68B1-4125-A803-981573778A61}"/>
              </a:ext>
            </a:extLst>
          </p:cNvPr>
          <p:cNvSpPr/>
          <p:nvPr/>
        </p:nvSpPr>
        <p:spPr>
          <a:xfrm>
            <a:off x="5413748" y="1094329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C3DC2F6-0630-42AA-B072-97CC385F5E2E}"/>
              </a:ext>
            </a:extLst>
          </p:cNvPr>
          <p:cNvSpPr/>
          <p:nvPr/>
        </p:nvSpPr>
        <p:spPr>
          <a:xfrm>
            <a:off x="5805214" y="1097195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901FC7DD-1496-4EE3-8F4A-1260B17B4D9E}"/>
              </a:ext>
            </a:extLst>
          </p:cNvPr>
          <p:cNvSpPr/>
          <p:nvPr/>
        </p:nvSpPr>
        <p:spPr>
          <a:xfrm>
            <a:off x="6159361" y="1101484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13EE6F6-FF33-4335-8010-2D31E71A8103}"/>
              </a:ext>
            </a:extLst>
          </p:cNvPr>
          <p:cNvSpPr/>
          <p:nvPr/>
        </p:nvSpPr>
        <p:spPr>
          <a:xfrm>
            <a:off x="6488269" y="1098688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CA76218-88C2-4242-B288-76FFF84ECCE9}"/>
              </a:ext>
            </a:extLst>
          </p:cNvPr>
          <p:cNvSpPr/>
          <p:nvPr/>
        </p:nvSpPr>
        <p:spPr>
          <a:xfrm>
            <a:off x="6817177" y="1101484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D7B1316A-9EFB-4346-9977-45D4908AA3BA}"/>
              </a:ext>
            </a:extLst>
          </p:cNvPr>
          <p:cNvSpPr/>
          <p:nvPr/>
        </p:nvSpPr>
        <p:spPr>
          <a:xfrm>
            <a:off x="7435430" y="1094329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5053B42-796A-46CA-B64C-520968E22586}"/>
              </a:ext>
            </a:extLst>
          </p:cNvPr>
          <p:cNvSpPr/>
          <p:nvPr/>
        </p:nvSpPr>
        <p:spPr>
          <a:xfrm>
            <a:off x="7798294" y="1095871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D7A1156-4596-4FE3-94F9-0319F4F49874}"/>
              </a:ext>
            </a:extLst>
          </p:cNvPr>
          <p:cNvSpPr/>
          <p:nvPr/>
        </p:nvSpPr>
        <p:spPr>
          <a:xfrm>
            <a:off x="8152847" y="1097195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50843EB-2860-47C3-A871-3EA0483DFB9A}"/>
              </a:ext>
            </a:extLst>
          </p:cNvPr>
          <p:cNvSpPr/>
          <p:nvPr/>
        </p:nvSpPr>
        <p:spPr>
          <a:xfrm>
            <a:off x="8495653" y="1094329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4227E0D-B6A7-4720-9703-C2056F7B52EA}"/>
              </a:ext>
            </a:extLst>
          </p:cNvPr>
          <p:cNvSpPr/>
          <p:nvPr/>
        </p:nvSpPr>
        <p:spPr>
          <a:xfrm>
            <a:off x="8795007" y="1094329"/>
            <a:ext cx="147710" cy="58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hart, treemap chart&#10;&#10;Description automatically generated">
            <a:extLst>
              <a:ext uri="{FF2B5EF4-FFF2-40B4-BE49-F238E27FC236}">
                <a16:creationId xmlns:a16="http://schemas.microsoft.com/office/drawing/2014/main" id="{EF95B816-5420-4876-BF4C-9FF3FB2121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4"/>
          <a:stretch/>
        </p:blipFill>
        <p:spPr>
          <a:xfrm>
            <a:off x="3387514" y="6033201"/>
            <a:ext cx="4091194" cy="219542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EA4E2C2-D604-483B-AD9C-A51947026311}"/>
              </a:ext>
            </a:extLst>
          </p:cNvPr>
          <p:cNvSpPr/>
          <p:nvPr/>
        </p:nvSpPr>
        <p:spPr>
          <a:xfrm>
            <a:off x="3594201" y="6241925"/>
            <a:ext cx="1409603" cy="156434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AD1296-646B-4671-AD8E-9EFD3BCF9F23}"/>
              </a:ext>
            </a:extLst>
          </p:cNvPr>
          <p:cNvSpPr/>
          <p:nvPr/>
        </p:nvSpPr>
        <p:spPr>
          <a:xfrm>
            <a:off x="5067299" y="6241925"/>
            <a:ext cx="1990103" cy="1564342"/>
          </a:xfrm>
          <a:prstGeom prst="rect">
            <a:avLst/>
          </a:prstGeom>
          <a:noFill/>
          <a:ln w="57150">
            <a:solidFill>
              <a:srgbClr val="BC1E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8" name="Picture 177" descr="Chart, treemap chart&#10;&#10;Description automatically generated">
            <a:extLst>
              <a:ext uri="{FF2B5EF4-FFF2-40B4-BE49-F238E27FC236}">
                <a16:creationId xmlns:a16="http://schemas.microsoft.com/office/drawing/2014/main" id="{68DDE673-0E10-4F48-9719-6CC17A47C8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41" t="6088" r="2117" b="78570"/>
          <a:stretch/>
        </p:blipFill>
        <p:spPr>
          <a:xfrm>
            <a:off x="7509285" y="6166409"/>
            <a:ext cx="243329" cy="3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4059</TotalTime>
  <Words>133</Words>
  <Application>Microsoft Office PowerPoint</Application>
  <PresentationFormat>Custom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Tataru, Christine</dc:creator>
  <cp:lastModifiedBy>Tataru, Christine</cp:lastModifiedBy>
  <cp:revision>11</cp:revision>
  <cp:lastPrinted>2022-04-07T17:49:07Z</cp:lastPrinted>
  <dcterms:created xsi:type="dcterms:W3CDTF">2022-04-07T14:43:18Z</dcterms:created>
  <dcterms:modified xsi:type="dcterms:W3CDTF">2022-05-10T01:54:53Z</dcterms:modified>
</cp:coreProperties>
</file>