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Unilever Text Analysis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Julien Maudet, Ian Johnson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Stretch Goals</a:t>
            </a:r>
          </a:p>
        </p:txBody>
      </p:sp>
      <p:sp>
        <p:nvSpPr>
          <p:cNvPr id="150" name="Shape 1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Topic Modeling (LDA)</a:t>
            </a:r>
          </a:p>
          <a:p>
            <a:pPr/>
            <a:r>
              <a:t>Text Summarization</a:t>
            </a:r>
          </a:p>
          <a:p>
            <a:pPr/>
            <a:r>
              <a:t>Advanced summarization methods</a:t>
            </a:r>
          </a:p>
          <a:p>
            <a:pPr/>
            <a:r>
              <a:t>Integration with existing pipelines</a:t>
            </a:r>
          </a:p>
          <a:p>
            <a:pPr/>
            <a:r>
              <a:t>Cleaner interface / design improvements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Context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Unilever looking for useful analysis of their reviews data for beauty products</a:t>
            </a:r>
          </a:p>
          <a:p>
            <a:pPr/>
            <a:r>
              <a:t>End product to be an interface for analysts to gather quick summarization / insight into large numbers of reviews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198,502 Amazon Reviews</a:t>
            </a:r>
          </a:p>
        </p:txBody>
      </p:sp>
      <p:pic>
        <p:nvPicPr>
          <p:cNvPr id="12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2013" y="3670994"/>
            <a:ext cx="10098343" cy="49155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</a:t>
            </a:r>
          </a:p>
        </p:txBody>
      </p:sp>
      <p:sp>
        <p:nvSpPr>
          <p:cNvPr id="130" name="Shape 1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198,502 Amazon Reviews</a:t>
            </a:r>
          </a:p>
        </p:txBody>
      </p:sp>
      <p:pic>
        <p:nvPicPr>
          <p:cNvPr id="131" name="Screen Shot 2017-02-13 at 3.52.1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7447" y="3694009"/>
            <a:ext cx="11509906" cy="53529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</a:t>
            </a:r>
          </a:p>
        </p:txBody>
      </p:sp>
      <p:sp>
        <p:nvSpPr>
          <p:cNvPr id="134" name="Shape 134"/>
          <p:cNvSpPr/>
          <p:nvPr>
            <p:ph type="body" idx="1"/>
          </p:nvPr>
        </p:nvSpPr>
        <p:spPr>
          <a:xfrm>
            <a:off x="952500" y="214630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198,468 Survey Answers</a:t>
            </a:r>
          </a:p>
        </p:txBody>
      </p:sp>
      <p:pic>
        <p:nvPicPr>
          <p:cNvPr id="135" name="Screen Shot 2017-02-13 at 3.51.1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8141" y="3168128"/>
            <a:ext cx="11628518" cy="56624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Proposed Methods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Explore packages:</a:t>
            </a:r>
          </a:p>
          <a:p>
            <a:pPr lvl="1"/>
            <a:r>
              <a:t>Word2Vec</a:t>
            </a:r>
          </a:p>
          <a:p>
            <a:pPr lvl="1"/>
            <a:r>
              <a:t>gensim, spacy, textacy</a:t>
            </a:r>
          </a:p>
          <a:p>
            <a:pPr/>
            <a:r>
              <a:t>Keywords analysis</a:t>
            </a:r>
          </a:p>
          <a:p>
            <a:pPr/>
            <a:r>
              <a:t>Reviews clustering</a:t>
            </a:r>
          </a:p>
          <a:p>
            <a:pPr/>
            <a:r>
              <a:t>Simple webapp interface w/ API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Preliminary Analysis</a:t>
            </a:r>
          </a:p>
        </p:txBody>
      </p:sp>
      <p:pic>
        <p:nvPicPr>
          <p:cNvPr id="141" name="Screen Shot 2017-02-13 at 4.12.5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404417"/>
            <a:ext cx="13004800" cy="46719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Preliminary Analysis</a:t>
            </a:r>
          </a:p>
        </p:txBody>
      </p:sp>
      <p:pic>
        <p:nvPicPr>
          <p:cNvPr id="144" name="Screen Shot 2017-02-13 at 4.13.1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589138"/>
            <a:ext cx="13004800" cy="25753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Preliminary Analysis</a:t>
            </a:r>
          </a:p>
        </p:txBody>
      </p:sp>
      <p:pic>
        <p:nvPicPr>
          <p:cNvPr id="147" name="Screen Shot 2017-02-13 at 4.13.3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302137"/>
            <a:ext cx="13004800" cy="46479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