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813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77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17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923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65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9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0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6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5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55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47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15F16A5-4327-4707-9456-7FFA77A17F51}" type="datetimeFigureOut">
              <a:rPr lang="en-ID" smtClean="0"/>
              <a:t>16/12/2024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377709-D01B-4B59-8BF2-BF95B1925E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37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DE65-8951-3F9B-82AB-5F41E7E16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780391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Fuzzy Inference System (FIS) </a:t>
            </a:r>
            <a:r>
              <a:rPr lang="en-ID" b="1" dirty="0" err="1"/>
              <a:t>Metode</a:t>
            </a:r>
            <a:r>
              <a:rPr lang="en-ID" b="1" dirty="0"/>
              <a:t> Tsukamoto</a:t>
            </a:r>
            <a:br>
              <a:rPr lang="en-ID" dirty="0"/>
            </a:b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809F57-C8C0-B3F7-FA0F-EAD1F2EACE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61872" y="4984700"/>
            <a:ext cx="95831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Kuliah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Kecerdasan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buatan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Maudy Bintang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Si'ra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221011402071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05TPLM009 </a:t>
            </a:r>
          </a:p>
        </p:txBody>
      </p:sp>
    </p:spTree>
    <p:extLst>
      <p:ext uri="{BB962C8B-B14F-4D97-AF65-F5344CB8AC3E}">
        <p14:creationId xmlns:p14="http://schemas.microsoft.com/office/powerpoint/2010/main" val="169577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6324-52D3-1186-62FF-20E8341A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(Rule 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1818-0143-2E25-791C-5DDC2338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Aturan</a:t>
            </a:r>
            <a:r>
              <a:rPr lang="en-ID" dirty="0"/>
              <a:t> fuzzy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Turun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</a:t>
            </a:r>
            <a:r>
              <a:rPr lang="en-ID" b="1" dirty="0" err="1"/>
              <a:t>Sedikit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Bertambah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Turun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Sedang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Berkurang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Turun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Banyak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Berkurang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</a:t>
            </a:r>
            <a:r>
              <a:rPr lang="en-ID" b="1" dirty="0" err="1"/>
              <a:t>Tetap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</a:t>
            </a:r>
            <a:r>
              <a:rPr lang="en-ID" b="1" dirty="0" err="1"/>
              <a:t>Sedikit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Bertambah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</a:t>
            </a:r>
            <a:r>
              <a:rPr lang="en-ID" b="1" dirty="0" err="1"/>
              <a:t>Tetap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Sedang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Berkurang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</a:t>
            </a:r>
            <a:r>
              <a:rPr lang="en-ID" b="1" dirty="0" err="1"/>
              <a:t>Tetap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Banyak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Berkurang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Naik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</a:t>
            </a:r>
            <a:r>
              <a:rPr lang="en-ID" b="1" dirty="0" err="1"/>
              <a:t>Sedikit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Bertambah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Naik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Sedang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Bertambah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b="1" dirty="0" err="1"/>
              <a:t>Permintaan</a:t>
            </a:r>
            <a:r>
              <a:rPr lang="en-ID" b="1" dirty="0"/>
              <a:t> Naik</a:t>
            </a:r>
            <a:r>
              <a:rPr lang="en-ID" dirty="0"/>
              <a:t> dan </a:t>
            </a:r>
            <a:r>
              <a:rPr lang="en-ID" b="1" dirty="0" err="1"/>
              <a:t>Persediaan</a:t>
            </a:r>
            <a:r>
              <a:rPr lang="en-ID" b="1" dirty="0"/>
              <a:t> Banyak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b="1" dirty="0" err="1"/>
              <a:t>Berkurang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893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6939-B996-53FE-680E-98358CBE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285306"/>
            <a:ext cx="9692640" cy="688432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Keanggotaan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E3E1-A32D-1143-B603-9D9BE224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1093687"/>
            <a:ext cx="8595360" cy="349608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Keanggotaan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(x):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418AFF-D471-7227-A7EB-17F266FE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88" y="1599950"/>
            <a:ext cx="688753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41E6-508E-E554-4A48-B9E5C3524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801D-A6D3-04EA-F793-31227CC1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285306"/>
            <a:ext cx="9692640" cy="688432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Keanggotaan</a:t>
            </a:r>
            <a:r>
              <a:rPr lang="en-ID" dirty="0"/>
              <a:t> </a:t>
            </a:r>
            <a:r>
              <a:rPr lang="en-ID" dirty="0" err="1"/>
              <a:t>Persediaan</a:t>
            </a:r>
            <a:r>
              <a:rPr lang="en-ID" dirty="0"/>
              <a:t> (y)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538F-5B68-C121-8CAE-83C9D9C6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1093687"/>
            <a:ext cx="8595360" cy="349608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Keanggotaan</a:t>
            </a:r>
            <a:r>
              <a:rPr lang="en-ID" dirty="0"/>
              <a:t> </a:t>
            </a:r>
            <a:r>
              <a:rPr lang="en-ID" dirty="0" err="1"/>
              <a:t>Persediaan</a:t>
            </a:r>
            <a:r>
              <a:rPr lang="en-ID" dirty="0"/>
              <a:t> (y):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D94EE1-9745-CE87-87FD-070E4559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88" y="1514213"/>
            <a:ext cx="715427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BA70-EA37-4060-60DC-CE823BA2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Penghitungan</a:t>
            </a:r>
            <a:r>
              <a:rPr lang="en-ID" dirty="0"/>
              <a:t>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B361-E7DF-9CB5-8FDE-3053BCC4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Input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Permintaan</a:t>
            </a:r>
            <a:r>
              <a:rPr lang="en-ID" dirty="0"/>
              <a:t> = </a:t>
            </a:r>
            <a:r>
              <a:rPr lang="en-ID" b="1" dirty="0"/>
              <a:t>2500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Persediaan</a:t>
            </a:r>
            <a:r>
              <a:rPr lang="en-ID" dirty="0"/>
              <a:t> = </a:t>
            </a:r>
            <a:r>
              <a:rPr lang="en-ID" b="1" dirty="0"/>
              <a:t>300</a:t>
            </a:r>
            <a:endParaRPr lang="en-ID" dirty="0"/>
          </a:p>
          <a:p>
            <a:r>
              <a:rPr lang="en-ID" b="1" dirty="0"/>
              <a:t>Langkah-</a:t>
            </a:r>
            <a:r>
              <a:rPr lang="en-ID" b="1" dirty="0" err="1"/>
              <a:t>langkah</a:t>
            </a:r>
            <a:r>
              <a:rPr lang="en-ID" dirty="0"/>
              <a:t>: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Hitung</a:t>
            </a:r>
            <a:r>
              <a:rPr lang="en-ID" b="1" dirty="0"/>
              <a:t> </a:t>
            </a:r>
            <a:r>
              <a:rPr lang="en-ID" b="1" dirty="0" err="1"/>
              <a:t>keanggotaan</a:t>
            </a:r>
            <a:r>
              <a:rPr lang="en-ID" b="1" dirty="0"/>
              <a:t> </a:t>
            </a:r>
            <a:r>
              <a:rPr lang="en-ID" b="1" dirty="0" err="1"/>
              <a:t>fungsi</a:t>
            </a:r>
            <a:r>
              <a:rPr lang="en-ID" b="1" dirty="0"/>
              <a:t> fuzzy</a:t>
            </a:r>
            <a:r>
              <a:rPr lang="en-ID" dirty="0"/>
              <a:t>: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CA4BF-EF69-4A0D-53C0-5FC8C4BB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53" y="4004468"/>
            <a:ext cx="379147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C9DB-B82D-8FE8-5E66-21DBA17D7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49B9-F2E3-73B9-8D9A-9EDE03F5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Penghitungan</a:t>
            </a:r>
            <a:r>
              <a:rPr lang="en-ID" dirty="0"/>
              <a:t>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E2A4-A4AA-619A-84CB-265F149E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D" b="1" dirty="0" err="1"/>
              <a:t>Inferensi</a:t>
            </a:r>
            <a:r>
              <a:rPr lang="en-ID" b="1" dirty="0"/>
              <a:t> </a:t>
            </a:r>
            <a:r>
              <a:rPr lang="en-ID" b="1" dirty="0" err="1"/>
              <a:t>Aturan</a:t>
            </a:r>
            <a:r>
              <a:rPr lang="en-ID" dirty="0"/>
              <a:t>:</a:t>
            </a:r>
          </a:p>
          <a:p>
            <a:pPr marL="342900" indent="-342900">
              <a:buFont typeface="+mj-lt"/>
              <a:buAutoNum type="arabicPeriod" startAt="2"/>
            </a:pPr>
            <a:endParaRPr lang="en-ID" dirty="0"/>
          </a:p>
          <a:p>
            <a:pPr marL="342900" indent="-342900">
              <a:buFont typeface="+mj-lt"/>
              <a:buAutoNum type="arabicPeriod" startAt="2"/>
            </a:pPr>
            <a:endParaRPr lang="en-ID" dirty="0"/>
          </a:p>
          <a:p>
            <a:pPr marL="342900" indent="-342900">
              <a:buFont typeface="+mj-lt"/>
              <a:buAutoNum type="arabicPeriod" startAt="2"/>
            </a:pPr>
            <a:endParaRPr lang="en-ID" dirty="0"/>
          </a:p>
          <a:p>
            <a:pPr marL="342900" indent="-342900">
              <a:buFont typeface="+mj-lt"/>
              <a:buAutoNum type="arabicPeriod" startAt="2"/>
            </a:pPr>
            <a:endParaRPr lang="en-ID" dirty="0"/>
          </a:p>
          <a:p>
            <a:pPr marL="342900" indent="-342900">
              <a:buFont typeface="+mj-lt"/>
              <a:buAutoNum type="arabicPeriod" startAt="2"/>
            </a:pPr>
            <a:r>
              <a:rPr lang="en-ID" b="1" dirty="0" err="1"/>
              <a:t>Hitung</a:t>
            </a:r>
            <a:r>
              <a:rPr lang="en-ID" b="1" dirty="0"/>
              <a:t> </a:t>
            </a:r>
            <a:r>
              <a:rPr lang="en-ID" b="1" dirty="0" err="1"/>
              <a:t>Defuzzifikasi</a:t>
            </a:r>
            <a:r>
              <a:rPr lang="en-ID" dirty="0"/>
              <a:t> (</a:t>
            </a:r>
            <a:r>
              <a:rPr lang="en-ID" dirty="0" err="1"/>
              <a:t>Metode</a:t>
            </a:r>
            <a:r>
              <a:rPr lang="en-ID" dirty="0"/>
              <a:t> Tsukamoto):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D93D4-CB37-2597-7EB2-8D87DDC60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123192"/>
            <a:ext cx="3991532" cy="1648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61FF3-8EF7-72CB-DC6D-2523C27D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64" y="4558546"/>
            <a:ext cx="2619452" cy="11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235BC-1325-353A-7781-B04A3A4AD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BD89-966D-5E8D-D0FD-AEDB3468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Penghitungan</a:t>
            </a:r>
            <a:r>
              <a:rPr lang="en-ID" dirty="0"/>
              <a:t>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EAF2-7D89-A9B6-DCA0-1C6A91FC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Substitusi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b="1" dirty="0"/>
              <a:t>Nilai input: </a:t>
            </a:r>
          </a:p>
          <a:p>
            <a:pPr marL="0" indent="0">
              <a:buNone/>
            </a:pPr>
            <a:r>
              <a:rPr lang="en-ID" b="1" dirty="0" err="1"/>
              <a:t>Permintaan</a:t>
            </a:r>
            <a:r>
              <a:rPr lang="en-ID" b="1" dirty="0"/>
              <a:t> = 2500 dan </a:t>
            </a:r>
            <a:r>
              <a:rPr lang="en-ID" b="1" dirty="0" err="1"/>
              <a:t>Persediaan</a:t>
            </a:r>
            <a:r>
              <a:rPr lang="en-ID" b="1" dirty="0"/>
              <a:t> = 300</a:t>
            </a:r>
          </a:p>
          <a:p>
            <a:pPr marL="0" indent="0">
              <a:buNone/>
            </a:pPr>
            <a:r>
              <a:rPr lang="en-ID" b="1" dirty="0"/>
              <a:t>Output </a:t>
            </a:r>
            <a:r>
              <a:rPr lang="en-ID" b="1" dirty="0" err="1"/>
              <a:t>produksi</a:t>
            </a:r>
            <a:r>
              <a:rPr lang="en-ID" b="1" dirty="0"/>
              <a:t>: 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014BF-164F-3339-EC39-5E337088B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94" y="2404265"/>
            <a:ext cx="7000084" cy="16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68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</TotalTime>
  <Words>183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Fuzzy Inference System (FIS) Metode Tsukamoto </vt:lpstr>
      <vt:lpstr>Aturan (Rule Base)</vt:lpstr>
      <vt:lpstr>Fungsi Keanggotaan</vt:lpstr>
      <vt:lpstr>Fungsi Keanggotaan Persediaan (y)</vt:lpstr>
      <vt:lpstr>Penghitungan Manual</vt:lpstr>
      <vt:lpstr>Penghitungan Manual</vt:lpstr>
      <vt:lpstr>Penghitungan Manual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maudy bintang</dc:creator>
  <cp:lastModifiedBy>maudy bintang</cp:lastModifiedBy>
  <cp:revision>1</cp:revision>
  <dcterms:created xsi:type="dcterms:W3CDTF">2024-12-16T11:23:07Z</dcterms:created>
  <dcterms:modified xsi:type="dcterms:W3CDTF">2024-12-16T11:44:30Z</dcterms:modified>
</cp:coreProperties>
</file>