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0"/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095F33CF-BCD8-45B8-AA7D-91AE8E714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905001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1A051A38-4BC4-40F5-9386-D16637C5B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4999"/>
            <a:ext cx="12192000" cy="607422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1A83C2C-7062-4572-AF64-D063FF951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"/>
            <a:ext cx="9905998" cy="979713"/>
          </a:xfrm>
        </p:spPr>
        <p:txBody>
          <a:bodyPr>
            <a:normAutofit fontScale="90000"/>
          </a:bodyPr>
          <a:lstStyle/>
          <a:p>
            <a:pPr algn="ctr"/>
            <a:r>
              <a:rPr lang="es-ES" sz="6600" b="1" dirty="0">
                <a:latin typeface="Bahnschrift Condensed" panose="020B0502040204020203" pitchFamily="34" charset="0"/>
              </a:rPr>
              <a:t>School Maps</a:t>
            </a:r>
            <a:endParaRPr lang="es-AR" sz="6600" b="1" dirty="0">
              <a:latin typeface="Bahnschrift Condensed" panose="020B0502040204020203" pitchFamily="34" charset="0"/>
            </a:endParaRPr>
          </a:p>
        </p:txBody>
      </p:sp>
      <p:sp>
        <p:nvSpPr>
          <p:cNvPr id="19" name="Marcador de contenido 18">
            <a:extLst>
              <a:ext uri="{FF2B5EF4-FFF2-40B4-BE49-F238E27FC236}">
                <a16:creationId xmlns:a16="http://schemas.microsoft.com/office/drawing/2014/main" id="{2351E72A-69D7-4CA8-AF99-36D3DA992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994" y="1307583"/>
            <a:ext cx="6416386" cy="9797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600" b="1" u="sng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Integrantes: </a:t>
            </a:r>
            <a:r>
              <a:rPr lang="es-ES" sz="2600" b="1" cap="all" dirty="0">
                <a:solidFill>
                  <a:schemeClr val="bg1"/>
                </a:solidFill>
                <a:latin typeface="Bahnschrift Condensed" panose="020B0502040204020203" pitchFamily="34" charset="0"/>
                <a:ea typeface="+mj-ea"/>
                <a:cs typeface="+mj-cs"/>
              </a:rPr>
              <a:t>Leonardo Galindez, Mauricio Benavidez</a:t>
            </a:r>
          </a:p>
          <a:p>
            <a:pPr marL="0" indent="0">
              <a:buNone/>
            </a:pP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4" name="Flecha: hacia la izquierda 23">
            <a:extLst>
              <a:ext uri="{FF2B5EF4-FFF2-40B4-BE49-F238E27FC236}">
                <a16:creationId xmlns:a16="http://schemas.microsoft.com/office/drawing/2014/main" id="{FA32F456-4DE4-41E6-9E7F-708676530025}"/>
              </a:ext>
            </a:extLst>
          </p:cNvPr>
          <p:cNvSpPr/>
          <p:nvPr/>
        </p:nvSpPr>
        <p:spPr>
          <a:xfrm>
            <a:off x="108047" y="200573"/>
            <a:ext cx="806353" cy="503853"/>
          </a:xfrm>
          <a:prstGeom prst="lef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31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68C08-1846-4FA8-8E67-389D17F97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Login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A0C3C8D-4BED-4132-9DB7-F65FCFE8A9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7994" y="2097088"/>
            <a:ext cx="6712461" cy="3179587"/>
          </a:xfr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E8001D8-4DE3-492B-B2BB-447B990CB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6323" y="1489923"/>
            <a:ext cx="2863705" cy="4749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91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471F5C-B912-4F7C-B40C-6E2E90D38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Para Registrarse</a:t>
            </a:r>
            <a:endParaRPr lang="es-AR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03B9293-5875-4C11-8607-3904308F81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47" y="1971797"/>
            <a:ext cx="4256378" cy="2546352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2710C7CD-E414-4BAE-8E5C-497CB4129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7172" y="1971797"/>
            <a:ext cx="3811315" cy="410183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2390FDC-4E38-45C7-AF65-D280C975D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6770" y="1971797"/>
            <a:ext cx="2890462" cy="4775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36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F2B1F4-874C-420E-8D46-49A4C9CC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Pantalla Cerrar </a:t>
            </a:r>
            <a:r>
              <a:rPr lang="es-ES" u="sng" dirty="0"/>
              <a:t>sesión</a:t>
            </a:r>
            <a:endParaRPr lang="es-AR" u="sng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9969BE12-048D-4750-9970-510B7D780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83" y="3211248"/>
            <a:ext cx="7613508" cy="1637590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7E43EB2-32CE-48A5-9D34-8758B0575A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8938" y="1424076"/>
            <a:ext cx="3159782" cy="505222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22A441F-6EC0-43DF-9E5F-08376AC8C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83" y="2097088"/>
            <a:ext cx="4324954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372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32</TotalTime>
  <Words>17</Words>
  <Application>Microsoft Office PowerPoint</Application>
  <PresentationFormat>Panorámica</PresentationFormat>
  <Paragraphs>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Bahnschrift Condensed</vt:lpstr>
      <vt:lpstr>Tw Cen MT</vt:lpstr>
      <vt:lpstr>Circuito</vt:lpstr>
      <vt:lpstr>School Maps</vt:lpstr>
      <vt:lpstr>Pantalla Login</vt:lpstr>
      <vt:lpstr>Pantalla Para Registrarse</vt:lpstr>
      <vt:lpstr>Pantalla Cerrar sesión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Leonardo Galindez</dc:creator>
  <cp:lastModifiedBy>Leonardo Galindez</cp:lastModifiedBy>
  <cp:revision>13</cp:revision>
  <dcterms:created xsi:type="dcterms:W3CDTF">2021-11-15T22:26:25Z</dcterms:created>
  <dcterms:modified xsi:type="dcterms:W3CDTF">2021-11-16T00:35:19Z</dcterms:modified>
</cp:coreProperties>
</file>