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095F33CF-BCD8-45B8-AA7D-91AE8E714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0500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A051A38-4BC4-40F5-9386-D16637C5B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4999"/>
            <a:ext cx="12192000" cy="607422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A83C2C-7062-4572-AF64-D063FF95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97971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600" b="1" dirty="0">
                <a:latin typeface="Bahnschrift Condensed" panose="020B0502040204020203" pitchFamily="34" charset="0"/>
              </a:rPr>
              <a:t>School Maps</a:t>
            </a:r>
            <a:endParaRPr lang="es-AR" sz="6600" b="1" dirty="0">
              <a:latin typeface="Bahnschrift Condensed" panose="020B0502040204020203" pitchFamily="34" charset="0"/>
            </a:endParaRPr>
          </a:p>
        </p:txBody>
      </p: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2351E72A-69D7-4CA8-AF99-36D3DA992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94" y="1307583"/>
            <a:ext cx="6416386" cy="979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b="1" u="sng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Integrantes: </a:t>
            </a:r>
            <a:r>
              <a:rPr lang="es-ES" sz="2600" b="1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Leonardo Galindez, Mauricio Benavidez</a:t>
            </a:r>
          </a:p>
          <a:p>
            <a:pPr marL="0" indent="0">
              <a:buNone/>
            </a:pP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4" name="Flecha: hacia la izquierda 23">
            <a:extLst>
              <a:ext uri="{FF2B5EF4-FFF2-40B4-BE49-F238E27FC236}">
                <a16:creationId xmlns:a16="http://schemas.microsoft.com/office/drawing/2014/main" id="{FA32F456-4DE4-41E6-9E7F-708676530025}"/>
              </a:ext>
            </a:extLst>
          </p:cNvPr>
          <p:cNvSpPr/>
          <p:nvPr/>
        </p:nvSpPr>
        <p:spPr>
          <a:xfrm>
            <a:off x="108047" y="200573"/>
            <a:ext cx="806353" cy="50385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31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68C08-1846-4FA8-8E67-389D17F9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Login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0C3C8D-4BED-4132-9DB7-F65FCFE8A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994" y="2097088"/>
            <a:ext cx="6712461" cy="3179587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E8001D8-4DE3-492B-B2BB-447B990C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323" y="1489923"/>
            <a:ext cx="2863705" cy="474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9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71F5C-B912-4F7C-B40C-6E2E90D3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Para Registrarse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03B9293-5875-4C11-8607-3904308F8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47" y="1971797"/>
            <a:ext cx="4256378" cy="254635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10C7CD-E414-4BAE-8E5C-497CB4129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172" y="1971797"/>
            <a:ext cx="3811315" cy="410183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2390FDC-4E38-45C7-AF65-D280C975D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770" y="1971797"/>
            <a:ext cx="2890462" cy="477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3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Cerrar </a:t>
            </a:r>
            <a:r>
              <a:rPr lang="es-ES" u="sng" dirty="0"/>
              <a:t>sesión</a:t>
            </a:r>
            <a:endParaRPr lang="es-AR" u="sng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969BE12-048D-4750-9970-510B7D780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83" y="3211248"/>
            <a:ext cx="7613508" cy="1637590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7E43EB2-32CE-48A5-9D34-8758B0575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938" y="1424076"/>
            <a:ext cx="3159782" cy="50522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22A441F-6EC0-43DF-9E5F-08376AC8C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83" y="2097088"/>
            <a:ext cx="432495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1" y="618518"/>
            <a:ext cx="7866889" cy="1478570"/>
          </a:xfrm>
        </p:spPr>
        <p:txBody>
          <a:bodyPr/>
          <a:lstStyle/>
          <a:p>
            <a:r>
              <a:rPr lang="es-ES" dirty="0"/>
              <a:t>Pantalla Agregar escuela</a:t>
            </a:r>
            <a:endParaRPr lang="es-AR" u="sng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19FEABC-8E11-436C-A854-64D3F808E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174" y="1803317"/>
            <a:ext cx="2530751" cy="449911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B0AE6FE-4987-4ED1-A269-BA96359B4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29" y="1828577"/>
            <a:ext cx="7925906" cy="160042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A1FD184-CEF1-4C95-9E1F-F09DE942D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03" y="3594422"/>
            <a:ext cx="6836410" cy="287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7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Campos de texto</a:t>
            </a:r>
            <a:endParaRPr lang="es-AR" u="sng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359638-ED93-418E-833B-D951FAAF0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087" y="1798197"/>
            <a:ext cx="4037510" cy="4463691"/>
          </a:xfrm>
          <a:prstGeom prst="rect">
            <a:avLst/>
          </a:prstGeom>
        </p:spPr>
      </p:pic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85C93D8E-C9B3-404F-8984-6E01D0207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3C806F7-E475-4B54-B5BE-D439EE870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26" y="1678478"/>
            <a:ext cx="6729603" cy="456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33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Botones</a:t>
            </a:r>
            <a:endParaRPr lang="es-AR" u="sng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5696153-B0C4-4342-94B6-76D0441AE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4766" y="2828374"/>
            <a:ext cx="4257234" cy="997296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F58F01F-2C91-4A4F-84D2-113BA2CFD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91" y="1597858"/>
            <a:ext cx="7487695" cy="495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89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Botones</a:t>
            </a:r>
            <a:endParaRPr lang="es-AR" u="sng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A6B6ACE-D5D9-4082-93A7-D1A205DC8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5199" y="1904932"/>
            <a:ext cx="1992212" cy="3541712"/>
          </a:xfr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B098A04-A98A-4198-BF3E-D9FDBE40D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03" y="1904932"/>
            <a:ext cx="7902551" cy="43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59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96</TotalTime>
  <Words>25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Bahnschrift Condensed</vt:lpstr>
      <vt:lpstr>Tw Cen MT</vt:lpstr>
      <vt:lpstr>Circuito</vt:lpstr>
      <vt:lpstr>School Maps</vt:lpstr>
      <vt:lpstr>Pantalla Login</vt:lpstr>
      <vt:lpstr>Pantalla Para Registrarse</vt:lpstr>
      <vt:lpstr>Pantalla Cerrar sesión</vt:lpstr>
      <vt:lpstr>Pantalla Agregar escuela</vt:lpstr>
      <vt:lpstr>Campos de texto</vt:lpstr>
      <vt:lpstr>Botones</vt:lpstr>
      <vt:lpstr>Botones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Galindez</dc:creator>
  <cp:lastModifiedBy>Mauricio Benavidez</cp:lastModifiedBy>
  <cp:revision>15</cp:revision>
  <dcterms:created xsi:type="dcterms:W3CDTF">2021-11-15T22:26:25Z</dcterms:created>
  <dcterms:modified xsi:type="dcterms:W3CDTF">2021-11-16T13:28:08Z</dcterms:modified>
</cp:coreProperties>
</file>