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2638F-4FDA-44B8-8B1B-A1691D25C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00DB9B-CFA2-47D5-B55B-CB07C3C6A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D81BF0-D4E2-4D9B-9774-FF3E18200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D56C-3123-4788-AD4D-C7847E76E8E2}" type="datetimeFigureOut">
              <a:rPr lang="es-AR" smtClean="0"/>
              <a:t>15/11/2021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C71E5B-67B3-4B96-8E69-380D93E7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02045E-4962-4DFE-A945-13CB73DFE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4F24-8643-49CB-9F07-6E7360C60C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747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05219-B873-4457-A89D-1E1C1559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CEF691-7E1F-461D-9863-E158B8840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962CC9-FDD0-4969-8049-7514012E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D56C-3123-4788-AD4D-C7847E76E8E2}" type="datetimeFigureOut">
              <a:rPr lang="es-AR" smtClean="0"/>
              <a:t>15/11/2021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0AA500-2E9F-489F-ADB0-FEE1D7F2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22FDFF-045B-49FB-995E-34115A32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4F24-8643-49CB-9F07-6E7360C60C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843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86131F-BB0E-4B2B-A38C-90EE3104B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64B49E-5050-4E50-A09C-097086203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F40F8A-B590-4E39-9288-72FDE607B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D56C-3123-4788-AD4D-C7847E76E8E2}" type="datetimeFigureOut">
              <a:rPr lang="es-AR" smtClean="0"/>
              <a:t>15/11/2021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A79749-0E9E-468B-A7FD-2F5E41917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B355C5-9DA6-48FC-AECB-F26C87F1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4F24-8643-49CB-9F07-6E7360C60C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673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0AA32-8EC5-4937-B4D5-74961BB88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9BB7F9-E36A-4E8D-B74C-1A71B9617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02F19B-5345-4BA1-9335-980B63D89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D56C-3123-4788-AD4D-C7847E76E8E2}" type="datetimeFigureOut">
              <a:rPr lang="es-AR" smtClean="0"/>
              <a:t>15/11/2021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49599E-9A71-4E1D-B196-09B73DE85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2A2A2D-BBD2-487D-968A-24D5316E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4F24-8643-49CB-9F07-6E7360C60C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032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51F6D-D587-4C5E-AA82-FCCD2D775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F7AFC9-C9D9-4A00-8163-CEE61F96E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1A8F25-6EE7-4752-811C-97E4E580B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D56C-3123-4788-AD4D-C7847E76E8E2}" type="datetimeFigureOut">
              <a:rPr lang="es-AR" smtClean="0"/>
              <a:t>15/11/2021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51A876-2EC5-459B-840F-4814CBFE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85BDDF-A0E6-4BDA-9819-41B0575BF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4F24-8643-49CB-9F07-6E7360C60C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7658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18C3B-8C4B-4C95-9E66-E74089E9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DA2537-04FC-4B71-A01D-263E42ED40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B31E37-3BE0-48B2-B50B-14BB213C5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BF85B5-39AA-4E58-AB6A-B557E5AF2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D56C-3123-4788-AD4D-C7847E76E8E2}" type="datetimeFigureOut">
              <a:rPr lang="es-AR" smtClean="0"/>
              <a:t>15/11/2021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7A4352-DBA9-4CFD-B2D1-E07219F8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09714A-29C7-4D17-BC7D-4274EA39A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4F24-8643-49CB-9F07-6E7360C60C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7718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9A5F7-7B12-4915-AD9C-A3FF3D186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B48EBE-08CC-48A7-A69F-19E8F39CA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47BB2F-D027-49A5-A17E-4AE6DA992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60B9F73-B0FB-49FB-B9F2-9407246F3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D6D5F3C-34BF-49A5-BA70-04D24B0CF9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626C50F-F5A3-4745-B830-14621CD4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D56C-3123-4788-AD4D-C7847E76E8E2}" type="datetimeFigureOut">
              <a:rPr lang="es-AR" smtClean="0"/>
              <a:t>15/11/2021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C3B44F8-3104-4A21-AD8B-4B38BBF8C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0B166F6-888B-4C94-B4C1-E80BD359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4F24-8643-49CB-9F07-6E7360C60C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850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3DD0A-2C1B-40B5-8CCB-8EB4E97F9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B0F5547-186D-451D-BB43-85A547056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D56C-3123-4788-AD4D-C7847E76E8E2}" type="datetimeFigureOut">
              <a:rPr lang="es-AR" smtClean="0"/>
              <a:t>15/11/2021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FBA2734-D059-4EC8-90CD-E7496B768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3864917-F687-40EB-A10C-26019A34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4F24-8643-49CB-9F07-6E7360C60C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0136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E63AC22-6E02-421C-A41C-C2E6785B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D56C-3123-4788-AD4D-C7847E76E8E2}" type="datetimeFigureOut">
              <a:rPr lang="es-AR" smtClean="0"/>
              <a:t>15/11/2021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DF556A2-D643-47F4-8D4D-DF00E7E0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26A1D5-DDA6-4F26-9ECD-75EA4956C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4F24-8643-49CB-9F07-6E7360C60C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325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F7D24-3708-494B-881E-62A2290A7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B774AF-398B-46C7-BE0E-FFCE55C71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D5ED33-8A20-4DCF-96D9-01A5A1FFE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EED05C-803E-471B-9AD6-B372E98D0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D56C-3123-4788-AD4D-C7847E76E8E2}" type="datetimeFigureOut">
              <a:rPr lang="es-AR" smtClean="0"/>
              <a:t>15/11/2021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E6D591-D205-451D-911C-39F06FD4D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5DE495-E156-4D27-B9B7-3397F83D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4F24-8643-49CB-9F07-6E7360C60C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865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C74FC-BB05-4B45-A455-3231E0BC7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EA6BA15-B2DA-4CAE-AEDB-BEDE18515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E99ADE-0986-4FC8-B4BA-C8C4BC6CD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AC76C7-B267-423E-9861-5CF4CB030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0D56C-3123-4788-AD4D-C7847E76E8E2}" type="datetimeFigureOut">
              <a:rPr lang="es-AR" smtClean="0"/>
              <a:t>15/11/2021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24D39D-ADDB-4973-8290-4014910B9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1444A4-B2FC-43A9-B6BD-FC0B06C26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4F24-8643-49CB-9F07-6E7360C60C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9432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7FDE596-3A1B-47EC-A26F-6E220A92A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96D447-7763-468B-9475-9F405B4F5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FE1D50-3EA1-44F2-850D-31614FD06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0D56C-3123-4788-AD4D-C7847E76E8E2}" type="datetimeFigureOut">
              <a:rPr lang="es-AR" smtClean="0"/>
              <a:t>15/11/2021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BEA972-1870-41F0-B1AD-0E1929E71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89DC4B-7CE5-4B4A-9260-C3F747F93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44F24-8643-49CB-9F07-6E7360C60C4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311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EB0448-8E30-4066-80B3-7154FF65A4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9AAB7B-166A-443C-8430-321361F5B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457673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Galindez</dc:creator>
  <cp:lastModifiedBy>Leonardo Galindez</cp:lastModifiedBy>
  <cp:revision>1</cp:revision>
  <dcterms:created xsi:type="dcterms:W3CDTF">2021-11-15T22:16:07Z</dcterms:created>
  <dcterms:modified xsi:type="dcterms:W3CDTF">2021-11-15T22:17:23Z</dcterms:modified>
</cp:coreProperties>
</file>