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4999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1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8C08-1846-4FA8-8E67-389D17F9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Login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0C3C8D-4BED-4132-9DB7-F65FCFE8A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94" y="2097088"/>
            <a:ext cx="6712461" cy="3179587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8001D8-4DE3-492B-B2BB-447B990C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323" y="1489923"/>
            <a:ext cx="2863705" cy="47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1F5C-B912-4F7C-B40C-6E2E90D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3B9293-5875-4C11-8607-3904308F8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47" y="1971797"/>
            <a:ext cx="4256378" cy="254635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10C7CD-E414-4BAE-8E5C-497CB4129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72" y="1971797"/>
            <a:ext cx="3811315" cy="41018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390FDC-4E38-45C7-AF65-D280C975D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770" y="1971797"/>
            <a:ext cx="2890462" cy="47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Cerrar </a:t>
            </a:r>
            <a:r>
              <a:rPr lang="es-ES" u="sng" dirty="0"/>
              <a:t>sesión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969BE12-048D-4750-9970-510B7D78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83" y="3211248"/>
            <a:ext cx="7613508" cy="1637590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E43EB2-32CE-48A5-9D34-8758B057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938" y="1424076"/>
            <a:ext cx="3159782" cy="5052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2A441F-6EC0-43DF-9E5F-08376AC8C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83" y="2097088"/>
            <a:ext cx="432495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1" y="618518"/>
            <a:ext cx="7866889" cy="1478570"/>
          </a:xfrm>
        </p:spPr>
        <p:txBody>
          <a:bodyPr/>
          <a:lstStyle/>
          <a:p>
            <a:r>
              <a:rPr lang="es-ES" dirty="0"/>
              <a:t>Pantalla Agregar escuela</a:t>
            </a:r>
            <a:endParaRPr lang="es-AR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9FEABC-8E11-436C-A854-64D3F808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174" y="1803317"/>
            <a:ext cx="2530751" cy="44991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0AE6FE-4987-4ED1-A269-BA96359B4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9" y="1828577"/>
            <a:ext cx="7925906" cy="160042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1FD184-CEF1-4C95-9E1F-F09DE942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03" y="3594422"/>
            <a:ext cx="6836410" cy="2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7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Campos de texto</a:t>
            </a:r>
            <a:endParaRPr lang="es-AR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359638-ED93-418E-833B-D951FAAF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087" y="1798197"/>
            <a:ext cx="4037510" cy="4463691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85C93D8E-C9B3-404F-8984-6E01D020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3C806F7-E475-4B54-B5BE-D439EE87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6" y="1678478"/>
            <a:ext cx="6729603" cy="45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Botones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5696153-B0C4-4342-94B6-76D0441A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4766" y="2828374"/>
            <a:ext cx="4257234" cy="997296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58F01F-2C91-4A4F-84D2-113BA2CFD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" y="1597858"/>
            <a:ext cx="7487695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Botones</a:t>
            </a:r>
            <a:endParaRPr lang="es-AR" u="sng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A6B6ACE-D5D9-4082-93A7-D1A205DC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199" y="1904932"/>
            <a:ext cx="1992212" cy="3541712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098A04-A98A-4198-BF3E-D9FDBE40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3" y="1904932"/>
            <a:ext cx="7902551" cy="43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8" y="783772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1D604FD-891D-4B62-804D-5B6D8A28C3FF}"/>
              </a:ext>
            </a:extLst>
          </p:cNvPr>
          <p:cNvSpPr txBox="1">
            <a:spLocks/>
          </p:cNvSpPr>
          <p:nvPr/>
        </p:nvSpPr>
        <p:spPr>
          <a:xfrm>
            <a:off x="1298713" y="2950900"/>
            <a:ext cx="1034994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solidFill>
                  <a:schemeClr val="bg1"/>
                </a:solidFill>
              </a:rPr>
              <a:t>FIN DE LA PRESENTACIÓN </a:t>
            </a:r>
            <a:endParaRPr lang="es-A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108</TotalTime>
  <Words>38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Bahnschrift Condensed</vt:lpstr>
      <vt:lpstr>Tw Cen MT</vt:lpstr>
      <vt:lpstr>Circuito</vt:lpstr>
      <vt:lpstr>School Maps</vt:lpstr>
      <vt:lpstr>Pantalla Login</vt:lpstr>
      <vt:lpstr>Pantalla Para Registrarse</vt:lpstr>
      <vt:lpstr>Pantalla Cerrar sesión</vt:lpstr>
      <vt:lpstr>Pantalla Agregar escuela</vt:lpstr>
      <vt:lpstr>Campos de texto</vt:lpstr>
      <vt:lpstr>Botones</vt:lpstr>
      <vt:lpstr>Botones</vt:lpstr>
      <vt:lpstr>School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Galindez</dc:creator>
  <cp:lastModifiedBy>Mauricio Benavidez</cp:lastModifiedBy>
  <cp:revision>16</cp:revision>
  <dcterms:created xsi:type="dcterms:W3CDTF">2021-11-15T22:26:25Z</dcterms:created>
  <dcterms:modified xsi:type="dcterms:W3CDTF">2021-11-16T13:45:04Z</dcterms:modified>
</cp:coreProperties>
</file>