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7" r:id="rId3"/>
    <p:sldId id="258" r:id="rId4"/>
    <p:sldId id="266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095F33CF-BCD8-45B8-AA7D-91AE8E714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0500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A051A38-4BC4-40F5-9386-D16637C5B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88" y="904999"/>
            <a:ext cx="12192000" cy="607422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A83C2C-7062-4572-AF64-D063FF95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97971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6600" b="1" dirty="0">
                <a:latin typeface="Bahnschrift Condensed" panose="020B0502040204020203" pitchFamily="34" charset="0"/>
              </a:rPr>
              <a:t>School Maps</a:t>
            </a:r>
            <a:endParaRPr lang="es-AR" sz="6600" b="1" dirty="0">
              <a:latin typeface="Bahnschrift Condensed" panose="020B0502040204020203" pitchFamily="34" charset="0"/>
            </a:endParaRPr>
          </a:p>
        </p:txBody>
      </p:sp>
      <p:sp>
        <p:nvSpPr>
          <p:cNvPr id="19" name="Marcador de contenido 18">
            <a:extLst>
              <a:ext uri="{FF2B5EF4-FFF2-40B4-BE49-F238E27FC236}">
                <a16:creationId xmlns:a16="http://schemas.microsoft.com/office/drawing/2014/main" id="{2351E72A-69D7-4CA8-AF99-36D3DA992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94" y="1307583"/>
            <a:ext cx="6416386" cy="979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b="1" u="sng" cap="all" dirty="0">
                <a:solidFill>
                  <a:schemeClr val="bg1"/>
                </a:solidFill>
                <a:latin typeface="Bahnschrift Condensed" panose="020B0502040204020203" pitchFamily="34" charset="0"/>
                <a:ea typeface="+mj-ea"/>
                <a:cs typeface="+mj-cs"/>
              </a:rPr>
              <a:t>Integrantes: </a:t>
            </a:r>
            <a:r>
              <a:rPr lang="es-ES" sz="2600" b="1" cap="all" dirty="0">
                <a:solidFill>
                  <a:schemeClr val="bg1"/>
                </a:solidFill>
                <a:latin typeface="Bahnschrift Condensed" panose="020B0502040204020203" pitchFamily="34" charset="0"/>
                <a:ea typeface="+mj-ea"/>
                <a:cs typeface="+mj-cs"/>
              </a:rPr>
              <a:t>Leonardo Galindez, Mauricio Benavidez</a:t>
            </a:r>
          </a:p>
          <a:p>
            <a:pPr marL="0" indent="0">
              <a:buNone/>
            </a:pP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4" name="Flecha: hacia la izquierda 23">
            <a:extLst>
              <a:ext uri="{FF2B5EF4-FFF2-40B4-BE49-F238E27FC236}">
                <a16:creationId xmlns:a16="http://schemas.microsoft.com/office/drawing/2014/main" id="{FA32F456-4DE4-41E6-9E7F-708676530025}"/>
              </a:ext>
            </a:extLst>
          </p:cNvPr>
          <p:cNvSpPr/>
          <p:nvPr/>
        </p:nvSpPr>
        <p:spPr>
          <a:xfrm>
            <a:off x="108047" y="200573"/>
            <a:ext cx="806353" cy="503853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31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095F33CF-BCD8-45B8-AA7D-91AE8E714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0500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A051A38-4BC4-40F5-9386-D16637C5B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8" y="783772"/>
            <a:ext cx="12192000" cy="607422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A83C2C-7062-4572-AF64-D063FF95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"/>
            <a:ext cx="9905998" cy="783770"/>
          </a:xfrm>
        </p:spPr>
        <p:txBody>
          <a:bodyPr>
            <a:normAutofit fontScale="90000"/>
          </a:bodyPr>
          <a:lstStyle/>
          <a:p>
            <a:pPr algn="ctr"/>
            <a:r>
              <a:rPr lang="es-ES" sz="6600" b="1" dirty="0">
                <a:latin typeface="Bahnschrift Condensed" panose="020B0502040204020203" pitchFamily="34" charset="0"/>
              </a:rPr>
              <a:t>School Maps</a:t>
            </a:r>
            <a:endParaRPr lang="es-AR" sz="6600" b="1" dirty="0">
              <a:latin typeface="Bahnschrift Condensed" panose="020B0502040204020203" pitchFamily="34" charset="0"/>
            </a:endParaRPr>
          </a:p>
        </p:txBody>
      </p:sp>
      <p:sp>
        <p:nvSpPr>
          <p:cNvPr id="19" name="Marcador de contenido 18">
            <a:extLst>
              <a:ext uri="{FF2B5EF4-FFF2-40B4-BE49-F238E27FC236}">
                <a16:creationId xmlns:a16="http://schemas.microsoft.com/office/drawing/2014/main" id="{2351E72A-69D7-4CA8-AF99-36D3DA992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94" y="1307583"/>
            <a:ext cx="6416386" cy="979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b="1" u="sng" cap="all" dirty="0">
                <a:solidFill>
                  <a:schemeClr val="bg1"/>
                </a:solidFill>
                <a:latin typeface="Bahnschrift Condensed" panose="020B0502040204020203" pitchFamily="34" charset="0"/>
                <a:ea typeface="+mj-ea"/>
                <a:cs typeface="+mj-cs"/>
              </a:rPr>
              <a:t>Integrantes: </a:t>
            </a:r>
            <a:r>
              <a:rPr lang="es-ES" sz="2600" b="1" cap="all" dirty="0">
                <a:solidFill>
                  <a:schemeClr val="bg1"/>
                </a:solidFill>
                <a:latin typeface="Bahnschrift Condensed" panose="020B0502040204020203" pitchFamily="34" charset="0"/>
                <a:ea typeface="+mj-ea"/>
                <a:cs typeface="+mj-cs"/>
              </a:rPr>
              <a:t>Leonardo Galindez, Mauricio Benavidez</a:t>
            </a:r>
          </a:p>
          <a:p>
            <a:pPr marL="0" indent="0">
              <a:buNone/>
            </a:pP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4" name="Flecha: hacia la izquierda 23">
            <a:extLst>
              <a:ext uri="{FF2B5EF4-FFF2-40B4-BE49-F238E27FC236}">
                <a16:creationId xmlns:a16="http://schemas.microsoft.com/office/drawing/2014/main" id="{FA32F456-4DE4-41E6-9E7F-708676530025}"/>
              </a:ext>
            </a:extLst>
          </p:cNvPr>
          <p:cNvSpPr/>
          <p:nvPr/>
        </p:nvSpPr>
        <p:spPr>
          <a:xfrm>
            <a:off x="166736" y="129263"/>
            <a:ext cx="806353" cy="503853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1D604FD-891D-4B62-804D-5B6D8A28C3FF}"/>
              </a:ext>
            </a:extLst>
          </p:cNvPr>
          <p:cNvSpPr txBox="1">
            <a:spLocks/>
          </p:cNvSpPr>
          <p:nvPr/>
        </p:nvSpPr>
        <p:spPr>
          <a:xfrm>
            <a:off x="1298713" y="2950900"/>
            <a:ext cx="1034994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600" b="1" dirty="0">
                <a:solidFill>
                  <a:schemeClr val="bg1"/>
                </a:solidFill>
              </a:rPr>
              <a:t>FIN DE LA PRESENTACIÓN </a:t>
            </a:r>
            <a:endParaRPr lang="es-AR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70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68C08-1846-4FA8-8E67-389D17F9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Login</a:t>
            </a: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E8001D8-4DE3-492B-B2BB-447B990CB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323" y="1489923"/>
            <a:ext cx="2863705" cy="4749559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2FEEFC-536D-4296-8D4A-7AE40BF70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2062CA4-096E-4436-A7CA-720821BEF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95" y="2249487"/>
            <a:ext cx="7259063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9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71F5C-B912-4F7C-B40C-6E2E90D3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Para Registrarse</a:t>
            </a:r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710C7CD-E414-4BAE-8E5C-497CB4129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024" y="1971796"/>
            <a:ext cx="3150745" cy="339091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2390FDC-4E38-45C7-AF65-D280C975D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770" y="1971797"/>
            <a:ext cx="2890462" cy="4775884"/>
          </a:xfrm>
          <a:prstGeom prst="rect">
            <a:avLst/>
          </a:prstGeom>
        </p:spPr>
      </p:pic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908854BF-E47F-4212-9331-84214628B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1115" y="1971795"/>
            <a:ext cx="5844909" cy="3390911"/>
          </a:xfrm>
        </p:spPr>
      </p:pic>
    </p:spTree>
    <p:extLst>
      <p:ext uri="{BB962C8B-B14F-4D97-AF65-F5344CB8AC3E}">
        <p14:creationId xmlns:p14="http://schemas.microsoft.com/office/powerpoint/2010/main" val="330563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2C2C9-5D68-40C1-8451-478A74AD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Para Registrarse</a:t>
            </a:r>
            <a:endParaRPr lang="es-AR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3DCDE76-B581-435A-B372-24205ADDB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742" y="1704042"/>
            <a:ext cx="2981570" cy="4947794"/>
          </a:xfrm>
          <a:prstGeom prst="rect">
            <a:avLst/>
          </a:prstGeom>
        </p:spPr>
      </p:pic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708379C0-56B6-4AA9-BD27-60AA46468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D4C33F2-2D24-4270-AF3E-3DC5CC08E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249487"/>
            <a:ext cx="6096851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5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2B1F4-874C-420E-8D46-49A4C9CC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Cerrar </a:t>
            </a:r>
            <a:r>
              <a:rPr lang="es-ES" u="sng" dirty="0"/>
              <a:t>sesión</a:t>
            </a:r>
            <a:endParaRPr lang="es-AR" u="sng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969BE12-048D-4750-9970-510B7D780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121" y="2032434"/>
            <a:ext cx="7613508" cy="1637590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7E43EB2-32CE-48A5-9D34-8758B0575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938" y="1424076"/>
            <a:ext cx="3159782" cy="50522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22A441F-6EC0-43DF-9E5F-08376AC8C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21" y="3862773"/>
            <a:ext cx="4324954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2B1F4-874C-420E-8D46-49A4C9CC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1" y="618518"/>
            <a:ext cx="7866889" cy="1478570"/>
          </a:xfrm>
        </p:spPr>
        <p:txBody>
          <a:bodyPr/>
          <a:lstStyle/>
          <a:p>
            <a:r>
              <a:rPr lang="es-ES" dirty="0"/>
              <a:t>Pantalla Agregar escuela</a:t>
            </a:r>
            <a:endParaRPr lang="es-AR" u="sng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19FEABC-8E11-436C-A854-64D3F808E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174" y="1803317"/>
            <a:ext cx="2530751" cy="449911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B0AE6FE-4987-4ED1-A269-BA96359B4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29" y="1828577"/>
            <a:ext cx="7925906" cy="160042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A1FD184-CEF1-4C95-9E1F-F09DE942D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03" y="3594422"/>
            <a:ext cx="6836410" cy="28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7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2B1F4-874C-420E-8D46-49A4C9CC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Campos de texto</a:t>
            </a:r>
            <a:endParaRPr lang="es-AR" u="sng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359638-ED93-418E-833B-D951FAAF0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087" y="1798197"/>
            <a:ext cx="4037510" cy="4463691"/>
          </a:xfrm>
          <a:prstGeom prst="rect">
            <a:avLst/>
          </a:prstGeom>
        </p:spPr>
      </p:pic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85C93D8E-C9B3-404F-8984-6E01D020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3C806F7-E475-4B54-B5BE-D439EE870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26" y="1678478"/>
            <a:ext cx="6729603" cy="456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3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2B1F4-874C-420E-8D46-49A4C9CC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Botones</a:t>
            </a:r>
            <a:endParaRPr lang="es-AR" u="sng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5696153-B0C4-4342-94B6-76D0441AE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4766" y="2828374"/>
            <a:ext cx="4257234" cy="997296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F58F01F-2C91-4A4F-84D2-113BA2CFD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91" y="1597858"/>
            <a:ext cx="7487695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8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2B1F4-874C-420E-8D46-49A4C9CC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Botones</a:t>
            </a:r>
            <a:endParaRPr lang="es-AR" u="sng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CA6B6ACE-D5D9-4082-93A7-D1A205DC8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5199" y="1904932"/>
            <a:ext cx="1992212" cy="3541712"/>
          </a:xfr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B098A04-A98A-4198-BF3E-D9FDBE40D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03" y="1904932"/>
            <a:ext cx="7902551" cy="432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59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305</TotalTime>
  <Words>41</Words>
  <Application>Microsoft Office PowerPoint</Application>
  <PresentationFormat>Panorámica</PresentationFormat>
  <Paragraphs>13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Bahnschrift Condensed</vt:lpstr>
      <vt:lpstr>Tw Cen MT</vt:lpstr>
      <vt:lpstr>Circuito</vt:lpstr>
      <vt:lpstr>School Maps</vt:lpstr>
      <vt:lpstr>Pantalla Login</vt:lpstr>
      <vt:lpstr>Pantalla Para Registrarse</vt:lpstr>
      <vt:lpstr>Pantalla Para Registrarse</vt:lpstr>
      <vt:lpstr>Pantalla Cerrar sesión</vt:lpstr>
      <vt:lpstr>Pantalla Agregar escuela</vt:lpstr>
      <vt:lpstr>Campos de texto</vt:lpstr>
      <vt:lpstr>Botones</vt:lpstr>
      <vt:lpstr>Botones</vt:lpstr>
      <vt:lpstr>School Maps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Galindez</dc:creator>
  <cp:lastModifiedBy>Leonardo Galindez</cp:lastModifiedBy>
  <cp:revision>24</cp:revision>
  <dcterms:created xsi:type="dcterms:W3CDTF">2021-11-15T22:26:25Z</dcterms:created>
  <dcterms:modified xsi:type="dcterms:W3CDTF">2021-11-16T17:03:58Z</dcterms:modified>
</cp:coreProperties>
</file>