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8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8" y="783772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1D604FD-891D-4B62-804D-5B6D8A28C3FF}"/>
              </a:ext>
            </a:extLst>
          </p:cNvPr>
          <p:cNvSpPr txBox="1">
            <a:spLocks/>
          </p:cNvSpPr>
          <p:nvPr/>
        </p:nvSpPr>
        <p:spPr>
          <a:xfrm>
            <a:off x="1298713" y="2950900"/>
            <a:ext cx="1034994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solidFill>
                  <a:schemeClr val="bg1"/>
                </a:solidFill>
              </a:rPr>
              <a:t>FIN DE LA PRESENTACIÓN </a:t>
            </a:r>
            <a:endParaRPr lang="es-A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8001D8-4DE3-492B-B2BB-447B990C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3" y="1489923"/>
            <a:ext cx="2863705" cy="4749559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FEEFC-536D-4296-8D4A-7AE40BF7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062CA4-096E-4436-A7CA-720821BE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5" y="2249487"/>
            <a:ext cx="72590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10C7CD-E414-4BAE-8E5C-497CB412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24" y="1971796"/>
            <a:ext cx="3150745" cy="33909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390FDC-4E38-45C7-AF65-D280C975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770" y="1971797"/>
            <a:ext cx="2890462" cy="4775884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08854BF-E47F-4212-9331-84214628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115" y="1971795"/>
            <a:ext cx="5937367" cy="3390911"/>
          </a:xfrm>
        </p:spPr>
      </p:pic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2C2C9-5D68-40C1-8451-478A74A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3DCDE76-B581-435A-B372-24205ADD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42" y="1704042"/>
            <a:ext cx="2981570" cy="4947794"/>
          </a:xfrm>
          <a:prstGeom prst="rect">
            <a:avLst/>
          </a:prstGeo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08379C0-56B6-4AA9-BD27-60AA4646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4C33F2-2D24-4270-AF3E-3DC5CC08E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6096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69BE12-048D-4750-9970-510B7D78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1" y="2032434"/>
            <a:ext cx="7613508" cy="163759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E43EB2-32CE-48A5-9D34-8758B057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938" y="1424076"/>
            <a:ext cx="3159782" cy="5052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2A441F-6EC0-43DF-9E5F-08376AC8C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21" y="3862773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1" y="618518"/>
            <a:ext cx="7866889" cy="1478570"/>
          </a:xfrm>
        </p:spPr>
        <p:txBody>
          <a:bodyPr/>
          <a:lstStyle/>
          <a:p>
            <a:r>
              <a:rPr lang="es-ES" dirty="0"/>
              <a:t>Pantalla Agregar escuela</a:t>
            </a:r>
            <a:endParaRPr lang="es-AR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9FEABC-8E11-436C-A854-64D3F808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74" y="1803317"/>
            <a:ext cx="2530751" cy="44991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0AE6FE-4987-4ED1-A269-BA96359B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9" y="1828577"/>
            <a:ext cx="7925906" cy="16004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1FD184-CEF1-4C95-9E1F-F09DE942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03" y="3594422"/>
            <a:ext cx="6836410" cy="2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Campos de texto</a:t>
            </a:r>
            <a:endParaRPr lang="es-AR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59638-ED93-418E-833B-D951FAAF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87" y="1798197"/>
            <a:ext cx="4037510" cy="4463691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85C93D8E-C9B3-404F-8984-6E01D020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3C806F7-E475-4B54-B5BE-D439EE8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6" y="1678478"/>
            <a:ext cx="6729603" cy="4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5696153-B0C4-4342-94B6-76D0441A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766" y="2828374"/>
            <a:ext cx="4257234" cy="99729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58F01F-2C91-4A4F-84D2-113BA2CF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597858"/>
            <a:ext cx="748769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A6B6ACE-D5D9-4082-93A7-D1A205DC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199" y="1904932"/>
            <a:ext cx="1992212" cy="354171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98A04-A98A-4198-BF3E-D9FDBE40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3" y="1904932"/>
            <a:ext cx="7902551" cy="43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263</TotalTime>
  <Words>41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Para Registrarse</vt:lpstr>
      <vt:lpstr>Pantalla Cerrar sesión</vt:lpstr>
      <vt:lpstr>Pantalla Agregar escuela</vt:lpstr>
      <vt:lpstr>Campos de texto</vt:lpstr>
      <vt:lpstr>Botones</vt:lpstr>
      <vt:lpstr>Botones</vt:lpstr>
      <vt:lpstr>School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23</cp:revision>
  <dcterms:created xsi:type="dcterms:W3CDTF">2021-11-15T22:26:25Z</dcterms:created>
  <dcterms:modified xsi:type="dcterms:W3CDTF">2021-11-16T16:21:14Z</dcterms:modified>
</cp:coreProperties>
</file>