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095F33CF-BCD8-45B8-AA7D-91AE8E714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0500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A051A38-4BC4-40F5-9386-D16637C5B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4999"/>
            <a:ext cx="12192000" cy="607422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A83C2C-7062-4572-AF64-D063FF95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97971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600" b="1" dirty="0">
                <a:latin typeface="Bahnschrift Condensed" panose="020B0502040204020203" pitchFamily="34" charset="0"/>
              </a:rPr>
              <a:t>School Maps</a:t>
            </a:r>
            <a:endParaRPr lang="es-AR" sz="6600" b="1" dirty="0">
              <a:latin typeface="Bahnschrift Condensed" panose="020B0502040204020203" pitchFamily="34" charset="0"/>
            </a:endParaRPr>
          </a:p>
        </p:txBody>
      </p:sp>
      <p:sp>
        <p:nvSpPr>
          <p:cNvPr id="19" name="Marcador de contenido 18">
            <a:extLst>
              <a:ext uri="{FF2B5EF4-FFF2-40B4-BE49-F238E27FC236}">
                <a16:creationId xmlns:a16="http://schemas.microsoft.com/office/drawing/2014/main" id="{2351E72A-69D7-4CA8-AF99-36D3DA992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94" y="1307583"/>
            <a:ext cx="6416386" cy="979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b="1" u="sng" cap="all" dirty="0">
                <a:solidFill>
                  <a:schemeClr val="bg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Integrantes: </a:t>
            </a:r>
            <a:r>
              <a:rPr lang="es-ES" sz="2600" b="1" cap="all" dirty="0">
                <a:solidFill>
                  <a:schemeClr val="bg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Leonardo Galindez, Mauricio Benavidez</a:t>
            </a:r>
          </a:p>
          <a:p>
            <a:pPr marL="0" indent="0">
              <a:buNone/>
            </a:pP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4" name="Flecha: hacia la izquierda 23">
            <a:extLst>
              <a:ext uri="{FF2B5EF4-FFF2-40B4-BE49-F238E27FC236}">
                <a16:creationId xmlns:a16="http://schemas.microsoft.com/office/drawing/2014/main" id="{FA32F456-4DE4-41E6-9E7F-708676530025}"/>
              </a:ext>
            </a:extLst>
          </p:cNvPr>
          <p:cNvSpPr/>
          <p:nvPr/>
        </p:nvSpPr>
        <p:spPr>
          <a:xfrm>
            <a:off x="108047" y="200573"/>
            <a:ext cx="806353" cy="503853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31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68C08-1846-4FA8-8E67-389D17F9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Login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CF4ACB-BADE-4D7C-9810-275B492F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00603"/>
          </a:xfrm>
        </p:spPr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8409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71F5C-B912-4F7C-B40C-6E2E90D3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Para Registrarse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3FE08-D0A7-415F-90F8-637DE49CF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0563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Cerrar </a:t>
            </a:r>
            <a:r>
              <a:rPr lang="es-ES" u="sng" dirty="0"/>
              <a:t>sesión</a:t>
            </a:r>
            <a:endParaRPr lang="es-AR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94A395-A7E6-4E5E-A67D-1C920F245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137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25</TotalTime>
  <Words>17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Bahnschrift Condensed</vt:lpstr>
      <vt:lpstr>Tw Cen MT</vt:lpstr>
      <vt:lpstr>Circuito</vt:lpstr>
      <vt:lpstr>School Maps</vt:lpstr>
      <vt:lpstr>Pantalla Login</vt:lpstr>
      <vt:lpstr>Pantalla Para Registrarse</vt:lpstr>
      <vt:lpstr>Pantalla Cerrar sesión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Galindez</dc:creator>
  <cp:lastModifiedBy>Leonardo Galindez</cp:lastModifiedBy>
  <cp:revision>10</cp:revision>
  <dcterms:created xsi:type="dcterms:W3CDTF">2021-11-15T22:26:25Z</dcterms:created>
  <dcterms:modified xsi:type="dcterms:W3CDTF">2021-11-15T22:51:25Z</dcterms:modified>
</cp:coreProperties>
</file>