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47797E-BE39-44C5-916C-764EA30BCA77}">
  <a:tblStyle styleId="{8647797E-BE39-44C5-916C-764EA30BC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 amigos y bienvenidos al curso de .NET MAUI, comencemos respondiendo la primera pregunta que es MAUI?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Maui es una multiplataforma interface de usuario application, que en si es un nuevo framework desarrollado por microsfot para construir de manera nativa aplicaciones que puedan ejecutarse en diferentes ambientes y sistemas operativos sean estos ambientes de tipo desktop escritorio de MAC, Windows  o tambien ambientes mobiles como android o IOS.  Y lo mejor de todo es que puedes hacer todo esto de un solo codigo fuente o un unico codigo base, y algo tambien super importante es que puedes usar la mejor herramienta del mundo de desarrollo de software, asi es estamos hablando de Visual Studio, no te preocupes que a traves del curso te ira explicando paso a paso la arquitectura y principales compoenntes de este framework, asi como tambien te entregare las mejores practicas desarrollando varios proyectos mobiles. Nos vemos en Clase.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201c41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201c41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72c55d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72c55d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caf45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caf45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4bbb0403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4bbb0403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 amigos y bienvenidos al curso de .NET MAUI, comencemos respondiendo la primera pregunta que es MAUI?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Maui es una multiplataforma interface de usuario application, que en si es un nuevo framework desarrollado por microsfot para construir de manera nativa aplicaciones que puedan ejecutarse en diferentes ambientes y sistemas operativos sean estos ambientes de tipo desktop escritorio de MAC, Windows  o tambien ambientes mobiles como android o IOS.  Y lo mejor de todo es que puedes hacer todo esto de un solo codigo fuente o un unico codigo base, y algo tambien super importante es que puedes usar la mejor herramienta del mundo de desarrollo de software, asi es estamos hablando de Visual Studio, no te preocupes que a traves del curso te ira explicando paso a paso la arquitectura y principales compoenntes de este framework,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asi como tambien te entregare las mejores practicas desarrollando varios proyectos mobiles. Nos vemos en Clase.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bbb0403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4bbb0403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614fa3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614fa3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201c41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6201c41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6201c41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6201c41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6201c41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6201c41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6201c41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6201c41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6201c41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6201c41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795875" y="338675"/>
            <a:ext cx="381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 MAUI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51475" y="1481675"/>
            <a:ext cx="381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ource Sans Pro"/>
                <a:ea typeface="Source Sans Pro"/>
                <a:cs typeface="Source Sans Pro"/>
                <a:sym typeface="Source Sans Pro"/>
              </a:rPr>
              <a:t>Que es .NET MAUI?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813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875" y="1246475"/>
            <a:ext cx="3848250" cy="33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662800" y="137500"/>
            <a:ext cx="381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Navegacion con Tabs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95875" y="338675"/>
            <a:ext cx="381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 MAUI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475" y="1389325"/>
            <a:ext cx="1608273" cy="7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226" y="1019525"/>
            <a:ext cx="1113149" cy="13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75" y="1470600"/>
            <a:ext cx="854825" cy="8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9125" y="1570213"/>
            <a:ext cx="1165476" cy="6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10075" y="33875"/>
            <a:ext cx="381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 MAUI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97075" y="945000"/>
            <a:ext cx="381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.Net MAUI Project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7075" y="1816700"/>
            <a:ext cx="381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Crear UI - User Interfaces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11625" y="194825"/>
            <a:ext cx="381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Architecture MVVM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911625" y="880625"/>
            <a:ext cx="418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Integración</a:t>
            </a: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 de Plataformas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11625" y="1566425"/>
            <a:ext cx="418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Navegacion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96975" y="399225"/>
            <a:ext cx="1895100" cy="8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</a:rPr>
              <a:t>Page</a:t>
            </a:r>
            <a:endParaRPr sz="2200">
              <a:solidFill>
                <a:srgbClr val="85200C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41700" y="1646842"/>
            <a:ext cx="1895100" cy="8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</a:rPr>
              <a:t>Layout</a:t>
            </a:r>
            <a:endParaRPr sz="2200">
              <a:solidFill>
                <a:srgbClr val="85200C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41700" y="2894458"/>
            <a:ext cx="1895100" cy="8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</a:rPr>
              <a:t>View</a:t>
            </a:r>
            <a:endParaRPr sz="2200">
              <a:solidFill>
                <a:srgbClr val="85200C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41700" y="4142075"/>
            <a:ext cx="1895100" cy="8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</a:rPr>
              <a:t>Cell</a:t>
            </a:r>
            <a:endParaRPr sz="2200">
              <a:solidFill>
                <a:srgbClr val="85200C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645475" y="603825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41B47"/>
                </a:solidFill>
              </a:rPr>
              <a:t>ContentPage</a:t>
            </a:r>
            <a:endParaRPr sz="1200">
              <a:solidFill>
                <a:srgbClr val="741B47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321875" y="603825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41B47"/>
                </a:solidFill>
              </a:rPr>
              <a:t>TemplatedPage</a:t>
            </a:r>
            <a:endParaRPr sz="1200">
              <a:solidFill>
                <a:srgbClr val="741B47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840900" y="603825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41B47"/>
                </a:solidFill>
              </a:rPr>
              <a:t>Page : IView</a:t>
            </a:r>
            <a:endParaRPr sz="1200">
              <a:solidFill>
                <a:srgbClr val="741B47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645463" y="1851450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HorizontalStackLayout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321863" y="1851450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StackBase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840888" y="1851450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Layout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645463" y="3099075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</a:rPr>
              <a:t>Label</a:t>
            </a:r>
            <a:endParaRPr sz="1500">
              <a:solidFill>
                <a:srgbClr val="274E13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321863" y="3099075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View : IView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45463" y="4346700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EntryCell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321863" y="4346700"/>
            <a:ext cx="1346700" cy="4125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Cell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75" y="888425"/>
            <a:ext cx="7762200" cy="30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662800" y="131150"/>
            <a:ext cx="381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Sans Pro"/>
                <a:ea typeface="Source Sans Pro"/>
                <a:cs typeface="Source Sans Pro"/>
                <a:sym typeface="Source Sans Pro"/>
              </a:rPr>
              <a:t>Layout Manager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25" y="509925"/>
            <a:ext cx="27241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922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146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650" y="409063"/>
            <a:ext cx="2724150" cy="395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1"/>
          <p:cNvGraphicFramePr/>
          <p:nvPr/>
        </p:nvGraphicFramePr>
        <p:xfrm>
          <a:off x="572800" y="2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{8647797E-BE39-44C5-916C-764EA30BCA77}</a:tableStyleId>
              </a:tblPr>
              <a:tblGrid>
                <a:gridCol w="1602950"/>
                <a:gridCol w="1602950"/>
              </a:tblGrid>
              <a:tr h="11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