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72" r:id="rId7"/>
    <p:sldId id="27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DE83C-AD5C-0CA1-902F-78740459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155D60-64E3-99A4-850C-E7187501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D47B2-DC48-C5C0-7437-A7963E3D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B3352-5985-9CD9-E598-DFE3C808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0C6F2-C7AD-10DC-FBE4-FB629C07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8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DF019-4C50-CE38-90B7-79C9AD34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1E263-4E75-F1DA-E60E-CB8911A8F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4A1B2-ECA7-D29D-766A-D3095EF3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CA2A0C-D758-4860-945D-93BFDD90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97197-7AEA-5932-A198-8582FCA3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80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EB637E-2A9E-3096-A9D8-370D2257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0F181D-AF10-4434-7368-64067B54B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F165B-C7A1-FEE4-F455-8A52982B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59968-2619-CEF6-D5BB-B2DE0D89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021B4-E4BE-26C8-056F-CA48CE16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3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6873-2FBC-6F24-57BE-35B43D65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223CA-1D24-7AE8-3C4D-C2B5D03D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6DBFA-A78D-ACFA-5750-D5232509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115C9-CEBF-0571-5C41-F7BE5E13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D291B5-8FA7-2640-476F-ED94370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61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14273-6870-1BDD-14A5-4034A0C9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6E4DA8-0C85-9B3F-8AFC-FC6EEDB17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CB9FD-13DE-A94D-5FF8-EC5ECAD5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97D3C-133E-2DBE-990F-E12E7C25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E6CF9C-A5AD-6E1B-4E9D-D316BE87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96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DA36D-9244-262E-8A3C-B95754F9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1DE48-3F09-FB1D-BD93-E2E36A019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F857DB-F2CC-E41E-C164-568969AA3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FE4BB8-091A-A2F9-4A59-FB173098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DDAD6D-DA44-FA64-A336-550B437B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F49CA2-3A0A-6FBE-5A29-81BDCC68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2E54B-D911-1203-F43A-A3BAA4D3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32405E-A1C7-0BF0-8760-E9ADFBEF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F75BF6-2F78-5C2B-A041-5330BEA75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0C104C-2CB0-6B73-8EE3-F607F6426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5079F2-732F-1063-4BEB-07B7948A9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C067E9-97ED-832C-B8A1-F2B9C935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D1FA87-C82A-A280-6406-7EE4AAC2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56E6B7-5378-65ED-0DD3-F2345869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8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70B65-D430-42EA-4F26-12D94EFD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C21141-8324-F66E-F95B-D38E4D58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96A986-D929-3A94-3148-0CA39096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13310D-0CA7-8BEE-F270-9121A226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68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3B8C43-45E1-AF68-44C9-68938224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A3178A-D922-11B8-2E84-CC3489CE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20B237-207D-E9F5-C831-B9DF67F5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47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C3CE-B4C6-0E67-A6F0-F5EBD3B9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BD29E6-18CC-98E7-FE06-9FE18CAB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5BC253-34A9-6D98-A1DA-4FCA6629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678000-7147-D848-2D3D-8B2998D7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9C5087-E65B-8CDA-9C91-13A3E605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D0D14F-8811-5BC4-EB04-48F34B47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16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B6C30-C67C-F75C-A123-6A7B4C12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A96208-D6B0-C96B-C37F-1AF233C7F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4965C9-468A-D5BA-697D-85954F94C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F2DF39-A43D-7932-DD1A-DC3A0F0F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7B82F4-FF23-25D2-E1DB-B9517236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405462-FA4F-3062-1166-EC9E7328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68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D3D28D-FB26-A9D1-B121-0F2EE712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A7C0A7-972D-3CB0-3BEC-690B2AA00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4AC48-E131-ED8A-ED7B-C1CC7888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3B29-8906-4B6D-A622-2CE60A46EB09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66E07-1D61-45EC-A877-9BD205CE3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9ED3E-5812-AEDD-434A-575157F1F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660D-CB10-4C38-867B-7946BB6071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5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ágono 13">
            <a:extLst>
              <a:ext uri="{FF2B5EF4-FFF2-40B4-BE49-F238E27FC236}">
                <a16:creationId xmlns:a16="http://schemas.microsoft.com/office/drawing/2014/main" id="{38D0A14B-F583-452C-B7D0-B92B707C8F03}"/>
              </a:ext>
            </a:extLst>
          </p:cNvPr>
          <p:cNvSpPr/>
          <p:nvPr/>
        </p:nvSpPr>
        <p:spPr>
          <a:xfrm>
            <a:off x="1034185" y="4488180"/>
            <a:ext cx="2379978" cy="211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A2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5FA1A9A6-43D4-4C80-9515-273992FBCBF9}"/>
              </a:ext>
            </a:extLst>
          </p:cNvPr>
          <p:cNvSpPr/>
          <p:nvPr/>
        </p:nvSpPr>
        <p:spPr>
          <a:xfrm>
            <a:off x="-109182" y="471057"/>
            <a:ext cx="1620188" cy="1163471"/>
          </a:xfrm>
          <a:prstGeom prst="homePlate">
            <a:avLst>
              <a:gd name="adj" fmla="val 33578"/>
            </a:avLst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411299-24C5-40BE-9A57-3F40E58A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019" y1="27650" x2="41981" y2="4608"/>
                        <a14:foregroundMark x1="50000" y1="3687" x2="82075" y2="14286"/>
                        <a14:foregroundMark x1="83962" y1="20276" x2="94811" y2="38249"/>
                        <a14:foregroundMark x1="96226" y1="44240" x2="95283" y2="61751"/>
                        <a14:foregroundMark x1="96698" y1="41475" x2="96698" y2="41475"/>
                        <a14:foregroundMark x1="94811" y1="66820" x2="68868" y2="94931"/>
                        <a14:foregroundMark x1="42925" y1="96313" x2="8019" y2="72811"/>
                        <a14:foregroundMark x1="6132" y1="68664" x2="6132" y2="32258"/>
                        <a14:foregroundMark x1="16981" y1="17512" x2="28774" y2="8756"/>
                        <a14:foregroundMark x1="46698" y1="8756" x2="44811" y2="18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0188" y="279472"/>
            <a:ext cx="1511006" cy="15466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ED3D03-D3AD-44E9-AA07-6930AF84D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3353" y1="17544" x2="46821" y2="80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7219" y="279472"/>
            <a:ext cx="1511006" cy="15466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1C4599-2617-4435-8B5F-B065B996F8B7}"/>
              </a:ext>
            </a:extLst>
          </p:cNvPr>
          <p:cNvSpPr txBox="1"/>
          <p:nvPr/>
        </p:nvSpPr>
        <p:spPr>
          <a:xfrm>
            <a:off x="1432386" y="279472"/>
            <a:ext cx="96441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>
                <a:latin typeface="+mj-lt"/>
                <a:cs typeface="Times New Roman" panose="02020603050405020304" pitchFamily="18" charset="0"/>
              </a:rPr>
              <a:t>Universidad Autónoma de Nuevo León</a:t>
            </a:r>
          </a:p>
          <a:p>
            <a:pPr algn="ctr"/>
            <a:r>
              <a:rPr lang="es-ES" b="1" i="1" dirty="0">
                <a:latin typeface="+mj-lt"/>
                <a:cs typeface="Times New Roman" panose="02020603050405020304" pitchFamily="18" charset="0"/>
              </a:rPr>
              <a:t>Facultad de Ingeniería Mecánica y Eléctrica </a:t>
            </a:r>
          </a:p>
          <a:p>
            <a:pPr algn="ctr"/>
            <a:endParaRPr lang="es-ES" sz="2000" b="1" i="1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s-ES" sz="2000" b="1" i="1" dirty="0">
                <a:latin typeface="+mj-lt"/>
                <a:cs typeface="Times New Roman" panose="02020603050405020304" pitchFamily="18" charset="0"/>
              </a:rPr>
              <a:t>Clase Ordinaria: Biomecánica</a:t>
            </a:r>
          </a:p>
          <a:p>
            <a:pPr algn="ctr"/>
            <a:endParaRPr lang="es-ES" sz="2000" b="1" i="1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s-ES" sz="2400" b="1" i="1" dirty="0">
                <a:latin typeface="+mj-lt"/>
                <a:cs typeface="Times New Roman" panose="02020603050405020304" pitchFamily="18" charset="0"/>
              </a:rPr>
              <a:t>PIA: </a:t>
            </a:r>
            <a:endParaRPr lang="es-ES" b="1" i="1" dirty="0">
              <a:latin typeface="+mj-lt"/>
              <a:cs typeface="Times New Roman" panose="02020603050405020304" pitchFamily="18" charset="0"/>
            </a:endParaRPr>
          </a:p>
          <a:p>
            <a:pPr algn="ctr"/>
            <a:endParaRPr lang="es-ES" b="1" i="1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s-ES" i="1" dirty="0">
                <a:latin typeface="+mj-lt"/>
                <a:cs typeface="Times New Roman" panose="02020603050405020304" pitchFamily="18" charset="0"/>
              </a:rPr>
              <a:t>Docente: </a:t>
            </a:r>
            <a:r>
              <a:rPr lang="es-ES" i="1" u="sng" dirty="0">
                <a:latin typeface="+mj-lt"/>
                <a:cs typeface="Times New Roman" panose="02020603050405020304" pitchFamily="18" charset="0"/>
              </a:rPr>
              <a:t>Ing. Isaac </a:t>
            </a:r>
            <a:r>
              <a:rPr lang="es-ES" i="1" u="sng" dirty="0" err="1">
                <a:latin typeface="+mj-lt"/>
                <a:cs typeface="Times New Roman" panose="02020603050405020304" pitchFamily="18" charset="0"/>
              </a:rPr>
              <a:t>Esrada</a:t>
            </a:r>
            <a:endParaRPr lang="es-ES" i="1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s-ES" i="1" dirty="0">
                <a:latin typeface="+mj-lt"/>
                <a:cs typeface="Times New Roman" panose="02020603050405020304" pitchFamily="18" charset="0"/>
              </a:rPr>
              <a:t>Semestre Agosto – Diciembre 2022</a:t>
            </a:r>
          </a:p>
          <a:p>
            <a:pPr algn="ctr"/>
            <a:r>
              <a:rPr lang="es-ES" i="1" dirty="0">
                <a:latin typeface="+mj-lt"/>
                <a:cs typeface="Times New Roman" panose="02020603050405020304" pitchFamily="18" charset="0"/>
              </a:rPr>
              <a:t>Grupo: 008   Equipo:3</a:t>
            </a:r>
          </a:p>
          <a:p>
            <a:pPr algn="ctr"/>
            <a:endParaRPr lang="es-E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s-E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400" i="1" dirty="0">
                <a:latin typeface="+mj-lt"/>
                <a:cs typeface="Times New Roman" panose="02020603050405020304" pitchFamily="18" charset="0"/>
              </a:rPr>
              <a:t>Día 15 de Noviembre del año 2022,</a:t>
            </a:r>
          </a:p>
          <a:p>
            <a:pPr algn="ctr"/>
            <a:r>
              <a:rPr lang="es-ES" sz="1400" i="1" dirty="0">
                <a:latin typeface="+mj-lt"/>
                <a:cs typeface="Times New Roman" panose="02020603050405020304" pitchFamily="18" charset="0"/>
              </a:rPr>
              <a:t>Ciudad Universitaria, San Nicolás de los Garza, Nuevo León</a:t>
            </a:r>
            <a:r>
              <a:rPr lang="es-ES" sz="1400" dirty="0">
                <a:latin typeface="Orbitron" panose="02000000000000000000" pitchFamily="2" charset="0"/>
              </a:rPr>
              <a:t>.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A9473FA-3DD9-4677-B245-A501F2B2D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40463"/>
              </p:ext>
            </p:extLst>
          </p:nvPr>
        </p:nvGraphicFramePr>
        <p:xfrm>
          <a:off x="3478044" y="3358621"/>
          <a:ext cx="5952865" cy="2118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86534">
                  <a:extLst>
                    <a:ext uri="{9D8B030D-6E8A-4147-A177-3AD203B41FA5}">
                      <a16:colId xmlns:a16="http://schemas.microsoft.com/office/drawing/2014/main" val="778797179"/>
                    </a:ext>
                  </a:extLst>
                </a:gridCol>
                <a:gridCol w="1301261">
                  <a:extLst>
                    <a:ext uri="{9D8B030D-6E8A-4147-A177-3AD203B41FA5}">
                      <a16:colId xmlns:a16="http://schemas.microsoft.com/office/drawing/2014/main" val="3333909833"/>
                    </a:ext>
                  </a:extLst>
                </a:gridCol>
                <a:gridCol w="1265070">
                  <a:extLst>
                    <a:ext uri="{9D8B030D-6E8A-4147-A177-3AD203B41FA5}">
                      <a16:colId xmlns:a16="http://schemas.microsoft.com/office/drawing/2014/main" val="2735916246"/>
                    </a:ext>
                  </a:extLst>
                </a:gridCol>
              </a:tblGrid>
              <a:tr h="251379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Nombre</a:t>
                      </a:r>
                      <a:r>
                        <a:rPr lang="es-ES" sz="1300" baseline="0" dirty="0"/>
                        <a:t> (Apellidos/Nombre)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Matrícula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Carrera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635132"/>
                  </a:ext>
                </a:extLst>
              </a:tr>
              <a:tr h="32968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IMC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066111"/>
                  </a:ext>
                </a:extLst>
              </a:tr>
              <a:tr h="31753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IMC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269606"/>
                  </a:ext>
                </a:extLst>
              </a:tr>
              <a:tr h="31753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Guerrero Hernández Mauricio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1905306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IMC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777304"/>
                  </a:ext>
                </a:extLst>
              </a:tr>
              <a:tr h="31753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IMC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019226"/>
                  </a:ext>
                </a:extLst>
              </a:tr>
              <a:tr h="31753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IMC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179890"/>
                  </a:ext>
                </a:extLst>
              </a:tr>
            </a:tbl>
          </a:graphicData>
        </a:graphic>
      </p:graphicFrame>
      <p:sp>
        <p:nvSpPr>
          <p:cNvPr id="9" name="Hexágono 8">
            <a:extLst>
              <a:ext uri="{FF2B5EF4-FFF2-40B4-BE49-F238E27FC236}">
                <a16:creationId xmlns:a16="http://schemas.microsoft.com/office/drawing/2014/main" id="{C86F8E22-960F-4DEE-8721-AC556048C28D}"/>
              </a:ext>
            </a:extLst>
          </p:cNvPr>
          <p:cNvSpPr/>
          <p:nvPr/>
        </p:nvSpPr>
        <p:spPr>
          <a:xfrm>
            <a:off x="11561273" y="6043989"/>
            <a:ext cx="1511007" cy="13241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C0593594-58AC-4449-B763-184F52AEEA8C}"/>
              </a:ext>
            </a:extLst>
          </p:cNvPr>
          <p:cNvSpPr/>
          <p:nvPr/>
        </p:nvSpPr>
        <p:spPr>
          <a:xfrm>
            <a:off x="10321008" y="5334305"/>
            <a:ext cx="1511007" cy="13241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9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03CB716F-3723-452E-A68E-348A3176313D}"/>
              </a:ext>
            </a:extLst>
          </p:cNvPr>
          <p:cNvSpPr/>
          <p:nvPr/>
        </p:nvSpPr>
        <p:spPr>
          <a:xfrm>
            <a:off x="11561273" y="4641248"/>
            <a:ext cx="1511007" cy="13241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12F23A08-3946-4C21-8ABC-9DC20E503E9A}"/>
              </a:ext>
            </a:extLst>
          </p:cNvPr>
          <p:cNvSpPr/>
          <p:nvPr/>
        </p:nvSpPr>
        <p:spPr>
          <a:xfrm>
            <a:off x="-900719" y="3389533"/>
            <a:ext cx="2379978" cy="211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1B7137A9-FD91-4C34-85F4-F7845A6C2704}"/>
              </a:ext>
            </a:extLst>
          </p:cNvPr>
          <p:cNvSpPr/>
          <p:nvPr/>
        </p:nvSpPr>
        <p:spPr>
          <a:xfrm>
            <a:off x="-900719" y="5598186"/>
            <a:ext cx="2379978" cy="211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2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933F8F44-CF9C-49AE-8C62-17C90C5DF194}"/>
              </a:ext>
            </a:extLst>
          </p:cNvPr>
          <p:cNvSpPr/>
          <p:nvPr/>
        </p:nvSpPr>
        <p:spPr>
          <a:xfrm>
            <a:off x="0" y="128051"/>
            <a:ext cx="6523630" cy="1028289"/>
          </a:xfrm>
          <a:prstGeom prst="homePlate">
            <a:avLst/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D42187D4-BC95-4E7E-BB0F-22120DC779F6}"/>
              </a:ext>
            </a:extLst>
          </p:cNvPr>
          <p:cNvSpPr/>
          <p:nvPr/>
        </p:nvSpPr>
        <p:spPr>
          <a:xfrm>
            <a:off x="9843103" y="89655"/>
            <a:ext cx="1488784" cy="122227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B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32B9572E-8048-494E-9031-4571804BBA69}"/>
              </a:ext>
            </a:extLst>
          </p:cNvPr>
          <p:cNvSpPr/>
          <p:nvPr/>
        </p:nvSpPr>
        <p:spPr>
          <a:xfrm>
            <a:off x="11092178" y="-550553"/>
            <a:ext cx="1488784" cy="122227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AFFA4-B548-47A7-93C6-5797F160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33" y="0"/>
            <a:ext cx="2535680" cy="1325563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INDICE</a:t>
            </a:r>
            <a:r>
              <a:rPr lang="es-MX" sz="4800" dirty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 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6CA72213-290B-413A-8051-428432FB67D2}"/>
              </a:ext>
            </a:extLst>
          </p:cNvPr>
          <p:cNvSpPr/>
          <p:nvPr/>
        </p:nvSpPr>
        <p:spPr>
          <a:xfrm>
            <a:off x="11092178" y="729862"/>
            <a:ext cx="1488784" cy="122227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E3985D78-0F92-4610-A75D-0C3823A36D0A}"/>
              </a:ext>
            </a:extLst>
          </p:cNvPr>
          <p:cNvSpPr/>
          <p:nvPr/>
        </p:nvSpPr>
        <p:spPr>
          <a:xfrm>
            <a:off x="-565773" y="5269711"/>
            <a:ext cx="1944198" cy="181682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DBA15726-C6B9-4F1E-8355-99E8318FDEB9}"/>
              </a:ext>
            </a:extLst>
          </p:cNvPr>
          <p:cNvSpPr/>
          <p:nvPr/>
        </p:nvSpPr>
        <p:spPr>
          <a:xfrm>
            <a:off x="952834" y="6221524"/>
            <a:ext cx="1944198" cy="181682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933F8F44-CF9C-49AE-8C62-17C90C5DF194}"/>
              </a:ext>
            </a:extLst>
          </p:cNvPr>
          <p:cNvSpPr/>
          <p:nvPr/>
        </p:nvSpPr>
        <p:spPr>
          <a:xfrm>
            <a:off x="0" y="128051"/>
            <a:ext cx="6523630" cy="1028289"/>
          </a:xfrm>
          <a:prstGeom prst="homePlate">
            <a:avLst/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D42187D4-BC95-4E7E-BB0F-22120DC779F6}"/>
              </a:ext>
            </a:extLst>
          </p:cNvPr>
          <p:cNvSpPr/>
          <p:nvPr/>
        </p:nvSpPr>
        <p:spPr>
          <a:xfrm>
            <a:off x="9843103" y="89655"/>
            <a:ext cx="1488784" cy="122227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B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32B9572E-8048-494E-9031-4571804BBA69}"/>
              </a:ext>
            </a:extLst>
          </p:cNvPr>
          <p:cNvSpPr/>
          <p:nvPr/>
        </p:nvSpPr>
        <p:spPr>
          <a:xfrm>
            <a:off x="11092178" y="-550553"/>
            <a:ext cx="1488784" cy="122227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AFFA4-B548-47A7-93C6-5797F160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33" y="0"/>
            <a:ext cx="2535680" cy="1325563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INDICE</a:t>
            </a:r>
            <a:r>
              <a:rPr lang="es-MX" sz="4800" dirty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 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6CA72213-290B-413A-8051-428432FB67D2}"/>
              </a:ext>
            </a:extLst>
          </p:cNvPr>
          <p:cNvSpPr/>
          <p:nvPr/>
        </p:nvSpPr>
        <p:spPr>
          <a:xfrm>
            <a:off x="11092178" y="729862"/>
            <a:ext cx="1488784" cy="122227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E3985D78-0F92-4610-A75D-0C3823A36D0A}"/>
              </a:ext>
            </a:extLst>
          </p:cNvPr>
          <p:cNvSpPr/>
          <p:nvPr/>
        </p:nvSpPr>
        <p:spPr>
          <a:xfrm>
            <a:off x="-565773" y="5269711"/>
            <a:ext cx="1944198" cy="181682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DBA15726-C6B9-4F1E-8355-99E8318FDEB9}"/>
              </a:ext>
            </a:extLst>
          </p:cNvPr>
          <p:cNvSpPr/>
          <p:nvPr/>
        </p:nvSpPr>
        <p:spPr>
          <a:xfrm>
            <a:off x="952834" y="6221524"/>
            <a:ext cx="1944198" cy="181682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FDA4A-FDB7-42E3-B807-FDC611DA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de Caso o Diagrama de Interacción</a:t>
            </a: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AEDE527F-0E9E-4F13-8360-E4BC0F285005}"/>
              </a:ext>
            </a:extLst>
          </p:cNvPr>
          <p:cNvSpPr/>
          <p:nvPr/>
        </p:nvSpPr>
        <p:spPr>
          <a:xfrm>
            <a:off x="-565773" y="5269711"/>
            <a:ext cx="1944198" cy="181682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7BAE5CEB-3AE4-4473-B1ED-B4F679F23E34}"/>
              </a:ext>
            </a:extLst>
          </p:cNvPr>
          <p:cNvSpPr/>
          <p:nvPr/>
        </p:nvSpPr>
        <p:spPr>
          <a:xfrm>
            <a:off x="952834" y="6221524"/>
            <a:ext cx="1944198" cy="181682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73063ED1-0CDF-4878-89BD-8EF5FB852CE0}"/>
              </a:ext>
            </a:extLst>
          </p:cNvPr>
          <p:cNvSpPr/>
          <p:nvPr/>
        </p:nvSpPr>
        <p:spPr>
          <a:xfrm>
            <a:off x="394981" y="187461"/>
            <a:ext cx="1115706" cy="99331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26369AD8-9D33-4CBF-BCC9-A84FB6EF6E8A}"/>
              </a:ext>
            </a:extLst>
          </p:cNvPr>
          <p:cNvSpPr/>
          <p:nvPr/>
        </p:nvSpPr>
        <p:spPr>
          <a:xfrm>
            <a:off x="-514293" y="715421"/>
            <a:ext cx="1115706" cy="99331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9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6E743BDE-DBA3-4E51-AB28-37C09F07836F}"/>
              </a:ext>
            </a:extLst>
          </p:cNvPr>
          <p:cNvSpPr/>
          <p:nvPr/>
        </p:nvSpPr>
        <p:spPr>
          <a:xfrm>
            <a:off x="-514293" y="-340499"/>
            <a:ext cx="1115706" cy="99331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02424"/>
              </a:solidFill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4F1B72FE-F6A5-44F5-9C71-1435FD0A258D}"/>
              </a:ext>
            </a:extLst>
          </p:cNvPr>
          <p:cNvSpPr/>
          <p:nvPr/>
        </p:nvSpPr>
        <p:spPr>
          <a:xfrm>
            <a:off x="394981" y="-868459"/>
            <a:ext cx="1115706" cy="99331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B2D2A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02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6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ágono 2">
            <a:extLst>
              <a:ext uri="{FF2B5EF4-FFF2-40B4-BE49-F238E27FC236}">
                <a16:creationId xmlns:a16="http://schemas.microsoft.com/office/drawing/2014/main" id="{09B74EFC-2AEC-4C6D-A898-37A4FE819039}"/>
              </a:ext>
            </a:extLst>
          </p:cNvPr>
          <p:cNvSpPr/>
          <p:nvPr/>
        </p:nvSpPr>
        <p:spPr>
          <a:xfrm>
            <a:off x="-565773" y="5269711"/>
            <a:ext cx="1944198" cy="181682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0908C0C5-792A-4978-A5E6-97B178B7761D}"/>
              </a:ext>
            </a:extLst>
          </p:cNvPr>
          <p:cNvSpPr/>
          <p:nvPr/>
        </p:nvSpPr>
        <p:spPr>
          <a:xfrm>
            <a:off x="952834" y="6221524"/>
            <a:ext cx="1944198" cy="181682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506CEB24-5D22-4500-A538-5AD47641E559}"/>
              </a:ext>
            </a:extLst>
          </p:cNvPr>
          <p:cNvSpPr/>
          <p:nvPr/>
        </p:nvSpPr>
        <p:spPr>
          <a:xfrm>
            <a:off x="-35956" y="226211"/>
            <a:ext cx="7159271" cy="873457"/>
          </a:xfrm>
          <a:prstGeom prst="homePlate">
            <a:avLst/>
          </a:prstGeom>
          <a:solidFill>
            <a:srgbClr val="2B2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A49A5AB-A013-4FED-BC5B-3F5FDA9D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413" y="361259"/>
            <a:ext cx="7159271" cy="852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s-MX" b="1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ágono 3">
            <a:extLst>
              <a:ext uri="{FF2B5EF4-FFF2-40B4-BE49-F238E27FC236}">
                <a16:creationId xmlns:a16="http://schemas.microsoft.com/office/drawing/2014/main" id="{306EFD81-198A-A986-A01B-7BE2931BDA42}"/>
              </a:ext>
            </a:extLst>
          </p:cNvPr>
          <p:cNvSpPr/>
          <p:nvPr/>
        </p:nvSpPr>
        <p:spPr>
          <a:xfrm>
            <a:off x="10382435" y="-69969"/>
            <a:ext cx="1586213" cy="150227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7" name="Hexágono 4">
            <a:extLst>
              <a:ext uri="{FF2B5EF4-FFF2-40B4-BE49-F238E27FC236}">
                <a16:creationId xmlns:a16="http://schemas.microsoft.com/office/drawing/2014/main" id="{5B75B8F9-FB61-7D30-5FFD-673ECFF19CE6}"/>
              </a:ext>
            </a:extLst>
          </p:cNvPr>
          <p:cNvSpPr/>
          <p:nvPr/>
        </p:nvSpPr>
        <p:spPr>
          <a:xfrm>
            <a:off x="11708642" y="729290"/>
            <a:ext cx="1586213" cy="150227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9" name="Hexágono 5">
            <a:extLst>
              <a:ext uri="{FF2B5EF4-FFF2-40B4-BE49-F238E27FC236}">
                <a16:creationId xmlns:a16="http://schemas.microsoft.com/office/drawing/2014/main" id="{EB3CCBFD-EF12-770C-25CB-776B4EC242E2}"/>
              </a:ext>
            </a:extLst>
          </p:cNvPr>
          <p:cNvSpPr/>
          <p:nvPr/>
        </p:nvSpPr>
        <p:spPr>
          <a:xfrm>
            <a:off x="11708641" y="-917350"/>
            <a:ext cx="1586213" cy="15022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1" name="Hexágono 3">
            <a:extLst>
              <a:ext uri="{FF2B5EF4-FFF2-40B4-BE49-F238E27FC236}">
                <a16:creationId xmlns:a16="http://schemas.microsoft.com/office/drawing/2014/main" id="{C06AD1FA-F383-418A-A967-9E3DCBA3A9CA}"/>
              </a:ext>
            </a:extLst>
          </p:cNvPr>
          <p:cNvSpPr/>
          <p:nvPr/>
        </p:nvSpPr>
        <p:spPr>
          <a:xfrm>
            <a:off x="-1184532" y="5734735"/>
            <a:ext cx="1586213" cy="150227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3" name="Hexágono 4">
            <a:extLst>
              <a:ext uri="{FF2B5EF4-FFF2-40B4-BE49-F238E27FC236}">
                <a16:creationId xmlns:a16="http://schemas.microsoft.com/office/drawing/2014/main" id="{33E12613-D9EB-9A08-D4A7-253566A0CB5F}"/>
              </a:ext>
            </a:extLst>
          </p:cNvPr>
          <p:cNvSpPr/>
          <p:nvPr/>
        </p:nvSpPr>
        <p:spPr>
          <a:xfrm>
            <a:off x="141675" y="6533994"/>
            <a:ext cx="1586213" cy="150227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5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ágono 3">
            <a:extLst>
              <a:ext uri="{FF2B5EF4-FFF2-40B4-BE49-F238E27FC236}">
                <a16:creationId xmlns:a16="http://schemas.microsoft.com/office/drawing/2014/main" id="{306EFD81-198A-A986-A01B-7BE2931BDA42}"/>
              </a:ext>
            </a:extLst>
          </p:cNvPr>
          <p:cNvSpPr/>
          <p:nvPr/>
        </p:nvSpPr>
        <p:spPr>
          <a:xfrm>
            <a:off x="10382435" y="-69969"/>
            <a:ext cx="1586213" cy="150227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7" name="Hexágono 4">
            <a:extLst>
              <a:ext uri="{FF2B5EF4-FFF2-40B4-BE49-F238E27FC236}">
                <a16:creationId xmlns:a16="http://schemas.microsoft.com/office/drawing/2014/main" id="{5B75B8F9-FB61-7D30-5FFD-673ECFF19CE6}"/>
              </a:ext>
            </a:extLst>
          </p:cNvPr>
          <p:cNvSpPr/>
          <p:nvPr/>
        </p:nvSpPr>
        <p:spPr>
          <a:xfrm>
            <a:off x="11708642" y="729290"/>
            <a:ext cx="1586213" cy="150227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9" name="Hexágono 5">
            <a:extLst>
              <a:ext uri="{FF2B5EF4-FFF2-40B4-BE49-F238E27FC236}">
                <a16:creationId xmlns:a16="http://schemas.microsoft.com/office/drawing/2014/main" id="{EB3CCBFD-EF12-770C-25CB-776B4EC242E2}"/>
              </a:ext>
            </a:extLst>
          </p:cNvPr>
          <p:cNvSpPr/>
          <p:nvPr/>
        </p:nvSpPr>
        <p:spPr>
          <a:xfrm>
            <a:off x="11708641" y="-917350"/>
            <a:ext cx="1586213" cy="15022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1" name="Hexágono 3">
            <a:extLst>
              <a:ext uri="{FF2B5EF4-FFF2-40B4-BE49-F238E27FC236}">
                <a16:creationId xmlns:a16="http://schemas.microsoft.com/office/drawing/2014/main" id="{C06AD1FA-F383-418A-A967-9E3DCBA3A9CA}"/>
              </a:ext>
            </a:extLst>
          </p:cNvPr>
          <p:cNvSpPr/>
          <p:nvPr/>
        </p:nvSpPr>
        <p:spPr>
          <a:xfrm>
            <a:off x="-1184532" y="5734735"/>
            <a:ext cx="1586213" cy="150227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252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3" name="Hexágono 4">
            <a:extLst>
              <a:ext uri="{FF2B5EF4-FFF2-40B4-BE49-F238E27FC236}">
                <a16:creationId xmlns:a16="http://schemas.microsoft.com/office/drawing/2014/main" id="{33E12613-D9EB-9A08-D4A7-253566A0CB5F}"/>
              </a:ext>
            </a:extLst>
          </p:cNvPr>
          <p:cNvSpPr/>
          <p:nvPr/>
        </p:nvSpPr>
        <p:spPr>
          <a:xfrm>
            <a:off x="141675" y="6533994"/>
            <a:ext cx="1586213" cy="150227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7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  <p:sp>
        <p:nvSpPr>
          <p:cNvPr id="15" name="Hexágono 5">
            <a:extLst>
              <a:ext uri="{FF2B5EF4-FFF2-40B4-BE49-F238E27FC236}">
                <a16:creationId xmlns:a16="http://schemas.microsoft.com/office/drawing/2014/main" id="{06E83D88-CAFC-2636-72FF-2D74AF4E5F99}"/>
              </a:ext>
            </a:extLst>
          </p:cNvPr>
          <p:cNvSpPr/>
          <p:nvPr/>
        </p:nvSpPr>
        <p:spPr>
          <a:xfrm>
            <a:off x="141674" y="4887354"/>
            <a:ext cx="1586213" cy="15022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02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33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Agency FB</vt:lpstr>
      <vt:lpstr>Arial</vt:lpstr>
      <vt:lpstr>Bebas Neue</vt:lpstr>
      <vt:lpstr>Calibri</vt:lpstr>
      <vt:lpstr>Calibri Light</vt:lpstr>
      <vt:lpstr>Orbitron</vt:lpstr>
      <vt:lpstr>Times New Roman</vt:lpstr>
      <vt:lpstr>Tema de Office</vt:lpstr>
      <vt:lpstr>Presentación de PowerPoint</vt:lpstr>
      <vt:lpstr>INDICE </vt:lpstr>
      <vt:lpstr>INDICE </vt:lpstr>
      <vt:lpstr>Modelo de Caso o Diagrama de Interacción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 guerrero</dc:creator>
  <cp:lastModifiedBy>mau guerrero</cp:lastModifiedBy>
  <cp:revision>1</cp:revision>
  <dcterms:created xsi:type="dcterms:W3CDTF">2022-11-14T02:47:47Z</dcterms:created>
  <dcterms:modified xsi:type="dcterms:W3CDTF">2022-11-14T02:52:50Z</dcterms:modified>
</cp:coreProperties>
</file>