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AF850-0CF3-D951-9DEB-55E0B0E53D62}" v="630" dt="2021-10-25T02:26:43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4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3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1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image of a lake, mountains, and sky at night">
            <a:extLst>
              <a:ext uri="{FF2B5EF4-FFF2-40B4-BE49-F238E27FC236}">
                <a16:creationId xmlns:a16="http://schemas.microsoft.com/office/drawing/2014/main" id="{B8E32B70-0EF7-45E0-8B44-ACEAC704A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Thrift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By </a:t>
            </a:r>
            <a:r>
              <a:rPr lang="en-US" dirty="0" err="1"/>
              <a:t>Maukan</a:t>
            </a:r>
            <a:r>
              <a:rPr lang="en-US" dirty="0"/>
              <a:t> Mir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D8B1-FF44-4C91-8B2A-6DD7ED84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Analytics Page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F8679D-C800-4F55-A0BC-2C92D259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4" y="1501615"/>
            <a:ext cx="10607614" cy="523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8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D13F68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C39C2-533E-4BB4-913A-C059A34B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38" y="288937"/>
            <a:ext cx="3547582" cy="1011177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Home Page introduction</a:t>
            </a:r>
          </a:p>
        </p:txBody>
      </p:sp>
      <p:pic>
        <p:nvPicPr>
          <p:cNvPr id="4" name="Picture 4" descr="Shape, polygon&#10;&#10;Description automatically generated">
            <a:extLst>
              <a:ext uri="{FF2B5EF4-FFF2-40B4-BE49-F238E27FC236}">
                <a16:creationId xmlns:a16="http://schemas.microsoft.com/office/drawing/2014/main" id="{84D6ACD7-AA03-4705-9BE8-4B0A644F6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417" y="288938"/>
            <a:ext cx="7205757" cy="6387712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D13F68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9AF65-333E-4F63-956F-74955FEC86E7}"/>
              </a:ext>
            </a:extLst>
          </p:cNvPr>
          <p:cNvSpPr txBox="1"/>
          <p:nvPr/>
        </p:nvSpPr>
        <p:spPr>
          <a:xfrm>
            <a:off x="353684" y="2179608"/>
            <a:ext cx="422406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use can navigate the home page to do the following: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Look at Products.</a:t>
            </a:r>
            <a:br>
              <a:rPr lang="en-US" sz="2000" dirty="0"/>
            </a:br>
            <a:r>
              <a:rPr lang="en-US" sz="2000" dirty="0"/>
              <a:t>Register for an account.</a:t>
            </a:r>
          </a:p>
          <a:p>
            <a:r>
              <a:rPr lang="en-US" sz="2000" dirty="0"/>
              <a:t>Sign into an account.</a:t>
            </a:r>
            <a:endParaRPr lang="en-US" dirty="0"/>
          </a:p>
          <a:p>
            <a:r>
              <a:rPr lang="en-US" dirty="0"/>
              <a:t>Sign Up for a Newsletter</a:t>
            </a:r>
          </a:p>
          <a:p>
            <a:r>
              <a:rPr lang="en-US" dirty="0"/>
              <a:t>Use the Search bar to locate items</a:t>
            </a:r>
          </a:p>
          <a:p>
            <a:endParaRPr lang="en-US" dirty="0"/>
          </a:p>
          <a:p>
            <a:r>
              <a:rPr lang="en-US" dirty="0"/>
              <a:t>Stylistically, it starts off with a slide show of images followed by images based on products.</a:t>
            </a:r>
            <a:br>
              <a:rPr lang="en-US" dirty="0"/>
            </a:b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4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A03E-53F8-4E7E-9655-5BE3F17A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CC544C6-A8BB-42B7-8622-3D4EBD569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031" y="498378"/>
            <a:ext cx="7611371" cy="62094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8E4B14-3909-4D3F-A006-7E539DAF7071}"/>
              </a:ext>
            </a:extLst>
          </p:cNvPr>
          <p:cNvSpPr txBox="1"/>
          <p:nvPr/>
        </p:nvSpPr>
        <p:spPr>
          <a:xfrm>
            <a:off x="713117" y="2697192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Where the User can register for an account.</a:t>
            </a:r>
          </a:p>
        </p:txBody>
      </p:sp>
    </p:spTree>
    <p:extLst>
      <p:ext uri="{BB962C8B-B14F-4D97-AF65-F5344CB8AC3E}">
        <p14:creationId xmlns:p14="http://schemas.microsoft.com/office/powerpoint/2010/main" val="336215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31E7-B313-4814-ACE2-65240742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B932-9D61-4ACA-969D-69E31E06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2665563" cy="4160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Where the user logs into their account. They will see this option in the navbar.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37DC7C5-DDF0-413E-B549-75231E9B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193" y="576994"/>
            <a:ext cx="7530859" cy="59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6D07-F4C3-4FF4-9068-BEAE8179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Page</a:t>
            </a:r>
          </a:p>
        </p:txBody>
      </p:sp>
      <p:pic>
        <p:nvPicPr>
          <p:cNvPr id="4" name="Picture 4" descr="Shape, polygon&#10;&#10;Description automatically generated">
            <a:extLst>
              <a:ext uri="{FF2B5EF4-FFF2-40B4-BE49-F238E27FC236}">
                <a16:creationId xmlns:a16="http://schemas.microsoft.com/office/drawing/2014/main" id="{6656FBDD-C46C-4F9F-934C-0CFDF5F76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899" y="1854816"/>
            <a:ext cx="7712014" cy="471866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E492D0-A027-4B7A-8A0B-C0BF8D4777E4}"/>
              </a:ext>
            </a:extLst>
          </p:cNvPr>
          <p:cNvSpPr txBox="1"/>
          <p:nvPr/>
        </p:nvSpPr>
        <p:spPr>
          <a:xfrm>
            <a:off x="368060" y="2682815"/>
            <a:ext cx="27432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When a user clicks on a product. It will take them to the product description page</a:t>
            </a:r>
          </a:p>
        </p:txBody>
      </p:sp>
    </p:spTree>
    <p:extLst>
      <p:ext uri="{BB962C8B-B14F-4D97-AF65-F5344CB8AC3E}">
        <p14:creationId xmlns:p14="http://schemas.microsoft.com/office/powerpoint/2010/main" val="119259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7DC9-1031-4631-9AF5-52AEBAE8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Checkout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1D3E-E816-415B-A65B-3DA23E3FD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24" y="1882284"/>
            <a:ext cx="3183148" cy="4160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Page will be the cart checkout page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997C841-FCF7-4DDF-92B3-CCC9574A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287" y="570939"/>
            <a:ext cx="6725727" cy="54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8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C106-45E3-43E1-A32D-FA318C88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Page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504337-5088-49B2-A2F5-844D60075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0186" y="-1148"/>
            <a:ext cx="7378004" cy="660466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9876C-ADBF-4B96-9C79-B5B61219B1B6}"/>
              </a:ext>
            </a:extLst>
          </p:cNvPr>
          <p:cNvSpPr txBox="1"/>
          <p:nvPr/>
        </p:nvSpPr>
        <p:spPr>
          <a:xfrm>
            <a:off x="224288" y="1590137"/>
            <a:ext cx="418093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Payment Page will ask the user to confirm the purchase.</a:t>
            </a:r>
          </a:p>
        </p:txBody>
      </p:sp>
    </p:spTree>
    <p:extLst>
      <p:ext uri="{BB962C8B-B14F-4D97-AF65-F5344CB8AC3E}">
        <p14:creationId xmlns:p14="http://schemas.microsoft.com/office/powerpoint/2010/main" val="46508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40D7-EDA1-46B3-B0DA-3EFA1523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0846" cy="1339940"/>
          </a:xfrm>
        </p:spPr>
        <p:txBody>
          <a:bodyPr/>
          <a:lstStyle/>
          <a:p>
            <a:r>
              <a:rPr lang="en-US" dirty="0"/>
              <a:t>Payment was Successful Page</a:t>
            </a: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8364809-B355-4C26-9966-ABB712DEB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0621" y="875868"/>
            <a:ext cx="7079410" cy="499484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DF8D00-2EA4-4608-B114-91C484AFF35C}"/>
              </a:ext>
            </a:extLst>
          </p:cNvPr>
          <p:cNvSpPr txBox="1"/>
          <p:nvPr/>
        </p:nvSpPr>
        <p:spPr>
          <a:xfrm>
            <a:off x="842513" y="2409645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This lets the user know if the payment was successful.</a:t>
            </a:r>
          </a:p>
        </p:txBody>
      </p:sp>
    </p:spTree>
    <p:extLst>
      <p:ext uri="{BB962C8B-B14F-4D97-AF65-F5344CB8AC3E}">
        <p14:creationId xmlns:p14="http://schemas.microsoft.com/office/powerpoint/2010/main" val="245166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5F7B-ED8E-4D36-AFB8-C1E2EFAB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 Page</a:t>
            </a:r>
          </a:p>
        </p:txBody>
      </p:sp>
      <p:pic>
        <p:nvPicPr>
          <p:cNvPr id="4" name="Picture 4" descr="Graphical user interface, Word&#10;&#10;Description automatically generated">
            <a:extLst>
              <a:ext uri="{FF2B5EF4-FFF2-40B4-BE49-F238E27FC236}">
                <a16:creationId xmlns:a16="http://schemas.microsoft.com/office/drawing/2014/main" id="{F66F6ECA-EF42-4CEA-B7D3-965F9859E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144" y="1622698"/>
            <a:ext cx="10170543" cy="5096635"/>
          </a:xfrm>
        </p:spPr>
      </p:pic>
    </p:spTree>
    <p:extLst>
      <p:ext uri="{BB962C8B-B14F-4D97-AF65-F5344CB8AC3E}">
        <p14:creationId xmlns:p14="http://schemas.microsoft.com/office/powerpoint/2010/main" val="401430355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D13F68"/>
      </a:accent1>
      <a:accent2>
        <a:srgbClr val="BF2D93"/>
      </a:accent2>
      <a:accent3>
        <a:srgbClr val="C03FD1"/>
      </a:accent3>
      <a:accent4>
        <a:srgbClr val="722DBF"/>
      </a:accent4>
      <a:accent5>
        <a:srgbClr val="473FD1"/>
      </a:accent5>
      <a:accent6>
        <a:srgbClr val="2D62BF"/>
      </a:accent6>
      <a:hlink>
        <a:srgbClr val="6C53C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BrushVTI</vt:lpstr>
      <vt:lpstr>Thrift IT</vt:lpstr>
      <vt:lpstr>Home Page introduction</vt:lpstr>
      <vt:lpstr>Register Page</vt:lpstr>
      <vt:lpstr>Login Page</vt:lpstr>
      <vt:lpstr>Product Page</vt:lpstr>
      <vt:lpstr>Cart Checkout</vt:lpstr>
      <vt:lpstr>Payment Page</vt:lpstr>
      <vt:lpstr>Payment was Successful Page</vt:lpstr>
      <vt:lpstr>Admin Login Page</vt:lpstr>
      <vt:lpstr>Admin Analytics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120</cp:revision>
  <dcterms:created xsi:type="dcterms:W3CDTF">2021-10-25T01:44:43Z</dcterms:created>
  <dcterms:modified xsi:type="dcterms:W3CDTF">2021-10-25T02:27:20Z</dcterms:modified>
</cp:coreProperties>
</file>