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8" r:id="rId6"/>
    <p:sldId id="278" r:id="rId7"/>
    <p:sldId id="269" r:id="rId8"/>
    <p:sldId id="270" r:id="rId9"/>
    <p:sldId id="277" r:id="rId10"/>
    <p:sldId id="272" r:id="rId11"/>
    <p:sldId id="273" r:id="rId12"/>
    <p:sldId id="274" r:id="rId13"/>
    <p:sldId id="275" r:id="rId14"/>
    <p:sldId id="276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Date and Time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Dimas Septian Rakasiwi - 4210151011</a:t>
            </a:r>
            <a:endParaRPr lang="en-US"/>
          </a:p>
          <a:p>
            <a:r>
              <a:rPr lang="en-US">
                <a:sym typeface="+mn-ea"/>
              </a:rPr>
              <a:t>Maul Huda Dirosussalam - 4210151025</a:t>
            </a:r>
            <a:endParaRPr lang="en-US"/>
          </a:p>
          <a:p>
            <a:r>
              <a:rPr lang="en-US">
                <a:sym typeface="+mn-ea"/>
              </a:rPr>
              <a:t>Haidar Abhirama Try Nurhadi - 4210151019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Pengertian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Salah satu objek routine yang tersimpan pada database MySQL dan dappat digunakan untuk menggantikan berbagai kumpulan perintah yang sering kita gunakan, seperti misalkan sejumlah row ke table lain dengan filter/parameter tertentu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Kegunaan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sym typeface="+mn-ea"/>
              </a:rPr>
              <a:t>Stored Procedure sangat berguna ketika :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Kita tidak ingin user mengakses table secara langsung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Membatasi hak akses user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Mencatat segala operasi / aktifitas yang dilakukan pada Database</a:t>
            </a:r>
            <a:endParaRPr lang="en-US" sz="2800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Manfaat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Mengurangi resiko kebocoran data pada database</a:t>
            </a:r>
            <a:endParaRPr lang="en-US"/>
          </a:p>
          <a:p>
            <a:r>
              <a:rPr lang="en-US"/>
              <a:t>Meminimalisir potensi kerusakan data pada database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 Pembuatan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86580" y="1760220"/>
            <a:ext cx="3124200" cy="7715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19175" y="2681605"/>
            <a:ext cx="10668000" cy="2288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Keterangan 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sp_name : nama stored procedure.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proc_parameter : parameter input / output dari stored procedure tersebut (opsional).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characteristic : menjelaskan karakteristik dari stored procedure (COMMENT, LANGUAGE SQL, dan lain-lain).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routine_body : kumpulan perintah pada stored procedure tersebut.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Jika DEFINER dispesifikasikan maka kita memutuskan trigger tersebut dijalankan hanya oleh user tertentu (dalam format penulisan user@host). Jika tidak dispesifikasikan, maka user yang melakukan perubahan (CURRENT_USER) adalah pilihan default.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Tipe Data SQL : Date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tipe data yang berfungsi untuk memasukan/menyimpan sebuah nilai  tanggal atau tanggal dan waktu dalam sebuah database:</a:t>
            </a:r>
            <a:endParaRPr lang="en-US"/>
          </a:p>
          <a:p>
            <a:r>
              <a:rPr lang="en-US"/>
              <a:t>DATE - format YYYY-MM-DD</a:t>
            </a:r>
            <a:endParaRPr lang="en-US"/>
          </a:p>
          <a:p>
            <a:r>
              <a:rPr lang="en-US"/>
              <a:t>DATETIME - format: YYYY-MM-DD HH:MI:SS</a:t>
            </a:r>
            <a:endParaRPr lang="en-US"/>
          </a:p>
          <a:p>
            <a:r>
              <a:rPr lang="en-US"/>
              <a:t>TIMESTAMP - format: YYYY-MM-DD HH:MI:SS</a:t>
            </a:r>
            <a:endParaRPr lang="en-US"/>
          </a:p>
          <a:p>
            <a:r>
              <a:rPr lang="en-US"/>
              <a:t>YEAR - format YYYY or YY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contoh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404620"/>
            <a:ext cx="5181600" cy="184213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540760"/>
            <a:ext cx="44100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85" y="4206240"/>
            <a:ext cx="520001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Operasi yang berhubungan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en-US"/>
              <a:t>BETWEEN</a:t>
            </a:r>
            <a:endParaRPr lang="en-US"/>
          </a:p>
          <a:p>
            <a:pPr marL="0" indent="0">
              <a:buNone/>
            </a:pPr>
            <a:r>
              <a:rPr lang="en-US"/>
              <a:t>memilih nilai dalam range yang ditentukan.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CONVERT</a:t>
            </a:r>
            <a:endParaRPr lang="en-US"/>
          </a:p>
          <a:p>
            <a:pPr marL="0" indent="0">
              <a:buNone/>
            </a:pPr>
            <a:r>
              <a:rPr lang="en-US"/>
              <a:t>mengubah tipe data menjadi tipe data lain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59180" y="2827020"/>
            <a:ext cx="5181600" cy="1203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5527675"/>
            <a:ext cx="7587615" cy="648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2135"/>
            <a:ext cx="10227310" cy="5605145"/>
          </a:xfrm>
        </p:spPr>
        <p:txBody>
          <a:bodyPr/>
          <a:p>
            <a:r>
              <a:rPr lang="en-US"/>
              <a:t>DATEDIFF</a:t>
            </a:r>
            <a:endParaRPr lang="en-US"/>
          </a:p>
          <a:p>
            <a:pPr marL="0" indent="0">
              <a:buNone/>
            </a:pPr>
            <a:r>
              <a:rPr lang="en-US"/>
              <a:t>menampilkan nilai hasil selisih antara dua tanggal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NOW</a:t>
            </a: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memberikan tanggal sekarang.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45845" y="1568450"/>
            <a:ext cx="4779010" cy="1102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3176905"/>
            <a:ext cx="5464175" cy="655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Contoh case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05865"/>
            <a:ext cx="10516235" cy="4971415"/>
          </a:xfrm>
        </p:spPr>
        <p:txBody>
          <a:bodyPr/>
          <a:p>
            <a:r>
              <a:rPr lang="en-US"/>
              <a:t>mencari post instagram dengan tanggal tertentu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date and tim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1691005"/>
            <a:ext cx="8863330" cy="4509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01980"/>
            <a:ext cx="10605135" cy="5575300"/>
          </a:xfrm>
        </p:spPr>
        <p:txBody>
          <a:bodyPr/>
          <a:p>
            <a:r>
              <a:rPr lang="en-US"/>
              <a:t>mencari post instagram dengan rentang tanggal tertentu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date and tim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02360"/>
            <a:ext cx="9061450" cy="5364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47700"/>
            <a:ext cx="10498455" cy="5529580"/>
          </a:xfrm>
        </p:spPr>
        <p:txBody>
          <a:bodyPr/>
          <a:p>
            <a:r>
              <a:rPr lang="en-US"/>
              <a:t>Mencari akun serta waktu post dalam rentang selisih tanggal sekarang dan tanggal adanya post</a:t>
            </a:r>
            <a:endParaRPr lang="en-US"/>
          </a:p>
          <a:p>
            <a:endParaRPr lang="en-US"/>
          </a:p>
        </p:txBody>
      </p:sp>
      <p:pic>
        <p:nvPicPr>
          <p:cNvPr id="5" name="Picture 4" descr="date and tim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376680"/>
            <a:ext cx="10058400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Stored Procedures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WPS Presentation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Alex Brush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Stored Procedures</vt:lpstr>
      <vt:lpstr>Pengertian</vt:lpstr>
      <vt:lpstr>Kegunaan</vt:lpstr>
      <vt:lpstr>Manfaat</vt:lpstr>
      <vt:lpstr>Syntax Pembuatan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and Time</dc:title>
  <dc:creator>M.H Dirosuss</dc:creator>
  <cp:lastModifiedBy>M.H Dirosuss</cp:lastModifiedBy>
  <cp:revision>10</cp:revision>
  <dcterms:created xsi:type="dcterms:W3CDTF">2018-05-31T06:46:59Z</dcterms:created>
  <dcterms:modified xsi:type="dcterms:W3CDTF">2018-05-31T08:48:13Z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