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C0D-889B-B08C-1A6C-E7A0A316C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947" y="1788454"/>
            <a:ext cx="9437592" cy="2098226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Djikstra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4DBD2-D45F-6911-ACAE-F9568DB04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Lab. Desain dan </a:t>
            </a:r>
            <a:r>
              <a:rPr lang="en-US" dirty="0" err="1"/>
              <a:t>Anilisis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9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A56-82AD-2651-FCB8-6EC8E599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518"/>
          </a:xfrm>
        </p:spPr>
        <p:txBody>
          <a:bodyPr/>
          <a:lstStyle/>
          <a:p>
            <a:r>
              <a:rPr lang="en-US"/>
              <a:t>Fungsi main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3E43-5107-E5BD-6D5A-0153CE0D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2707" y="2285999"/>
            <a:ext cx="5424853" cy="3581401"/>
          </a:xfrm>
        </p:spPr>
        <p:txBody>
          <a:bodyPr>
            <a:noAutofit/>
          </a:bodyPr>
          <a:lstStyle/>
          <a:p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graf</a:t>
            </a:r>
            <a:r>
              <a:rPr lang="en-US" sz="1600" dirty="0"/>
              <a:t> </a:t>
            </a:r>
            <a:r>
              <a:rPr lang="en-US" sz="1600" dirty="0" err="1"/>
              <a:t>berbobot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matriks</a:t>
            </a:r>
            <a:r>
              <a:rPr lang="en-US" sz="1600" dirty="0"/>
              <a:t> </a:t>
            </a:r>
            <a:r>
              <a:rPr lang="en-US" sz="1600" dirty="0" err="1"/>
              <a:t>ketetanggaan</a:t>
            </a:r>
            <a:r>
              <a:rPr lang="en-US" sz="1600" dirty="0"/>
              <a:t> (adjacency matrix). </a:t>
            </a:r>
          </a:p>
          <a:p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graph[</a:t>
            </a:r>
            <a:r>
              <a:rPr lang="en-US" sz="1600" dirty="0" err="1"/>
              <a:t>i</a:t>
            </a:r>
            <a:r>
              <a:rPr lang="en-US" sz="1600" dirty="0"/>
              <a:t>][j]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bobot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dan j. 0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Memanggil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dijkstra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0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0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7AAC7B-BC66-7F48-DC17-C2BEAB2430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3301" y="2286000"/>
            <a:ext cx="4304772" cy="3581400"/>
          </a:xfrm>
        </p:spPr>
      </p:pic>
    </p:spTree>
    <p:extLst>
      <p:ext uri="{BB962C8B-B14F-4D97-AF65-F5344CB8AC3E}">
        <p14:creationId xmlns:p14="http://schemas.microsoft.com/office/powerpoint/2010/main" val="32614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D677-209D-9656-2DFC-67CCB3AC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CF0BA-BF08-9026-C186-86CC53AFF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146" y="2171700"/>
            <a:ext cx="5753767" cy="3734233"/>
          </a:xfrm>
        </p:spPr>
      </p:pic>
    </p:spTree>
    <p:extLst>
      <p:ext uri="{BB962C8B-B14F-4D97-AF65-F5344CB8AC3E}">
        <p14:creationId xmlns:p14="http://schemas.microsoft.com/office/powerpoint/2010/main" val="347068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F153-E4FA-1BE0-9F9E-E80E13E9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Dijkstra: </a:t>
            </a:r>
            <a:r>
              <a:rPr lang="en-US" dirty="0" err="1"/>
              <a:t>Menemukan</a:t>
            </a:r>
            <a:r>
              <a:rPr lang="en-US" dirty="0"/>
              <a:t> Jalur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Graf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879B-ACB8-9EBA-E587-D81A1709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Dijkstra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(source node) dan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lain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berbobot</a:t>
            </a:r>
            <a:r>
              <a:rPr lang="en-US" dirty="0"/>
              <a:t> (weighted graph).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Sederhananya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paling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,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GPS: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tercepat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dua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perutean</a:t>
            </a:r>
            <a:r>
              <a:rPr lang="en-US" dirty="0"/>
              <a:t>: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paling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6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F153-E4FA-1BE0-9F9E-E80E13E9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Kunci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879B-ACB8-9EBA-E587-D81A1709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Vertex (</a:t>
            </a:r>
            <a:r>
              <a:rPr lang="en-US" b="1" dirty="0" err="1"/>
              <a:t>Titik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en-US" dirty="0" err="1"/>
              <a:t>Simpul-simpul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(Sisi):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dua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Weight (</a:t>
            </a:r>
            <a:r>
              <a:rPr lang="en-US" b="1" dirty="0" err="1"/>
              <a:t>Bobot</a:t>
            </a:r>
            <a:r>
              <a:rPr lang="en-US" b="1" dirty="0"/>
              <a:t>):</a:t>
            </a:r>
            <a:r>
              <a:rPr lang="en-US" dirty="0"/>
              <a:t> Nilai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 Vertex (</a:t>
            </a:r>
            <a:r>
              <a:rPr lang="en-US" b="1" dirty="0" err="1"/>
              <a:t>Titik</a:t>
            </a:r>
            <a:r>
              <a:rPr lang="en-US" b="1" dirty="0"/>
              <a:t> Awal):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Shortest Path (Jalur </a:t>
            </a:r>
            <a:r>
              <a:rPr lang="en-US" b="1" dirty="0" err="1"/>
              <a:t>Terpendek</a:t>
            </a:r>
            <a:r>
              <a:rPr lang="en-US" b="1" dirty="0"/>
              <a:t>):</a:t>
            </a:r>
            <a:r>
              <a:rPr lang="en-US" dirty="0"/>
              <a:t> Jalur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minimal.</a:t>
            </a:r>
          </a:p>
        </p:txBody>
      </p:sp>
    </p:spTree>
    <p:extLst>
      <p:ext uri="{BB962C8B-B14F-4D97-AF65-F5344CB8AC3E}">
        <p14:creationId xmlns:p14="http://schemas.microsoft.com/office/powerpoint/2010/main" val="41552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5D91-842C-80B9-CAB0-F93A396C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415D5-4598-1CED-8A50-CC3DA71B3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A56-82AD-2651-FCB8-6EC8E59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minDistance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FFB308-7270-096C-052D-0A5023137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725" y="2399800"/>
            <a:ext cx="6051406" cy="306072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3E43-5107-E5BD-6D5A-0153CE0D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838" y="2285999"/>
            <a:ext cx="5424853" cy="4220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yang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(</a:t>
            </a:r>
            <a:r>
              <a:rPr lang="en-US" sz="1600" dirty="0" err="1"/>
              <a:t>sptSet</a:t>
            </a:r>
            <a:r>
              <a:rPr lang="en-US" sz="1600" dirty="0"/>
              <a:t>).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mengembalikan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dist</a:t>
            </a:r>
            <a:r>
              <a:rPr lang="en-US" sz="1600" dirty="0"/>
              <a:t>[]: Array yang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sptSet</a:t>
            </a:r>
            <a:r>
              <a:rPr lang="en-US" sz="1600" dirty="0"/>
              <a:t>[]: Array </a:t>
            </a:r>
            <a:r>
              <a:rPr lang="en-US" sz="1600" dirty="0" err="1"/>
              <a:t>boolean</a:t>
            </a:r>
            <a:r>
              <a:rPr lang="en-US" sz="1600" dirty="0"/>
              <a:t> yang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.</a:t>
            </a:r>
          </a:p>
          <a:p>
            <a:r>
              <a:rPr lang="en-US" sz="1600" dirty="0"/>
              <a:t>min: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minimum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min_index</a:t>
            </a:r>
            <a:r>
              <a:rPr lang="en-US" sz="1600" dirty="0"/>
              <a:t>: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yang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A56-82AD-2651-FCB8-6EC8E59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printResult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3E43-5107-E5BD-6D5A-0153CE0D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838" y="2285999"/>
            <a:ext cx="5424853" cy="4220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mencetak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.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format </a:t>
            </a:r>
            <a:r>
              <a:rPr lang="en-US" sz="1600" dirty="0" err="1"/>
              <a:t>tabel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dist</a:t>
            </a:r>
            <a:r>
              <a:rPr lang="en-US" sz="1600" dirty="0"/>
              <a:t>[]: Array yang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sptSet</a:t>
            </a:r>
            <a:r>
              <a:rPr lang="en-US" sz="1600" dirty="0"/>
              <a:t>[]: Array </a:t>
            </a:r>
            <a:r>
              <a:rPr lang="en-US" sz="1600" dirty="0" err="1"/>
              <a:t>boolean</a:t>
            </a:r>
            <a:r>
              <a:rPr lang="en-US" sz="1600" dirty="0"/>
              <a:t> yang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.</a:t>
            </a:r>
          </a:p>
          <a:p>
            <a:r>
              <a:rPr lang="en-US" sz="1600" dirty="0"/>
              <a:t>min: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minimum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min_index</a:t>
            </a:r>
            <a:r>
              <a:rPr lang="en-US" sz="1600" dirty="0"/>
              <a:t>: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yang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AA19E4-A227-C7EF-0FA8-65C6167138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434" y="2382714"/>
            <a:ext cx="5779116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A56-82AD-2651-FCB8-6EC8E59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djikstra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781CC-3E05-0C5C-6186-6E638E4721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418901"/>
            <a:ext cx="7728438" cy="5088706"/>
          </a:xfrm>
        </p:spPr>
      </p:pic>
    </p:spTree>
    <p:extLst>
      <p:ext uri="{BB962C8B-B14F-4D97-AF65-F5344CB8AC3E}">
        <p14:creationId xmlns:p14="http://schemas.microsoft.com/office/powerpoint/2010/main" val="192115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A56-82AD-2651-FCB8-6EC8E59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djikstra</a:t>
            </a:r>
            <a:r>
              <a:rPr lang="en-US" dirty="0"/>
              <a:t> (</a:t>
            </a:r>
            <a:r>
              <a:rPr lang="en-US" dirty="0" err="1"/>
              <a:t>Inisialisasi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3E43-5107-E5BD-6D5A-0153CE0D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838" y="2285999"/>
            <a:ext cx="5424853" cy="4220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djikstra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dist</a:t>
            </a:r>
            <a:r>
              <a:rPr lang="en-US" sz="1600" dirty="0"/>
              <a:t>[]: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, </a:t>
            </a:r>
            <a:r>
              <a:rPr lang="en-US" sz="1600" dirty="0" err="1"/>
              <a:t>diinisialisasi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INT_MAX.</a:t>
            </a:r>
          </a:p>
          <a:p>
            <a:r>
              <a:rPr lang="en-US" sz="1600" dirty="0" err="1"/>
              <a:t>sptSet</a:t>
            </a:r>
            <a:r>
              <a:rPr lang="en-US" sz="1600" dirty="0"/>
              <a:t>[]: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(false </a:t>
            </a:r>
            <a:r>
              <a:rPr lang="en-US" sz="1600" dirty="0" err="1"/>
              <a:t>awalnya</a:t>
            </a:r>
            <a:r>
              <a:rPr lang="en-US" sz="1600" dirty="0"/>
              <a:t>).</a:t>
            </a:r>
          </a:p>
          <a:p>
            <a:r>
              <a:rPr lang="en-US" sz="1600" dirty="0"/>
              <a:t>Jarak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(</a:t>
            </a:r>
            <a:r>
              <a:rPr lang="en-US" sz="1600" dirty="0" err="1"/>
              <a:t>src</a:t>
            </a:r>
            <a:r>
              <a:rPr lang="en-US" sz="1600" dirty="0"/>
              <a:t>)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dirinya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diinisialisasi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0.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327BDF-4253-E19E-BAF7-DE6B6F9D6E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186" y="2285999"/>
            <a:ext cx="5581589" cy="2114526"/>
          </a:xfrm>
        </p:spPr>
      </p:pic>
    </p:spTree>
    <p:extLst>
      <p:ext uri="{BB962C8B-B14F-4D97-AF65-F5344CB8AC3E}">
        <p14:creationId xmlns:p14="http://schemas.microsoft.com/office/powerpoint/2010/main" val="20495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A56-82AD-2651-FCB8-6EC8E59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djikstra</a:t>
            </a:r>
            <a:r>
              <a:rPr lang="en-US" dirty="0"/>
              <a:t> (</a:t>
            </a:r>
            <a:r>
              <a:rPr lang="en-US" dirty="0" err="1"/>
              <a:t>Iterasi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3E43-5107-E5BD-6D5A-0153CE0D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730" y="1661745"/>
            <a:ext cx="5424853" cy="1767255"/>
          </a:xfrm>
        </p:spPr>
        <p:txBody>
          <a:bodyPr>
            <a:normAutofit/>
          </a:bodyPr>
          <a:lstStyle/>
          <a:p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, </a:t>
            </a:r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u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yang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Tandai</a:t>
            </a:r>
            <a:r>
              <a:rPr lang="en-US" sz="1600" dirty="0"/>
              <a:t> u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Perbarui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tetangga</a:t>
            </a:r>
            <a:r>
              <a:rPr lang="en-US" sz="1600" dirty="0"/>
              <a:t> u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u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122CF8-2E32-83CF-99FF-7FE6CB7520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730" y="3297528"/>
            <a:ext cx="7411916" cy="3276971"/>
          </a:xfrm>
        </p:spPr>
      </p:pic>
    </p:spTree>
    <p:extLst>
      <p:ext uri="{BB962C8B-B14F-4D97-AF65-F5344CB8AC3E}">
        <p14:creationId xmlns:p14="http://schemas.microsoft.com/office/powerpoint/2010/main" val="25305141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{533E7924-DD2F-4892-A297-03C02E4A8036}tf10001105</Template>
  <TotalTime>33</TotalTime>
  <Words>535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Algoritma Djikstra</vt:lpstr>
      <vt:lpstr>Algoritma Dijkstra: Menemukan Jalur Terpendek dalam Graf</vt:lpstr>
      <vt:lpstr>Konsep Kunci</vt:lpstr>
      <vt:lpstr>Implementasi</vt:lpstr>
      <vt:lpstr>Fungsi minDistance</vt:lpstr>
      <vt:lpstr>Fungsi printResult</vt:lpstr>
      <vt:lpstr>Fungsi djikstra</vt:lpstr>
      <vt:lpstr>Fungsi djikstra (Inisialisasi)</vt:lpstr>
      <vt:lpstr>Fungsi djikstra (Iterasi)</vt:lpstr>
      <vt:lpstr>Fungsi main</vt:lpstr>
      <vt:lpstr>Output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Djikstra</dc:title>
  <dc:creator>MAULANA FATHULLAH</dc:creator>
  <cp:lastModifiedBy>MAULANA FATHULLAH</cp:lastModifiedBy>
  <cp:revision>5</cp:revision>
  <dcterms:created xsi:type="dcterms:W3CDTF">2024-06-13T07:30:11Z</dcterms:created>
  <dcterms:modified xsi:type="dcterms:W3CDTF">2024-06-13T08:04:06Z</dcterms:modified>
</cp:coreProperties>
</file>