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62" r:id="rId3"/>
    <p:sldId id="277" r:id="rId4"/>
    <p:sldId id="303" r:id="rId5"/>
    <p:sldId id="304" r:id="rId6"/>
    <p:sldId id="305" r:id="rId7"/>
    <p:sldId id="261" r:id="rId8"/>
    <p:sldId id="257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88F31F-242C-46DE-9B2C-D7095B0FFCF4}">
  <a:tblStyle styleId="{5888F31F-242C-46DE-9B2C-D7095B0FFC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697857-B473-467A-9449-1DBCB5F5C7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 snapToGrid="0">
      <p:cViewPr>
        <p:scale>
          <a:sx n="66" d="100"/>
          <a:sy n="66" d="100"/>
        </p:scale>
        <p:origin x="148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2935051597d_0_40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2935051597d_0_40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2935051597d_0_40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2935051597d_0_40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4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2935051597d_0_40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2935051597d_0_40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32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2935051597d_0_40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2935051597d_0_40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18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723900" y="171015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6"/>
          <p:cNvSpPr txBox="1">
            <a:spLocks noGrp="1"/>
          </p:cNvSpPr>
          <p:nvPr>
            <p:ph type="subTitle" idx="2"/>
          </p:nvPr>
        </p:nvSpPr>
        <p:spPr>
          <a:xfrm>
            <a:off x="3577144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6"/>
          <p:cNvSpPr txBox="1">
            <a:spLocks noGrp="1"/>
          </p:cNvSpPr>
          <p:nvPr>
            <p:ph type="subTitle" idx="3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6"/>
          <p:cNvSpPr txBox="1">
            <a:spLocks noGrp="1"/>
          </p:cNvSpPr>
          <p:nvPr>
            <p:ph type="subTitle" idx="4"/>
          </p:nvPr>
        </p:nvSpPr>
        <p:spPr>
          <a:xfrm>
            <a:off x="3577144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6"/>
          <p:cNvSpPr txBox="1">
            <a:spLocks noGrp="1"/>
          </p:cNvSpPr>
          <p:nvPr>
            <p:ph type="subTitle" idx="5"/>
          </p:nvPr>
        </p:nvSpPr>
        <p:spPr>
          <a:xfrm>
            <a:off x="6430388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6"/>
          <p:cNvSpPr txBox="1">
            <a:spLocks noGrp="1"/>
          </p:cNvSpPr>
          <p:nvPr>
            <p:ph type="subTitle" idx="6"/>
          </p:nvPr>
        </p:nvSpPr>
        <p:spPr>
          <a:xfrm>
            <a:off x="6430388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6"/>
          <p:cNvSpPr txBox="1">
            <a:spLocks noGrp="1"/>
          </p:cNvSpPr>
          <p:nvPr>
            <p:ph type="subTitle" idx="7"/>
          </p:nvPr>
        </p:nvSpPr>
        <p:spPr>
          <a:xfrm>
            <a:off x="731700" y="1060275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3" name="Google Shape;493;p16"/>
          <p:cNvSpPr txBox="1">
            <a:spLocks noGrp="1"/>
          </p:cNvSpPr>
          <p:nvPr>
            <p:ph type="subTitle" idx="8"/>
          </p:nvPr>
        </p:nvSpPr>
        <p:spPr>
          <a:xfrm>
            <a:off x="3582994" y="10602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4" name="Google Shape;494;p16"/>
          <p:cNvSpPr txBox="1">
            <a:spLocks noGrp="1"/>
          </p:cNvSpPr>
          <p:nvPr>
            <p:ph type="subTitle" idx="9"/>
          </p:nvPr>
        </p:nvSpPr>
        <p:spPr>
          <a:xfrm>
            <a:off x="6434288" y="10602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5" name="Google Shape;495;p16"/>
          <p:cNvSpPr txBox="1">
            <a:spLocks noGrp="1"/>
          </p:cNvSpPr>
          <p:nvPr>
            <p:ph type="subTitle" idx="13"/>
          </p:nvPr>
        </p:nvSpPr>
        <p:spPr>
          <a:xfrm>
            <a:off x="723900" y="2845800"/>
            <a:ext cx="19860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6" name="Google Shape;496;p16"/>
          <p:cNvSpPr txBox="1">
            <a:spLocks noGrp="1"/>
          </p:cNvSpPr>
          <p:nvPr>
            <p:ph type="subTitle" idx="14"/>
          </p:nvPr>
        </p:nvSpPr>
        <p:spPr>
          <a:xfrm>
            <a:off x="3582995" y="28458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7" name="Google Shape;497;p16"/>
          <p:cNvSpPr txBox="1">
            <a:spLocks noGrp="1"/>
          </p:cNvSpPr>
          <p:nvPr>
            <p:ph type="subTitle" idx="15"/>
          </p:nvPr>
        </p:nvSpPr>
        <p:spPr>
          <a:xfrm>
            <a:off x="6434290" y="28458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8" name="Google Shape;498;p16"/>
          <p:cNvSpPr/>
          <p:nvPr/>
        </p:nvSpPr>
        <p:spPr>
          <a:xfrm rot="-3263452" flipH="1">
            <a:off x="7372110" y="40383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6"/>
          <p:cNvSpPr/>
          <p:nvPr/>
        </p:nvSpPr>
        <p:spPr>
          <a:xfrm rot="531647" flipH="1">
            <a:off x="-1621232" y="4095570"/>
            <a:ext cx="2581069" cy="208704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6"/>
          <p:cNvSpPr/>
          <p:nvPr/>
        </p:nvSpPr>
        <p:spPr>
          <a:xfrm rot="460658" flipH="1">
            <a:off x="7344116" y="-1448948"/>
            <a:ext cx="3053845" cy="246933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16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502" name="Google Shape;502;p16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5" name="Google Shape;505;p16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506" name="Google Shape;506;p16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6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0" name="Google Shape;510;p16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511" name="Google Shape;511;p16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512" name="Google Shape;512;p16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6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14" name="Google Shape;514;p16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515" name="Google Shape;515;p16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16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16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16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19" name="Google Shape;519;p16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16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521" name="Google Shape;521;p16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522" name="Google Shape;522;p16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6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4" name="Google Shape;524;p16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>
            <a:spLocks noGrp="1"/>
          </p:cNvSpPr>
          <p:nvPr>
            <p:ph type="title" hasCustomPrompt="1"/>
          </p:nvPr>
        </p:nvSpPr>
        <p:spPr>
          <a:xfrm>
            <a:off x="798388" y="29975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7"/>
          <p:cNvSpPr txBox="1">
            <a:spLocks noGrp="1"/>
          </p:cNvSpPr>
          <p:nvPr>
            <p:ph type="subTitle" idx="1"/>
          </p:nvPr>
        </p:nvSpPr>
        <p:spPr>
          <a:xfrm>
            <a:off x="798388" y="3772215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28" name="Google Shape;528;p17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17"/>
          <p:cNvSpPr txBox="1">
            <a:spLocks noGrp="1"/>
          </p:cNvSpPr>
          <p:nvPr>
            <p:ph type="subTitle" idx="3"/>
          </p:nvPr>
        </p:nvSpPr>
        <p:spPr>
          <a:xfrm>
            <a:off x="2825700" y="180447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0" name="Google Shape;530;p17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9975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7"/>
          <p:cNvSpPr txBox="1">
            <a:spLocks noGrp="1"/>
          </p:cNvSpPr>
          <p:nvPr>
            <p:ph type="subTitle" idx="5"/>
          </p:nvPr>
        </p:nvSpPr>
        <p:spPr>
          <a:xfrm>
            <a:off x="4853013" y="3772215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2" name="Google Shape;532;p17"/>
          <p:cNvSpPr/>
          <p:nvPr/>
        </p:nvSpPr>
        <p:spPr>
          <a:xfrm rot="-5710536">
            <a:off x="-1869285" y="3438573"/>
            <a:ext cx="3168438" cy="23079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7"/>
          <p:cNvSpPr/>
          <p:nvPr/>
        </p:nvSpPr>
        <p:spPr>
          <a:xfrm rot="-294905">
            <a:off x="7350387" y="3903245"/>
            <a:ext cx="3168449" cy="256199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-4014673" flipH="1">
            <a:off x="-1798429" y="-1029372"/>
            <a:ext cx="3158476" cy="250963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355841" y="2667287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0" y="1729933"/>
            <a:ext cx="668783" cy="959747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5" y="662239"/>
            <a:ext cx="516117" cy="77922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439765"/>
            <a:ext cx="22030" cy="294484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rot="8662747" flipH="1">
            <a:off x="7370974" y="4168319"/>
            <a:ext cx="2746019" cy="192168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4228558"/>
            <a:ext cx="829992" cy="750888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 rot="-9076707">
            <a:off x="85462" y="-755109"/>
            <a:ext cx="1683799" cy="1313891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192982"/>
            <a:ext cx="2107998" cy="29741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avLst/>
              <a:gdLst/>
              <a:ahLst/>
              <a:cxnLst/>
              <a:rect l="l" t="t" r="r" b="b"/>
              <a:pathLst>
                <a:path w="1633727" h="230504" extrusionOk="0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avLst/>
              <a:gdLst/>
              <a:ahLst/>
              <a:cxnLst/>
              <a:rect l="l" t="t" r="r" b="b"/>
              <a:pathLst>
                <a:path w="166485" h="165854" extrusionOk="0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avLst/>
              <a:gdLst/>
              <a:ahLst/>
              <a:cxnLst/>
              <a:rect l="l" t="t" r="r" b="b"/>
              <a:pathLst>
                <a:path w="7620" h="174307" extrusionOk="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rot="532502" flipH="1">
            <a:off x="-514115" y="4385276"/>
            <a:ext cx="1514959" cy="122499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4544215"/>
            <a:ext cx="784225" cy="584398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8030548" y="2339312"/>
            <a:ext cx="2404301" cy="131859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ubTitle" idx="4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subTitle" idx="5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ubTitle" idx="6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14"/>
          <p:cNvSpPr/>
          <p:nvPr/>
        </p:nvSpPr>
        <p:spPr>
          <a:xfrm rot="8800738" flipH="1">
            <a:off x="7902412" y="4181666"/>
            <a:ext cx="1680262" cy="1358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"/>
          <p:cNvSpPr/>
          <p:nvPr/>
        </p:nvSpPr>
        <p:spPr>
          <a:xfrm rot="-8942362" flipH="1">
            <a:off x="-983149" y="4040244"/>
            <a:ext cx="2474148" cy="2000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 rot="1554271" flipH="1">
            <a:off x="7563507" y="-664049"/>
            <a:ext cx="2112334" cy="200257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60" r:id="rId9"/>
    <p:sldLayoutId id="2147483662" r:id="rId10"/>
    <p:sldLayoutId id="2147483663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dirty="0"/>
              <a:t>Penghitungan Manual Fuzzy Tsukamoto</a:t>
            </a:r>
            <a:endParaRPr dirty="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5165167" y="2950875"/>
            <a:ext cx="645598" cy="1166771"/>
            <a:chOff x="1024660" y="3708890"/>
            <a:chExt cx="489423" cy="884520"/>
          </a:xfrm>
        </p:grpSpPr>
        <p:grpSp>
          <p:nvGrpSpPr>
            <p:cNvPr id="786" name="Google Shape;786;p26"/>
            <p:cNvGrpSpPr/>
            <p:nvPr/>
          </p:nvGrpSpPr>
          <p:grpSpPr>
            <a:xfrm>
              <a:off x="1024660" y="3708890"/>
              <a:ext cx="489423" cy="884520"/>
              <a:chOff x="2124551" y="4954047"/>
              <a:chExt cx="587120" cy="1061085"/>
            </a:xfrm>
          </p:grpSpPr>
          <p:sp>
            <p:nvSpPr>
              <p:cNvPr id="787" name="Google Shape;787;p26"/>
              <p:cNvSpPr/>
              <p:nvPr/>
            </p:nvSpPr>
            <p:spPr>
              <a:xfrm>
                <a:off x="2124551" y="4954047"/>
                <a:ext cx="587120" cy="1061085"/>
              </a:xfrm>
              <a:custGeom>
                <a:avLst/>
                <a:gdLst/>
                <a:ahLst/>
                <a:cxnLst/>
                <a:rect l="l" t="t" r="r" b="b"/>
                <a:pathLst>
                  <a:path w="587120" h="1061085" extrusionOk="0">
                    <a:moveTo>
                      <a:pt x="91440" y="0"/>
                    </a:moveTo>
                    <a:lnTo>
                      <a:pt x="495681" y="0"/>
                    </a:lnTo>
                    <a:cubicBezTo>
                      <a:pt x="546163" y="0"/>
                      <a:pt x="587121" y="40958"/>
                      <a:pt x="587121" y="91440"/>
                    </a:cubicBezTo>
                    <a:lnTo>
                      <a:pt x="587121" y="969645"/>
                    </a:lnTo>
                    <a:cubicBezTo>
                      <a:pt x="587121" y="1020128"/>
                      <a:pt x="546163" y="1061085"/>
                      <a:pt x="495681" y="1061085"/>
                    </a:cubicBezTo>
                    <a:lnTo>
                      <a:pt x="91440" y="1061085"/>
                    </a:lnTo>
                    <a:cubicBezTo>
                      <a:pt x="40958" y="1061085"/>
                      <a:pt x="0" y="1020128"/>
                      <a:pt x="0" y="969645"/>
                    </a:cubicBezTo>
                    <a:lnTo>
                      <a:pt x="0" y="91440"/>
                    </a:lnTo>
                    <a:cubicBezTo>
                      <a:pt x="0" y="40958"/>
                      <a:pt x="40958" y="0"/>
                      <a:pt x="914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6"/>
              <p:cNvSpPr/>
              <p:nvPr/>
            </p:nvSpPr>
            <p:spPr>
              <a:xfrm>
                <a:off x="2339530" y="4987099"/>
                <a:ext cx="157162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57162" h="25527" extrusionOk="0">
                    <a:moveTo>
                      <a:pt x="144399" y="25527"/>
                    </a:moveTo>
                    <a:lnTo>
                      <a:pt x="12764" y="25527"/>
                    </a:lnTo>
                    <a:cubicBezTo>
                      <a:pt x="5715" y="25527"/>
                      <a:pt x="0" y="19812"/>
                      <a:pt x="0" y="12764"/>
                    </a:cubicBezTo>
                    <a:lnTo>
                      <a:pt x="0" y="12764"/>
                    </a:lnTo>
                    <a:cubicBezTo>
                      <a:pt x="0" y="5715"/>
                      <a:pt x="5715" y="0"/>
                      <a:pt x="12764" y="0"/>
                    </a:cubicBezTo>
                    <a:lnTo>
                      <a:pt x="144399" y="0"/>
                    </a:lnTo>
                    <a:cubicBezTo>
                      <a:pt x="151448" y="0"/>
                      <a:pt x="157163" y="5715"/>
                      <a:pt x="157163" y="12764"/>
                    </a:cubicBezTo>
                    <a:lnTo>
                      <a:pt x="157163" y="12764"/>
                    </a:lnTo>
                    <a:cubicBezTo>
                      <a:pt x="157163" y="19812"/>
                      <a:pt x="151448" y="25527"/>
                      <a:pt x="144399" y="25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6"/>
              <p:cNvSpPr/>
              <p:nvPr/>
            </p:nvSpPr>
            <p:spPr>
              <a:xfrm>
                <a:off x="2390298" y="5930074"/>
                <a:ext cx="55625" cy="55625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55625" extrusionOk="0">
                    <a:moveTo>
                      <a:pt x="55626" y="27813"/>
                    </a:moveTo>
                    <a:cubicBezTo>
                      <a:pt x="55626" y="43148"/>
                      <a:pt x="43148" y="55626"/>
                      <a:pt x="27813" y="55626"/>
                    </a:cubicBezTo>
                    <a:cubicBezTo>
                      <a:pt x="12478" y="55626"/>
                      <a:pt x="0" y="43148"/>
                      <a:pt x="0" y="27813"/>
                    </a:cubicBezTo>
                    <a:cubicBezTo>
                      <a:pt x="0" y="12478"/>
                      <a:pt x="12478" y="0"/>
                      <a:pt x="27813" y="0"/>
                    </a:cubicBezTo>
                    <a:cubicBezTo>
                      <a:pt x="43148" y="0"/>
                      <a:pt x="55626" y="12478"/>
                      <a:pt x="55626" y="27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0" name="Google Shape;790;p26"/>
            <p:cNvSpPr/>
            <p:nvPr/>
          </p:nvSpPr>
          <p:spPr>
            <a:xfrm>
              <a:off x="1059199" y="3818860"/>
              <a:ext cx="419712" cy="647607"/>
            </a:xfrm>
            <a:custGeom>
              <a:avLst/>
              <a:gdLst/>
              <a:ahLst/>
              <a:cxnLst/>
              <a:rect l="l" t="t" r="r" b="b"/>
              <a:pathLst>
                <a:path w="504158" h="777906" extrusionOk="0">
                  <a:moveTo>
                    <a:pt x="0" y="0"/>
                  </a:moveTo>
                  <a:lnTo>
                    <a:pt x="504158" y="0"/>
                  </a:lnTo>
                  <a:lnTo>
                    <a:pt x="504158" y="777907"/>
                  </a:lnTo>
                  <a:lnTo>
                    <a:pt x="0" y="7779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1" name="Google Shape;791;p26"/>
            <p:cNvGrpSpPr/>
            <p:nvPr/>
          </p:nvGrpSpPr>
          <p:grpSpPr>
            <a:xfrm>
              <a:off x="1108189" y="4182116"/>
              <a:ext cx="322524" cy="131011"/>
              <a:chOff x="2224754" y="5521737"/>
              <a:chExt cx="386905" cy="157163"/>
            </a:xfrm>
          </p:grpSpPr>
          <p:grpSp>
            <p:nvGrpSpPr>
              <p:cNvPr id="792" name="Google Shape;792;p26"/>
              <p:cNvGrpSpPr/>
              <p:nvPr/>
            </p:nvGrpSpPr>
            <p:grpSpPr>
              <a:xfrm>
                <a:off x="2224754" y="5521737"/>
                <a:ext cx="386905" cy="157163"/>
                <a:chOff x="2224754" y="5521737"/>
                <a:chExt cx="386905" cy="157163"/>
              </a:xfrm>
            </p:grpSpPr>
            <p:grpSp>
              <p:nvGrpSpPr>
                <p:cNvPr id="793" name="Google Shape;793;p26"/>
                <p:cNvGrpSpPr/>
                <p:nvPr/>
              </p:nvGrpSpPr>
              <p:grpSpPr>
                <a:xfrm>
                  <a:off x="2224754" y="5521737"/>
                  <a:ext cx="386905" cy="65532"/>
                  <a:chOff x="2224754" y="5521737"/>
                  <a:chExt cx="386905" cy="65532"/>
                </a:xfrm>
              </p:grpSpPr>
              <p:sp>
                <p:nvSpPr>
                  <p:cNvPr id="794" name="Google Shape;794;p26"/>
                  <p:cNvSpPr/>
                  <p:nvPr/>
                </p:nvSpPr>
                <p:spPr>
                  <a:xfrm>
                    <a:off x="2224754" y="5521737"/>
                    <a:ext cx="386905" cy="65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905" h="65532" extrusionOk="0">
                        <a:moveTo>
                          <a:pt x="386810" y="15049"/>
                        </a:moveTo>
                        <a:lnTo>
                          <a:pt x="386810" y="50482"/>
                        </a:lnTo>
                        <a:cubicBezTo>
                          <a:pt x="386810" y="58769"/>
                          <a:pt x="380143" y="65532"/>
                          <a:pt x="371856" y="65532"/>
                        </a:cubicBezTo>
                        <a:lnTo>
                          <a:pt x="14954" y="65532"/>
                        </a:lnTo>
                        <a:cubicBezTo>
                          <a:pt x="14288" y="65532"/>
                          <a:pt x="13525" y="65532"/>
                          <a:pt x="12859" y="65341"/>
                        </a:cubicBezTo>
                        <a:cubicBezTo>
                          <a:pt x="5524" y="64294"/>
                          <a:pt x="0" y="58102"/>
                          <a:pt x="0" y="50482"/>
                        </a:cubicBezTo>
                        <a:lnTo>
                          <a:pt x="0" y="15049"/>
                        </a:lnTo>
                        <a:cubicBezTo>
                          <a:pt x="0" y="6762"/>
                          <a:pt x="6667" y="0"/>
                          <a:pt x="15049" y="0"/>
                        </a:cubicBezTo>
                        <a:lnTo>
                          <a:pt x="371951" y="0"/>
                        </a:lnTo>
                        <a:cubicBezTo>
                          <a:pt x="379476" y="0"/>
                          <a:pt x="385667" y="5619"/>
                          <a:pt x="386715" y="12859"/>
                        </a:cubicBezTo>
                        <a:cubicBezTo>
                          <a:pt x="386810" y="13525"/>
                          <a:pt x="386905" y="14288"/>
                          <a:pt x="386905" y="150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5" name="Google Shape;795;p26"/>
                  <p:cNvSpPr/>
                  <p:nvPr/>
                </p:nvSpPr>
                <p:spPr>
                  <a:xfrm>
                    <a:off x="2237422" y="5534405"/>
                    <a:ext cx="374141" cy="5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141" h="52864" extrusionOk="0">
                        <a:moveTo>
                          <a:pt x="374142" y="2381"/>
                        </a:moveTo>
                        <a:lnTo>
                          <a:pt x="374142" y="37815"/>
                        </a:lnTo>
                        <a:cubicBezTo>
                          <a:pt x="374142" y="46101"/>
                          <a:pt x="367475" y="52864"/>
                          <a:pt x="359188" y="52864"/>
                        </a:cubicBezTo>
                        <a:lnTo>
                          <a:pt x="2286" y="52864"/>
                        </a:lnTo>
                        <a:cubicBezTo>
                          <a:pt x="1619" y="52864"/>
                          <a:pt x="857" y="52864"/>
                          <a:pt x="191" y="52674"/>
                        </a:cubicBezTo>
                        <a:cubicBezTo>
                          <a:pt x="95" y="52007"/>
                          <a:pt x="0" y="51245"/>
                          <a:pt x="0" y="50578"/>
                        </a:cubicBezTo>
                        <a:lnTo>
                          <a:pt x="0" y="15050"/>
                        </a:lnTo>
                        <a:cubicBezTo>
                          <a:pt x="0" y="6763"/>
                          <a:pt x="6668" y="0"/>
                          <a:pt x="14954" y="0"/>
                        </a:cubicBezTo>
                        <a:lnTo>
                          <a:pt x="371856" y="0"/>
                        </a:lnTo>
                        <a:cubicBezTo>
                          <a:pt x="372523" y="0"/>
                          <a:pt x="373285" y="0"/>
                          <a:pt x="373952" y="191"/>
                        </a:cubicBezTo>
                        <a:cubicBezTo>
                          <a:pt x="374047" y="858"/>
                          <a:pt x="374142" y="1620"/>
                          <a:pt x="374142" y="238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6" name="Google Shape;796;p26"/>
                <p:cNvGrpSpPr/>
                <p:nvPr/>
              </p:nvGrpSpPr>
              <p:grpSpPr>
                <a:xfrm>
                  <a:off x="2224754" y="5613368"/>
                  <a:ext cx="386905" cy="65532"/>
                  <a:chOff x="2224754" y="5613368"/>
                  <a:chExt cx="386905" cy="65532"/>
                </a:xfrm>
              </p:grpSpPr>
              <p:sp>
                <p:nvSpPr>
                  <p:cNvPr id="797" name="Google Shape;797;p26"/>
                  <p:cNvSpPr/>
                  <p:nvPr/>
                </p:nvSpPr>
                <p:spPr>
                  <a:xfrm>
                    <a:off x="2224754" y="5613368"/>
                    <a:ext cx="386905" cy="65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905" h="65532" extrusionOk="0">
                        <a:moveTo>
                          <a:pt x="386810" y="15049"/>
                        </a:moveTo>
                        <a:lnTo>
                          <a:pt x="386810" y="50482"/>
                        </a:lnTo>
                        <a:cubicBezTo>
                          <a:pt x="386810" y="58769"/>
                          <a:pt x="380143" y="65532"/>
                          <a:pt x="371856" y="65532"/>
                        </a:cubicBezTo>
                        <a:lnTo>
                          <a:pt x="14954" y="65532"/>
                        </a:lnTo>
                        <a:cubicBezTo>
                          <a:pt x="14288" y="65532"/>
                          <a:pt x="13525" y="65532"/>
                          <a:pt x="12859" y="65341"/>
                        </a:cubicBezTo>
                        <a:cubicBezTo>
                          <a:pt x="5524" y="64294"/>
                          <a:pt x="0" y="58102"/>
                          <a:pt x="0" y="50482"/>
                        </a:cubicBezTo>
                        <a:lnTo>
                          <a:pt x="0" y="15049"/>
                        </a:lnTo>
                        <a:cubicBezTo>
                          <a:pt x="0" y="6762"/>
                          <a:pt x="6667" y="0"/>
                          <a:pt x="15049" y="0"/>
                        </a:cubicBezTo>
                        <a:lnTo>
                          <a:pt x="371951" y="0"/>
                        </a:lnTo>
                        <a:cubicBezTo>
                          <a:pt x="379476" y="0"/>
                          <a:pt x="385667" y="5619"/>
                          <a:pt x="386715" y="12859"/>
                        </a:cubicBezTo>
                        <a:cubicBezTo>
                          <a:pt x="386810" y="13525"/>
                          <a:pt x="386905" y="14288"/>
                          <a:pt x="386905" y="150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8" name="Google Shape;798;p26"/>
                  <p:cNvSpPr/>
                  <p:nvPr/>
                </p:nvSpPr>
                <p:spPr>
                  <a:xfrm>
                    <a:off x="2237422" y="5626036"/>
                    <a:ext cx="374141" cy="5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141" h="52864" extrusionOk="0">
                        <a:moveTo>
                          <a:pt x="374142" y="2381"/>
                        </a:moveTo>
                        <a:lnTo>
                          <a:pt x="374142" y="37815"/>
                        </a:lnTo>
                        <a:cubicBezTo>
                          <a:pt x="374142" y="46101"/>
                          <a:pt x="367475" y="52864"/>
                          <a:pt x="359188" y="52864"/>
                        </a:cubicBezTo>
                        <a:lnTo>
                          <a:pt x="2286" y="52864"/>
                        </a:lnTo>
                        <a:cubicBezTo>
                          <a:pt x="1619" y="52864"/>
                          <a:pt x="857" y="52864"/>
                          <a:pt x="191" y="52674"/>
                        </a:cubicBezTo>
                        <a:cubicBezTo>
                          <a:pt x="95" y="52007"/>
                          <a:pt x="0" y="51245"/>
                          <a:pt x="0" y="50578"/>
                        </a:cubicBezTo>
                        <a:lnTo>
                          <a:pt x="0" y="15050"/>
                        </a:lnTo>
                        <a:cubicBezTo>
                          <a:pt x="0" y="6763"/>
                          <a:pt x="6668" y="0"/>
                          <a:pt x="14954" y="0"/>
                        </a:cubicBezTo>
                        <a:lnTo>
                          <a:pt x="371856" y="0"/>
                        </a:lnTo>
                        <a:cubicBezTo>
                          <a:pt x="372523" y="0"/>
                          <a:pt x="373285" y="0"/>
                          <a:pt x="373952" y="191"/>
                        </a:cubicBezTo>
                        <a:cubicBezTo>
                          <a:pt x="374047" y="858"/>
                          <a:pt x="374142" y="1620"/>
                          <a:pt x="374142" y="238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99" name="Google Shape;799;p26"/>
              <p:cNvGrpSpPr/>
              <p:nvPr/>
            </p:nvGrpSpPr>
            <p:grpSpPr>
              <a:xfrm>
                <a:off x="2336863" y="5554217"/>
                <a:ext cx="177355" cy="15050"/>
                <a:chOff x="2336863" y="5554217"/>
                <a:chExt cx="177355" cy="15050"/>
              </a:xfrm>
            </p:grpSpPr>
            <p:sp>
              <p:nvSpPr>
                <p:cNvPr id="800" name="Google Shape;800;p26"/>
                <p:cNvSpPr/>
                <p:nvPr/>
              </p:nvSpPr>
              <p:spPr>
                <a:xfrm>
                  <a:off x="2336863" y="555421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4"/>
                      </a:moveTo>
                      <a:cubicBezTo>
                        <a:pt x="15049" y="11680"/>
                        <a:pt x="11681" y="15049"/>
                        <a:pt x="7525" y="15049"/>
                      </a:cubicBezTo>
                      <a:cubicBezTo>
                        <a:pt x="3369" y="15049"/>
                        <a:pt x="0" y="11680"/>
                        <a:pt x="0" y="7524"/>
                      </a:cubicBezTo>
                      <a:cubicBezTo>
                        <a:pt x="0" y="3369"/>
                        <a:pt x="3369" y="0"/>
                        <a:pt x="7525" y="0"/>
                      </a:cubicBezTo>
                      <a:cubicBezTo>
                        <a:pt x="11681" y="0"/>
                        <a:pt x="15049" y="3369"/>
                        <a:pt x="15049" y="75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6"/>
                <p:cNvSpPr/>
                <p:nvPr/>
              </p:nvSpPr>
              <p:spPr>
                <a:xfrm>
                  <a:off x="2377440" y="5554217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5"/>
                      </a:moveTo>
                      <a:cubicBezTo>
                        <a:pt x="15049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49" y="3334"/>
                        <a:pt x="15049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6"/>
                <p:cNvSpPr/>
                <p:nvPr/>
              </p:nvSpPr>
              <p:spPr>
                <a:xfrm>
                  <a:off x="2418016" y="5554217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26"/>
                <p:cNvSpPr/>
                <p:nvPr/>
              </p:nvSpPr>
              <p:spPr>
                <a:xfrm>
                  <a:off x="2458593" y="555421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4"/>
                      </a:moveTo>
                      <a:cubicBezTo>
                        <a:pt x="15049" y="11680"/>
                        <a:pt x="11680" y="15049"/>
                        <a:pt x="7525" y="15049"/>
                      </a:cubicBezTo>
                      <a:cubicBezTo>
                        <a:pt x="3369" y="15049"/>
                        <a:pt x="0" y="11680"/>
                        <a:pt x="0" y="7524"/>
                      </a:cubicBezTo>
                      <a:cubicBezTo>
                        <a:pt x="0" y="3369"/>
                        <a:pt x="3369" y="0"/>
                        <a:pt x="7525" y="0"/>
                      </a:cubicBezTo>
                      <a:cubicBezTo>
                        <a:pt x="11681" y="0"/>
                        <a:pt x="15049" y="3369"/>
                        <a:pt x="15049" y="75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26"/>
                <p:cNvSpPr/>
                <p:nvPr/>
              </p:nvSpPr>
              <p:spPr>
                <a:xfrm>
                  <a:off x="2499169" y="5554217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05" name="Google Shape;805;p26"/>
              <p:cNvGrpSpPr/>
              <p:nvPr/>
            </p:nvGrpSpPr>
            <p:grpSpPr>
              <a:xfrm>
                <a:off x="2336863" y="5641848"/>
                <a:ext cx="177355" cy="15049"/>
                <a:chOff x="2336863" y="5641848"/>
                <a:chExt cx="177355" cy="15049"/>
              </a:xfrm>
            </p:grpSpPr>
            <p:sp>
              <p:nvSpPr>
                <p:cNvPr id="806" name="Google Shape;806;p26"/>
                <p:cNvSpPr/>
                <p:nvPr/>
              </p:nvSpPr>
              <p:spPr>
                <a:xfrm>
                  <a:off x="2336863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6"/>
                <p:cNvSpPr/>
                <p:nvPr/>
              </p:nvSpPr>
              <p:spPr>
                <a:xfrm>
                  <a:off x="2377440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5"/>
                      </a:moveTo>
                      <a:cubicBezTo>
                        <a:pt x="15049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49" y="3334"/>
                        <a:pt x="15049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2418016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6"/>
                <p:cNvSpPr/>
                <p:nvPr/>
              </p:nvSpPr>
              <p:spPr>
                <a:xfrm>
                  <a:off x="2458592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6"/>
                <p:cNvSpPr/>
                <p:nvPr/>
              </p:nvSpPr>
              <p:spPr>
                <a:xfrm>
                  <a:off x="2499169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11" name="Google Shape;811;p26"/>
            <p:cNvGrpSpPr/>
            <p:nvPr/>
          </p:nvGrpSpPr>
          <p:grpSpPr>
            <a:xfrm>
              <a:off x="1161625" y="3903897"/>
              <a:ext cx="215413" cy="215333"/>
              <a:chOff x="2288857" y="5187981"/>
              <a:chExt cx="258413" cy="258317"/>
            </a:xfrm>
          </p:grpSpPr>
          <p:sp>
            <p:nvSpPr>
              <p:cNvPr id="812" name="Google Shape;812;p26"/>
              <p:cNvSpPr/>
              <p:nvPr/>
            </p:nvSpPr>
            <p:spPr>
              <a:xfrm>
                <a:off x="2288857" y="5187981"/>
                <a:ext cx="258413" cy="258317"/>
              </a:xfrm>
              <a:custGeom>
                <a:avLst/>
                <a:gdLst/>
                <a:ahLst/>
                <a:cxnLst/>
                <a:rect l="l" t="t" r="r" b="b"/>
                <a:pathLst>
                  <a:path w="258413" h="258317" extrusionOk="0">
                    <a:moveTo>
                      <a:pt x="258413" y="129159"/>
                    </a:moveTo>
                    <a:cubicBezTo>
                      <a:pt x="258413" y="159544"/>
                      <a:pt x="247936" y="187452"/>
                      <a:pt x="230410" y="209454"/>
                    </a:cubicBezTo>
                    <a:cubicBezTo>
                      <a:pt x="206692" y="239268"/>
                      <a:pt x="170212" y="258318"/>
                      <a:pt x="129159" y="258318"/>
                    </a:cubicBezTo>
                    <a:cubicBezTo>
                      <a:pt x="88106" y="258318"/>
                      <a:pt x="51625" y="239268"/>
                      <a:pt x="28004" y="209454"/>
                    </a:cubicBezTo>
                    <a:cubicBezTo>
                      <a:pt x="27337" y="208597"/>
                      <a:pt x="26670" y="207740"/>
                      <a:pt x="26003" y="206788"/>
                    </a:cubicBezTo>
                    <a:cubicBezTo>
                      <a:pt x="9716" y="185166"/>
                      <a:pt x="0" y="158305"/>
                      <a:pt x="0" y="129159"/>
                    </a:cubicBezTo>
                    <a:cubicBezTo>
                      <a:pt x="0" y="57817"/>
                      <a:pt x="57817" y="0"/>
                      <a:pt x="129159" y="0"/>
                    </a:cubicBezTo>
                    <a:cubicBezTo>
                      <a:pt x="176784" y="0"/>
                      <a:pt x="218313" y="25717"/>
                      <a:pt x="240697" y="64008"/>
                    </a:cubicBezTo>
                    <a:cubicBezTo>
                      <a:pt x="251936" y="83153"/>
                      <a:pt x="258318" y="105442"/>
                      <a:pt x="258318" y="1291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2316956" y="5234082"/>
                <a:ext cx="202501" cy="212216"/>
              </a:xfrm>
              <a:custGeom>
                <a:avLst/>
                <a:gdLst/>
                <a:ahLst/>
                <a:cxnLst/>
                <a:rect l="l" t="t" r="r" b="b"/>
                <a:pathLst>
                  <a:path w="202501" h="212216" extrusionOk="0">
                    <a:moveTo>
                      <a:pt x="202406" y="163353"/>
                    </a:moveTo>
                    <a:cubicBezTo>
                      <a:pt x="178689" y="193167"/>
                      <a:pt x="142208" y="212217"/>
                      <a:pt x="101155" y="212217"/>
                    </a:cubicBezTo>
                    <a:cubicBezTo>
                      <a:pt x="60103" y="212217"/>
                      <a:pt x="23622" y="193167"/>
                      <a:pt x="0" y="163353"/>
                    </a:cubicBezTo>
                    <a:cubicBezTo>
                      <a:pt x="9525" y="122682"/>
                      <a:pt x="42958" y="91249"/>
                      <a:pt x="84677" y="84582"/>
                    </a:cubicBezTo>
                    <a:cubicBezTo>
                      <a:pt x="68675" y="78010"/>
                      <a:pt x="57341" y="62293"/>
                      <a:pt x="57341" y="43910"/>
                    </a:cubicBezTo>
                    <a:cubicBezTo>
                      <a:pt x="57341" y="19717"/>
                      <a:pt x="76962" y="0"/>
                      <a:pt x="101251" y="0"/>
                    </a:cubicBezTo>
                    <a:cubicBezTo>
                      <a:pt x="125539" y="0"/>
                      <a:pt x="145161" y="19717"/>
                      <a:pt x="145161" y="43910"/>
                    </a:cubicBezTo>
                    <a:cubicBezTo>
                      <a:pt x="145161" y="62293"/>
                      <a:pt x="133826" y="78010"/>
                      <a:pt x="117824" y="84582"/>
                    </a:cubicBezTo>
                    <a:cubicBezTo>
                      <a:pt x="159544" y="91249"/>
                      <a:pt x="192976" y="122682"/>
                      <a:pt x="202501" y="1633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4" name="Google Shape;814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815" name="Google Shape;815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7" name="Google Shape;817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818" name="Google Shape;818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1" name="Google Shape;821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7" name="Google Shape;827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828" name="Google Shape;828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0" name="Google Shape;830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3" name="Google Shape;833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34" name="Google Shape;834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9" name="Google Shape;839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0" name="Google Shape;840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41" name="Google Shape;841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42" name="Google Shape;842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6" name="Google Shape;846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47" name="Google Shape;847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48" name="Google Shape;848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9" name="Google Shape;849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0" name="Google Shape;850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1" name="Google Shape;851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52" name="Google Shape;852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3" name="Google Shape;853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4" name="Google Shape;854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55" name="Google Shape;855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6" name="Google Shape;856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7" name="Google Shape;857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58" name="Google Shape;858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59" name="Google Shape;859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60" name="Google Shape;860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1" name="Google Shape;861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62" name="Google Shape;862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65" name="Google Shape;865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66" name="Google Shape;866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8" name="Google Shape;868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69" name="Google Shape;869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73" name="Google Shape;873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74" name="Google Shape;874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75" name="Google Shape;875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76" name="Google Shape;876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79" name="Google Shape;879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80" name="Google Shape;880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5"/>
          <p:cNvSpPr/>
          <p:nvPr/>
        </p:nvSpPr>
        <p:spPr>
          <a:xfrm>
            <a:off x="582618" y="637413"/>
            <a:ext cx="363300" cy="36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6" name="Google Shape;1116;p35"/>
          <p:cNvSpPr/>
          <p:nvPr/>
        </p:nvSpPr>
        <p:spPr>
          <a:xfrm>
            <a:off x="8212043" y="637413"/>
            <a:ext cx="363300" cy="36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35"/>
          <p:cNvSpPr txBox="1">
            <a:spLocks noGrp="1"/>
          </p:cNvSpPr>
          <p:nvPr>
            <p:ph type="subTitle" idx="1"/>
          </p:nvPr>
        </p:nvSpPr>
        <p:spPr>
          <a:xfrm>
            <a:off x="822050" y="1655405"/>
            <a:ext cx="7192140" cy="4273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/>
              <a:t>z = Σ(α × z) / Σα</a:t>
            </a:r>
          </a:p>
          <a:p>
            <a:pPr algn="just">
              <a:lnSpc>
                <a:spcPct val="150000"/>
              </a:lnSpc>
            </a:pPr>
            <a:r>
              <a:rPr lang="pl-PL" sz="2000" dirty="0"/>
              <a:t>  = (0.25×6000 + 0.75×4000 + 0.25×4000) / (0.25 + 0.75 + 0.25)</a:t>
            </a:r>
          </a:p>
          <a:p>
            <a:pPr algn="just">
              <a:lnSpc>
                <a:spcPct val="150000"/>
              </a:lnSpc>
            </a:pPr>
            <a:r>
              <a:rPr lang="pl-PL" sz="2000" dirty="0"/>
              <a:t>  = (1500 + 3000 + 1000) / 1.25</a:t>
            </a:r>
          </a:p>
          <a:p>
            <a:pPr algn="just">
              <a:lnSpc>
                <a:spcPct val="150000"/>
              </a:lnSpc>
            </a:pPr>
            <a:r>
              <a:rPr lang="pl-PL" sz="2000" dirty="0"/>
              <a:t>  = 4400</a:t>
            </a: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Hasil akhir: </a:t>
            </a:r>
            <a:r>
              <a:rPr lang="en-US" sz="2000" dirty="0" err="1"/>
              <a:t>Produksi</a:t>
            </a:r>
            <a:r>
              <a:rPr lang="en-US" sz="2000" dirty="0"/>
              <a:t> yang </a:t>
            </a:r>
            <a:r>
              <a:rPr lang="en-US" sz="2000" dirty="0" err="1"/>
              <a:t>dihasilkan</a:t>
            </a:r>
            <a:r>
              <a:rPr lang="en-US" sz="2000" dirty="0"/>
              <a:t> adalah 4400</a:t>
            </a:r>
            <a:endParaRPr lang="pl-PL" sz="2000" dirty="0"/>
          </a:p>
        </p:txBody>
      </p:sp>
      <p:sp>
        <p:nvSpPr>
          <p:cNvPr id="1119" name="Google Shape;1119;p35"/>
          <p:cNvSpPr txBox="1">
            <a:spLocks noGrp="1"/>
          </p:cNvSpPr>
          <p:nvPr>
            <p:ph type="title" idx="2"/>
          </p:nvPr>
        </p:nvSpPr>
        <p:spPr>
          <a:xfrm>
            <a:off x="1789907" y="741421"/>
            <a:ext cx="5564185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Langkah</a:t>
            </a:r>
            <a:r>
              <a:rPr lang="en-US" sz="3600" dirty="0"/>
              <a:t> 4</a:t>
            </a:r>
            <a:br>
              <a:rPr lang="en-US" sz="3600" dirty="0"/>
            </a:br>
            <a:r>
              <a:rPr lang="en-US" sz="3600" dirty="0" err="1"/>
              <a:t>Defuzzifikasi</a:t>
            </a:r>
            <a:endParaRPr sz="3600" dirty="0"/>
          </a:p>
        </p:txBody>
      </p:sp>
      <p:sp>
        <p:nvSpPr>
          <p:cNvPr id="1123" name="Google Shape;1123;p35"/>
          <p:cNvSpPr/>
          <p:nvPr/>
        </p:nvSpPr>
        <p:spPr>
          <a:xfrm>
            <a:off x="20891" y="2183144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4" name="Google Shape;1124;p35"/>
          <p:cNvGrpSpPr/>
          <p:nvPr/>
        </p:nvGrpSpPr>
        <p:grpSpPr>
          <a:xfrm>
            <a:off x="20891" y="1376988"/>
            <a:ext cx="552408" cy="792759"/>
            <a:chOff x="10519314" y="4728596"/>
            <a:chExt cx="751780" cy="1078731"/>
          </a:xfrm>
        </p:grpSpPr>
        <p:grpSp>
          <p:nvGrpSpPr>
            <p:cNvPr id="1125" name="Google Shape;1125;p35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1126" name="Google Shape;1126;p35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1127" name="Google Shape;1127;p35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35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35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30" name="Google Shape;1130;p35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1131" name="Google Shape;1131;p35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2" name="Google Shape;1132;p35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3" name="Google Shape;1133;p35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4" name="Google Shape;1134;p35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35" name="Google Shape;1135;p35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1136" name="Google Shape;1136;p35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35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38" name="Google Shape;1138;p35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1139" name="Google Shape;1139;p35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35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1" name="Google Shape;1141;p35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1142" name="Google Shape;1142;p35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3" name="Google Shape;1143;p35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44" name="Google Shape;1144;p35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1145" name="Google Shape;1145;p35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35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47" name="Google Shape;1147;p35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1148" name="Google Shape;1148;p35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9" name="Google Shape;1149;p35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0" name="Google Shape;1150;p35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1151" name="Google Shape;1151;p35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2" name="Google Shape;1152;p35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153" name="Google Shape;1153;p35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1154" name="Google Shape;1154;p35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35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6" name="Google Shape;1156;p35"/>
          <p:cNvGrpSpPr/>
          <p:nvPr/>
        </p:nvGrpSpPr>
        <p:grpSpPr>
          <a:xfrm>
            <a:off x="463464" y="646432"/>
            <a:ext cx="426307" cy="643642"/>
            <a:chOff x="10572463" y="3528536"/>
            <a:chExt cx="580168" cy="875823"/>
          </a:xfrm>
        </p:grpSpPr>
        <p:grpSp>
          <p:nvGrpSpPr>
            <p:cNvPr id="1157" name="Google Shape;1157;p35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1158" name="Google Shape;1158;p35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59" name="Google Shape;1159;p35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1160" name="Google Shape;1160;p35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35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35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35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35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35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6" name="Google Shape;1166;p35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1167" name="Google Shape;1167;p35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35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35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35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71" name="Google Shape;1171;p35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2" name="Google Shape;1172;p35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1173" name="Google Shape;1173;p35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74" name="Google Shape;1174;p35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1175" name="Google Shape;1175;p35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35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35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35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35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35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81" name="Google Shape;1181;p35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1182" name="Google Shape;1182;p35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35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35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35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86" name="Google Shape;1186;p35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7" name="Google Shape;1187;p35"/>
          <p:cNvGrpSpPr/>
          <p:nvPr/>
        </p:nvGrpSpPr>
        <p:grpSpPr>
          <a:xfrm>
            <a:off x="350862" y="1234508"/>
            <a:ext cx="18197" cy="243247"/>
            <a:chOff x="10809827" y="4402455"/>
            <a:chExt cx="24764" cy="330993"/>
          </a:xfrm>
        </p:grpSpPr>
        <p:sp>
          <p:nvSpPr>
            <p:cNvPr id="1188" name="Google Shape;1188;p3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35"/>
          <p:cNvGrpSpPr/>
          <p:nvPr/>
        </p:nvGrpSpPr>
        <p:grpSpPr>
          <a:xfrm>
            <a:off x="8177748" y="1651166"/>
            <a:ext cx="363177" cy="451073"/>
            <a:chOff x="7385113" y="1535430"/>
            <a:chExt cx="435673" cy="541115"/>
          </a:xfrm>
        </p:grpSpPr>
        <p:sp>
          <p:nvSpPr>
            <p:cNvPr id="1192" name="Google Shape;1192;p35"/>
            <p:cNvSpPr/>
            <p:nvPr/>
          </p:nvSpPr>
          <p:spPr>
            <a:xfrm>
              <a:off x="7385113" y="1535430"/>
              <a:ext cx="435673" cy="541115"/>
            </a:xfrm>
            <a:custGeom>
              <a:avLst/>
              <a:gdLst/>
              <a:ahLst/>
              <a:cxnLst/>
              <a:rect l="l" t="t" r="r" b="b"/>
              <a:pathLst>
                <a:path w="435673" h="541115" extrusionOk="0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3" name="Google Shape;1193;p35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1194" name="Google Shape;1194;p35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35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9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7" name="Google Shape;1197;p35"/>
          <p:cNvGrpSpPr/>
          <p:nvPr/>
        </p:nvGrpSpPr>
        <p:grpSpPr>
          <a:xfrm>
            <a:off x="8210343" y="1703611"/>
            <a:ext cx="299338" cy="313076"/>
            <a:chOff x="7420451" y="1639728"/>
            <a:chExt cx="359091" cy="375571"/>
          </a:xfrm>
        </p:grpSpPr>
        <p:sp>
          <p:nvSpPr>
            <p:cNvPr id="1198" name="Google Shape;1198;p35"/>
            <p:cNvSpPr/>
            <p:nvPr/>
          </p:nvSpPr>
          <p:spPr>
            <a:xfrm>
              <a:off x="7420451" y="1852041"/>
              <a:ext cx="357473" cy="163258"/>
            </a:xfrm>
            <a:custGeom>
              <a:avLst/>
              <a:gdLst/>
              <a:ahLst/>
              <a:cxnLst/>
              <a:rect l="l" t="t" r="r" b="b"/>
              <a:pathLst>
                <a:path w="357473" h="163258" extrusionOk="0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7425594" y="1639728"/>
              <a:ext cx="353948" cy="180117"/>
            </a:xfrm>
            <a:custGeom>
              <a:avLst/>
              <a:gdLst/>
              <a:ahLst/>
              <a:cxnLst/>
              <a:rect l="l" t="t" r="r" b="b"/>
              <a:pathLst>
                <a:path w="353948" h="180117" extrusionOk="0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35"/>
          <p:cNvGrpSpPr/>
          <p:nvPr/>
        </p:nvGrpSpPr>
        <p:grpSpPr>
          <a:xfrm>
            <a:off x="8727041" y="1536370"/>
            <a:ext cx="396068" cy="717683"/>
            <a:chOff x="1945386" y="5582316"/>
            <a:chExt cx="470725" cy="852963"/>
          </a:xfrm>
        </p:grpSpPr>
        <p:grpSp>
          <p:nvGrpSpPr>
            <p:cNvPr id="1201" name="Google Shape;1201;p35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1202" name="Google Shape;1202;p35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35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4" name="Google Shape;1204;p35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5"/>
          <p:cNvGrpSpPr/>
          <p:nvPr/>
        </p:nvGrpSpPr>
        <p:grpSpPr>
          <a:xfrm>
            <a:off x="8109354" y="529629"/>
            <a:ext cx="1061979" cy="558999"/>
            <a:chOff x="3859815" y="2867310"/>
            <a:chExt cx="1262157" cy="664368"/>
          </a:xfrm>
        </p:grpSpPr>
        <p:sp>
          <p:nvSpPr>
            <p:cNvPr id="1206" name="Google Shape;1206;p35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7" name="Google Shape;1207;p35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208" name="Google Shape;1208;p35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209" name="Google Shape;1209;p35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210" name="Google Shape;1210;p35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1" name="Google Shape;1211;p35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2" name="Google Shape;1212;p35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213" name="Google Shape;1213;p35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4" name="Google Shape;1214;p35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5" name="Google Shape;1215;p35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216" name="Google Shape;1216;p35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7" name="Google Shape;1217;p35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218" name="Google Shape;1218;p35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35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1" name="Google Shape;1221;p35"/>
          <p:cNvGrpSpPr/>
          <p:nvPr/>
        </p:nvGrpSpPr>
        <p:grpSpPr>
          <a:xfrm>
            <a:off x="8761582" y="1103296"/>
            <a:ext cx="225151" cy="442802"/>
            <a:chOff x="10809827" y="4402455"/>
            <a:chExt cx="24764" cy="330993"/>
          </a:xfrm>
        </p:grpSpPr>
        <p:sp>
          <p:nvSpPr>
            <p:cNvPr id="1222" name="Google Shape;1222;p3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35"/>
          <p:cNvGrpSpPr/>
          <p:nvPr/>
        </p:nvGrpSpPr>
        <p:grpSpPr>
          <a:xfrm rot="-5400000">
            <a:off x="8582370" y="1642646"/>
            <a:ext cx="18197" cy="243247"/>
            <a:chOff x="10809827" y="4402455"/>
            <a:chExt cx="24764" cy="330993"/>
          </a:xfrm>
        </p:grpSpPr>
        <p:sp>
          <p:nvSpPr>
            <p:cNvPr id="1226" name="Google Shape;1226;p3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29" name="Google Shape;1229;p35"/>
          <p:cNvCxnSpPr>
            <a:cxnSpLocks/>
          </p:cNvCxnSpPr>
          <p:nvPr/>
        </p:nvCxnSpPr>
        <p:spPr>
          <a:xfrm rot="5400000" flipH="1" flipV="1">
            <a:off x="4580514" y="-3431688"/>
            <a:ext cx="12700" cy="7629425"/>
          </a:xfrm>
          <a:prstGeom prst="bentConnector3">
            <a:avLst>
              <a:gd name="adj1" fmla="val 1800000"/>
            </a:avLst>
          </a:prstGeom>
          <a:noFill/>
          <a:ln w="19050" cap="flat" cmpd="sng">
            <a:solidFill>
              <a:schemeClr val="accent4"/>
            </a:solidFill>
            <a:prstDash val="dashDot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Contoh</a:t>
            </a:r>
            <a:endParaRPr sz="4800" dirty="0"/>
          </a:p>
        </p:txBody>
      </p:sp>
      <p:sp>
        <p:nvSpPr>
          <p:cNvPr id="1075" name="Google Shape;1075;p32"/>
          <p:cNvSpPr txBox="1">
            <a:spLocks noGrp="1"/>
          </p:cNvSpPr>
          <p:nvPr>
            <p:ph type="subTitle" idx="4"/>
          </p:nvPr>
        </p:nvSpPr>
        <p:spPr>
          <a:xfrm>
            <a:off x="937625" y="1127509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Diketahui:</a:t>
            </a:r>
            <a:endParaRPr sz="2000" dirty="0"/>
          </a:p>
        </p:txBody>
      </p:sp>
      <p:sp>
        <p:nvSpPr>
          <p:cNvPr id="1076" name="Google Shape;1076;p32"/>
          <p:cNvSpPr txBox="1">
            <a:spLocks noGrp="1"/>
          </p:cNvSpPr>
          <p:nvPr>
            <p:ph type="subTitle" idx="5"/>
          </p:nvPr>
        </p:nvSpPr>
        <p:spPr>
          <a:xfrm>
            <a:off x="937625" y="2745043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/>
              <a:t>T</a:t>
            </a:r>
            <a:r>
              <a:rPr lang="en-US" sz="2000" dirty="0" err="1"/>
              <a:t>ujuan</a:t>
            </a:r>
            <a:endParaRPr sz="2000" dirty="0"/>
          </a:p>
        </p:txBody>
      </p:sp>
      <p:sp>
        <p:nvSpPr>
          <p:cNvPr id="1077" name="Google Shape;1077;p32"/>
          <p:cNvSpPr txBox="1">
            <a:spLocks noGrp="1"/>
          </p:cNvSpPr>
          <p:nvPr>
            <p:ph type="subTitle" idx="1"/>
          </p:nvPr>
        </p:nvSpPr>
        <p:spPr>
          <a:xfrm>
            <a:off x="937625" y="1695712"/>
            <a:ext cx="2673154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Permintaan</a:t>
            </a:r>
            <a:r>
              <a:rPr lang="en-US" sz="2000" dirty="0"/>
              <a:t> = 3500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Peraediaan</a:t>
            </a:r>
            <a:r>
              <a:rPr lang="en-US" sz="2000" dirty="0"/>
              <a:t> = 500</a:t>
            </a:r>
            <a:endParaRPr sz="2000" dirty="0"/>
          </a:p>
        </p:txBody>
      </p:sp>
      <p:sp>
        <p:nvSpPr>
          <p:cNvPr id="1078" name="Google Shape;1078;p32"/>
          <p:cNvSpPr txBox="1">
            <a:spLocks noGrp="1"/>
          </p:cNvSpPr>
          <p:nvPr>
            <p:ph type="subTitle" idx="2"/>
          </p:nvPr>
        </p:nvSpPr>
        <p:spPr>
          <a:xfrm>
            <a:off x="937626" y="3359860"/>
            <a:ext cx="4350598" cy="1818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Tsukamoto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47"/>
          <p:cNvSpPr txBox="1">
            <a:spLocks noGrp="1"/>
          </p:cNvSpPr>
          <p:nvPr>
            <p:ph type="title"/>
          </p:nvPr>
        </p:nvSpPr>
        <p:spPr>
          <a:xfrm>
            <a:off x="720000" y="1438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Langkah</a:t>
            </a:r>
            <a:r>
              <a:rPr lang="en-US" sz="3600" dirty="0"/>
              <a:t> 1</a:t>
            </a:r>
            <a:br>
              <a:rPr lang="en-US" sz="3600" dirty="0"/>
            </a:br>
            <a:r>
              <a:rPr lang="en-US" sz="3600" dirty="0"/>
              <a:t>Membership Functions</a:t>
            </a:r>
            <a:endParaRPr sz="3600" dirty="0"/>
          </a:p>
        </p:txBody>
      </p:sp>
      <p:sp>
        <p:nvSpPr>
          <p:cNvPr id="1851" name="Google Shape;1851;p47"/>
          <p:cNvSpPr txBox="1">
            <a:spLocks noGrp="1"/>
          </p:cNvSpPr>
          <p:nvPr>
            <p:ph type="body" idx="1"/>
          </p:nvPr>
        </p:nvSpPr>
        <p:spPr>
          <a:xfrm>
            <a:off x="720000" y="17271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Fungsi Keanggotaan Permintaan: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Turun: </a:t>
            </a:r>
            <a:r>
              <a:rPr lang="el-GR" sz="2000" dirty="0"/>
              <a:t>μ(</a:t>
            </a:r>
            <a:r>
              <a:rPr lang="id-ID" sz="2000" dirty="0"/>
              <a:t>turun) = max(0, min(1, (3000 - x) / 2000))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Tetap: </a:t>
            </a:r>
            <a:r>
              <a:rPr lang="el-GR" sz="2000" dirty="0"/>
              <a:t>μ(</a:t>
            </a:r>
            <a:r>
              <a:rPr lang="id-ID" sz="2000" dirty="0"/>
              <a:t>tetap) = max(0, min((x - 1000) / 2000, (5000 - x) / 2000))</a:t>
            </a:r>
            <a:endParaRPr lang="en-US" sz="2000" dirty="0"/>
          </a:p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Naik: </a:t>
            </a:r>
            <a:r>
              <a:rPr lang="el-GR" sz="2000" dirty="0"/>
              <a:t>μ(</a:t>
            </a:r>
            <a:r>
              <a:rPr lang="id-ID" sz="2000" dirty="0"/>
              <a:t>naik) = max(0, min((x - 3000) / 2000, 1))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" sz="2000" dirty="0"/>
              <a:t>				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7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US" sz="2000" dirty="0"/>
              <a:t>Fungsi </a:t>
            </a:r>
            <a:r>
              <a:rPr lang="en-US" sz="2000" dirty="0" err="1"/>
              <a:t>Keanggotaan</a:t>
            </a:r>
            <a:r>
              <a:rPr lang="en-US" sz="2000" dirty="0"/>
              <a:t> </a:t>
            </a:r>
            <a:r>
              <a:rPr lang="en-US" sz="2000" dirty="0" err="1"/>
              <a:t>Persediaan</a:t>
            </a:r>
            <a:r>
              <a:rPr lang="en-US" sz="2000" dirty="0"/>
              <a:t>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sz="2000" dirty="0" err="1"/>
              <a:t>Sedikit</a:t>
            </a:r>
            <a:r>
              <a:rPr lang="en-US" sz="2000" dirty="0"/>
              <a:t>: </a:t>
            </a:r>
            <a:r>
              <a:rPr lang="el-GR" sz="2000" dirty="0"/>
              <a:t>μ(</a:t>
            </a:r>
            <a:r>
              <a:rPr lang="en-US" sz="2000" dirty="0" err="1"/>
              <a:t>sedikit</a:t>
            </a:r>
            <a:r>
              <a:rPr lang="en-US" sz="2000" dirty="0"/>
              <a:t>) = max(0, min(1, (400 - x) / 400))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sz="2000" dirty="0" err="1"/>
              <a:t>Sedang</a:t>
            </a:r>
            <a:r>
              <a:rPr lang="en-US" sz="2000" dirty="0"/>
              <a:t>: </a:t>
            </a:r>
            <a:r>
              <a:rPr lang="el-GR" sz="2000" dirty="0"/>
              <a:t>μ(</a:t>
            </a:r>
            <a:r>
              <a:rPr lang="en-US" sz="2000" dirty="0" err="1"/>
              <a:t>sedang</a:t>
            </a:r>
            <a:r>
              <a:rPr lang="en-US" sz="2000" dirty="0"/>
              <a:t>) = max(0, min((x - 200) / 200, (800 - x) / 200))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sz="2000" dirty="0"/>
              <a:t>Banyak: </a:t>
            </a:r>
            <a:r>
              <a:rPr lang="el-GR" sz="2000" dirty="0"/>
              <a:t>μ(</a:t>
            </a:r>
            <a:r>
              <a:rPr lang="en-US" sz="2000" dirty="0" err="1"/>
              <a:t>banyak</a:t>
            </a:r>
            <a:r>
              <a:rPr lang="en-US" sz="2000" dirty="0"/>
              <a:t>) = max(0, min((x - 600) / 400, 1))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" sz="2000" dirty="0"/>
              <a:t>				     </a:t>
            </a:r>
            <a:endParaRPr lang="en-US" sz="2000" dirty="0"/>
          </a:p>
        </p:txBody>
      </p:sp>
      <p:grpSp>
        <p:nvGrpSpPr>
          <p:cNvPr id="2" name="Google Shape;1661;p46">
            <a:extLst>
              <a:ext uri="{FF2B5EF4-FFF2-40B4-BE49-F238E27FC236}">
                <a16:creationId xmlns:a16="http://schemas.microsoft.com/office/drawing/2014/main" id="{C6C4A256-4AD3-7C3E-DFFE-0FC63120BA7B}"/>
              </a:ext>
            </a:extLst>
          </p:cNvPr>
          <p:cNvGrpSpPr/>
          <p:nvPr/>
        </p:nvGrpSpPr>
        <p:grpSpPr>
          <a:xfrm>
            <a:off x="7570382" y="3540642"/>
            <a:ext cx="1179360" cy="1435398"/>
            <a:chOff x="3201801" y="1970434"/>
            <a:chExt cx="2073497" cy="2633567"/>
          </a:xfrm>
        </p:grpSpPr>
        <p:sp>
          <p:nvSpPr>
            <p:cNvPr id="6" name="Google Shape;1662;p46">
              <a:extLst>
                <a:ext uri="{FF2B5EF4-FFF2-40B4-BE49-F238E27FC236}">
                  <a16:creationId xmlns:a16="http://schemas.microsoft.com/office/drawing/2014/main" id="{98A422E5-EED5-B2F1-AFA4-2EFA4F1412CA}"/>
                </a:ext>
              </a:extLst>
            </p:cNvPr>
            <p:cNvSpPr/>
            <p:nvPr/>
          </p:nvSpPr>
          <p:spPr>
            <a:xfrm>
              <a:off x="3201801" y="3436332"/>
              <a:ext cx="480250" cy="996124"/>
            </a:xfrm>
            <a:custGeom>
              <a:avLst/>
              <a:gdLst/>
              <a:ahLst/>
              <a:cxnLst/>
              <a:rect l="l" t="t" r="r" b="b"/>
              <a:pathLst>
                <a:path w="480250" h="996124" extrusionOk="0">
                  <a:moveTo>
                    <a:pt x="92107" y="0"/>
                  </a:moveTo>
                  <a:lnTo>
                    <a:pt x="480250" y="0"/>
                  </a:lnTo>
                  <a:lnTo>
                    <a:pt x="480250" y="996124"/>
                  </a:lnTo>
                  <a:lnTo>
                    <a:pt x="92107" y="996124"/>
                  </a:lnTo>
                  <a:cubicBezTo>
                    <a:pt x="41243" y="996124"/>
                    <a:pt x="0" y="954881"/>
                    <a:pt x="0" y="904018"/>
                  </a:cubicBezTo>
                  <a:lnTo>
                    <a:pt x="0" y="92107"/>
                  </a:lnTo>
                  <a:cubicBezTo>
                    <a:pt x="0" y="41243"/>
                    <a:pt x="41243" y="0"/>
                    <a:pt x="92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1663;p46">
              <a:extLst>
                <a:ext uri="{FF2B5EF4-FFF2-40B4-BE49-F238E27FC236}">
                  <a16:creationId xmlns:a16="http://schemas.microsoft.com/office/drawing/2014/main" id="{DA2ED5FF-1BDB-5B40-542E-0A05B610F17A}"/>
                </a:ext>
              </a:extLst>
            </p:cNvPr>
            <p:cNvGrpSpPr/>
            <p:nvPr/>
          </p:nvGrpSpPr>
          <p:grpSpPr>
            <a:xfrm>
              <a:off x="3305147" y="3838453"/>
              <a:ext cx="209192" cy="209193"/>
              <a:chOff x="3927347" y="4792003"/>
              <a:chExt cx="209192" cy="209193"/>
            </a:xfrm>
          </p:grpSpPr>
          <p:grpSp>
            <p:nvGrpSpPr>
              <p:cNvPr id="1796" name="Google Shape;1664;p46">
                <a:extLst>
                  <a:ext uri="{FF2B5EF4-FFF2-40B4-BE49-F238E27FC236}">
                    <a16:creationId xmlns:a16="http://schemas.microsoft.com/office/drawing/2014/main" id="{88BB8236-C0AF-4630-E977-9C68DA64D632}"/>
                  </a:ext>
                </a:extLst>
              </p:cNvPr>
              <p:cNvGrpSpPr/>
              <p:nvPr/>
            </p:nvGrpSpPr>
            <p:grpSpPr>
              <a:xfrm>
                <a:off x="3927347" y="4792003"/>
                <a:ext cx="209192" cy="209192"/>
                <a:chOff x="3927347" y="4792003"/>
                <a:chExt cx="209192" cy="209192"/>
              </a:xfrm>
            </p:grpSpPr>
            <p:sp>
              <p:nvSpPr>
                <p:cNvPr id="1798" name="Google Shape;1665;p46">
                  <a:extLst>
                    <a:ext uri="{FF2B5EF4-FFF2-40B4-BE49-F238E27FC236}">
                      <a16:creationId xmlns:a16="http://schemas.microsoft.com/office/drawing/2014/main" id="{D4D0FDFA-3F29-AB6D-CC66-7E0E483F3B13}"/>
                    </a:ext>
                  </a:extLst>
                </p:cNvPr>
                <p:cNvSpPr/>
                <p:nvPr/>
              </p:nvSpPr>
              <p:spPr>
                <a:xfrm>
                  <a:off x="3927347" y="4792003"/>
                  <a:ext cx="209192" cy="209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92" h="209192" extrusionOk="0">
                      <a:moveTo>
                        <a:pt x="199263" y="9930"/>
                      </a:moveTo>
                      <a:lnTo>
                        <a:pt x="199263" y="9930"/>
                      </a:lnTo>
                      <a:cubicBezTo>
                        <a:pt x="212503" y="23170"/>
                        <a:pt x="212503" y="44601"/>
                        <a:pt x="199263" y="57841"/>
                      </a:cubicBezTo>
                      <a:lnTo>
                        <a:pt x="47911" y="209193"/>
                      </a:lnTo>
                      <a:lnTo>
                        <a:pt x="0" y="209193"/>
                      </a:lnTo>
                      <a:lnTo>
                        <a:pt x="0" y="161282"/>
                      </a:lnTo>
                      <a:lnTo>
                        <a:pt x="151352" y="9930"/>
                      </a:lnTo>
                      <a:cubicBezTo>
                        <a:pt x="164592" y="-3310"/>
                        <a:pt x="186023" y="-3310"/>
                        <a:pt x="199263" y="99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9" name="Google Shape;1666;p46">
                  <a:extLst>
                    <a:ext uri="{FF2B5EF4-FFF2-40B4-BE49-F238E27FC236}">
                      <a16:creationId xmlns:a16="http://schemas.microsoft.com/office/drawing/2014/main" id="{350534F0-CC30-1704-39E9-312715960123}"/>
                    </a:ext>
                  </a:extLst>
                </p:cNvPr>
                <p:cNvSpPr/>
                <p:nvPr/>
              </p:nvSpPr>
              <p:spPr>
                <a:xfrm>
                  <a:off x="3927824" y="4805933"/>
                  <a:ext cx="194881" cy="194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81" h="194881" extrusionOk="0">
                      <a:moveTo>
                        <a:pt x="146875" y="0"/>
                      </a:moveTo>
                      <a:lnTo>
                        <a:pt x="134207" y="12763"/>
                      </a:lnTo>
                      <a:lnTo>
                        <a:pt x="0" y="146971"/>
                      </a:lnTo>
                      <a:lnTo>
                        <a:pt x="47911" y="194881"/>
                      </a:lnTo>
                      <a:lnTo>
                        <a:pt x="194881" y="47911"/>
                      </a:lnTo>
                      <a:lnTo>
                        <a:pt x="1469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97" name="Google Shape;1667;p46">
                <a:extLst>
                  <a:ext uri="{FF2B5EF4-FFF2-40B4-BE49-F238E27FC236}">
                    <a16:creationId xmlns:a16="http://schemas.microsoft.com/office/drawing/2014/main" id="{E1D4DE06-CCE9-1575-3D55-54D50CDF45B7}"/>
                  </a:ext>
                </a:extLst>
              </p:cNvPr>
              <p:cNvSpPr/>
              <p:nvPr/>
            </p:nvSpPr>
            <p:spPr>
              <a:xfrm>
                <a:off x="3927347" y="4974050"/>
                <a:ext cx="27146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27146" extrusionOk="0">
                    <a:moveTo>
                      <a:pt x="0" y="27146"/>
                    </a:moveTo>
                    <a:lnTo>
                      <a:pt x="27146" y="27146"/>
                    </a:lnTo>
                    <a:lnTo>
                      <a:pt x="0" y="0"/>
                    </a:lnTo>
                    <a:lnTo>
                      <a:pt x="0" y="27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1668;p46">
              <a:extLst>
                <a:ext uri="{FF2B5EF4-FFF2-40B4-BE49-F238E27FC236}">
                  <a16:creationId xmlns:a16="http://schemas.microsoft.com/office/drawing/2014/main" id="{1FC7E21F-57AF-FDC1-C202-F0D5DA114652}"/>
                </a:ext>
              </a:extLst>
            </p:cNvPr>
            <p:cNvGrpSpPr/>
            <p:nvPr/>
          </p:nvGrpSpPr>
          <p:grpSpPr>
            <a:xfrm>
              <a:off x="3310386" y="4133276"/>
              <a:ext cx="200596" cy="205739"/>
              <a:chOff x="3932586" y="5086826"/>
              <a:chExt cx="200596" cy="205739"/>
            </a:xfrm>
          </p:grpSpPr>
          <p:sp>
            <p:nvSpPr>
              <p:cNvPr id="60" name="Google Shape;1669;p46">
                <a:extLst>
                  <a:ext uri="{FF2B5EF4-FFF2-40B4-BE49-F238E27FC236}">
                    <a16:creationId xmlns:a16="http://schemas.microsoft.com/office/drawing/2014/main" id="{5A2AD481-1BEB-97DE-FAF1-9BB8AAC14318}"/>
                  </a:ext>
                </a:extLst>
              </p:cNvPr>
              <p:cNvSpPr/>
              <p:nvPr/>
            </p:nvSpPr>
            <p:spPr>
              <a:xfrm>
                <a:off x="3938397" y="5133879"/>
                <a:ext cx="188785" cy="158686"/>
              </a:xfrm>
              <a:custGeom>
                <a:avLst/>
                <a:gdLst/>
                <a:ahLst/>
                <a:cxnLst/>
                <a:rect l="l" t="t" r="r" b="b"/>
                <a:pathLst>
                  <a:path w="188785" h="158686" extrusionOk="0">
                    <a:moveTo>
                      <a:pt x="155067" y="158687"/>
                    </a:moveTo>
                    <a:lnTo>
                      <a:pt x="33718" y="158687"/>
                    </a:lnTo>
                    <a:lnTo>
                      <a:pt x="0" y="0"/>
                    </a:lnTo>
                    <a:lnTo>
                      <a:pt x="188786" y="0"/>
                    </a:lnTo>
                    <a:lnTo>
                      <a:pt x="155067" y="1586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" name="Google Shape;1670;p46">
                <a:extLst>
                  <a:ext uri="{FF2B5EF4-FFF2-40B4-BE49-F238E27FC236}">
                    <a16:creationId xmlns:a16="http://schemas.microsoft.com/office/drawing/2014/main" id="{8298B623-57F3-45D0-F213-24E75AA25719}"/>
                  </a:ext>
                </a:extLst>
              </p:cNvPr>
              <p:cNvGrpSpPr/>
              <p:nvPr/>
            </p:nvGrpSpPr>
            <p:grpSpPr>
              <a:xfrm>
                <a:off x="3932586" y="5086826"/>
                <a:ext cx="200596" cy="49434"/>
                <a:chOff x="3932586" y="5086826"/>
                <a:chExt cx="200596" cy="49434"/>
              </a:xfrm>
            </p:grpSpPr>
            <p:sp>
              <p:nvSpPr>
                <p:cNvPr id="1794" name="Google Shape;1671;p46">
                  <a:extLst>
                    <a:ext uri="{FF2B5EF4-FFF2-40B4-BE49-F238E27FC236}">
                      <a16:creationId xmlns:a16="http://schemas.microsoft.com/office/drawing/2014/main" id="{895A89F6-DF16-7793-1366-9021702F7DD4}"/>
                    </a:ext>
                  </a:extLst>
                </p:cNvPr>
                <p:cNvSpPr/>
                <p:nvPr/>
              </p:nvSpPr>
              <p:spPr>
                <a:xfrm>
                  <a:off x="3932586" y="5108828"/>
                  <a:ext cx="200596" cy="27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96" h="27432" extrusionOk="0">
                      <a:moveTo>
                        <a:pt x="16669" y="0"/>
                      </a:moveTo>
                      <a:lnTo>
                        <a:pt x="183832" y="0"/>
                      </a:lnTo>
                      <a:cubicBezTo>
                        <a:pt x="193072" y="0"/>
                        <a:pt x="200596" y="7525"/>
                        <a:pt x="200596" y="16764"/>
                      </a:cubicBezTo>
                      <a:lnTo>
                        <a:pt x="200596" y="27432"/>
                      </a:lnTo>
                      <a:lnTo>
                        <a:pt x="0" y="27432"/>
                      </a:lnTo>
                      <a:lnTo>
                        <a:pt x="0" y="16764"/>
                      </a:lnTo>
                      <a:cubicBezTo>
                        <a:pt x="0" y="7525"/>
                        <a:pt x="7525" y="0"/>
                        <a:pt x="167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5" name="Google Shape;1672;p46">
                  <a:extLst>
                    <a:ext uri="{FF2B5EF4-FFF2-40B4-BE49-F238E27FC236}">
                      <a16:creationId xmlns:a16="http://schemas.microsoft.com/office/drawing/2014/main" id="{FF092EF1-6F81-7A0E-EA15-E4274E4F5DD0}"/>
                    </a:ext>
                  </a:extLst>
                </p:cNvPr>
                <p:cNvSpPr/>
                <p:nvPr/>
              </p:nvSpPr>
              <p:spPr>
                <a:xfrm>
                  <a:off x="4002976" y="5086826"/>
                  <a:ext cx="59626" cy="2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26" h="26384" extrusionOk="0">
                      <a:moveTo>
                        <a:pt x="59627" y="26384"/>
                      </a:moveTo>
                      <a:lnTo>
                        <a:pt x="49340" y="26384"/>
                      </a:lnTo>
                      <a:lnTo>
                        <a:pt x="49340" y="14573"/>
                      </a:lnTo>
                      <a:cubicBezTo>
                        <a:pt x="49340" y="12192"/>
                        <a:pt x="47435" y="10287"/>
                        <a:pt x="45053" y="10287"/>
                      </a:cubicBezTo>
                      <a:lnTo>
                        <a:pt x="14573" y="10287"/>
                      </a:lnTo>
                      <a:cubicBezTo>
                        <a:pt x="12192" y="10287"/>
                        <a:pt x="10287" y="12192"/>
                        <a:pt x="10287" y="14573"/>
                      </a:cubicBezTo>
                      <a:lnTo>
                        <a:pt x="10287" y="26384"/>
                      </a:lnTo>
                      <a:lnTo>
                        <a:pt x="0" y="26384"/>
                      </a:lnTo>
                      <a:lnTo>
                        <a:pt x="0" y="14573"/>
                      </a:lnTo>
                      <a:cubicBezTo>
                        <a:pt x="0" y="6572"/>
                        <a:pt x="6572" y="0"/>
                        <a:pt x="14573" y="0"/>
                      </a:cubicBezTo>
                      <a:lnTo>
                        <a:pt x="45053" y="0"/>
                      </a:lnTo>
                      <a:cubicBezTo>
                        <a:pt x="53054" y="0"/>
                        <a:pt x="59627" y="6572"/>
                        <a:pt x="59627" y="14573"/>
                      </a:cubicBezTo>
                      <a:lnTo>
                        <a:pt x="59627" y="2638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" name="Google Shape;1673;p46">
                <a:extLst>
                  <a:ext uri="{FF2B5EF4-FFF2-40B4-BE49-F238E27FC236}">
                    <a16:creationId xmlns:a16="http://schemas.microsoft.com/office/drawing/2014/main" id="{CFE1CD6F-9177-1C89-9CE4-7B3496156764}"/>
                  </a:ext>
                </a:extLst>
              </p:cNvPr>
              <p:cNvGrpSpPr/>
              <p:nvPr/>
            </p:nvGrpSpPr>
            <p:grpSpPr>
              <a:xfrm>
                <a:off x="3983354" y="5165978"/>
                <a:ext cx="100298" cy="93154"/>
                <a:chOff x="3983354" y="5165978"/>
                <a:chExt cx="100298" cy="93154"/>
              </a:xfrm>
            </p:grpSpPr>
            <p:sp>
              <p:nvSpPr>
                <p:cNvPr id="63" name="Google Shape;1674;p46">
                  <a:extLst>
                    <a:ext uri="{FF2B5EF4-FFF2-40B4-BE49-F238E27FC236}">
                      <a16:creationId xmlns:a16="http://schemas.microsoft.com/office/drawing/2014/main" id="{C85AC319-8F13-F13F-4618-8B99ACCE78A5}"/>
                    </a:ext>
                  </a:extLst>
                </p:cNvPr>
                <p:cNvSpPr/>
                <p:nvPr/>
              </p:nvSpPr>
              <p:spPr>
                <a:xfrm>
                  <a:off x="4027646" y="5165978"/>
                  <a:ext cx="11810" cy="93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0" h="93154" extrusionOk="0">
                      <a:moveTo>
                        <a:pt x="5905" y="93155"/>
                      </a:moveTo>
                      <a:lnTo>
                        <a:pt x="5905" y="93155"/>
                      </a:lnTo>
                      <a:cubicBezTo>
                        <a:pt x="2667" y="93155"/>
                        <a:pt x="0" y="90488"/>
                        <a:pt x="0" y="87249"/>
                      </a:cubicBezTo>
                      <a:lnTo>
                        <a:pt x="0" y="5906"/>
                      </a:lnTo>
                      <a:cubicBezTo>
                        <a:pt x="0" y="2667"/>
                        <a:pt x="2667" y="0"/>
                        <a:pt x="5905" y="0"/>
                      </a:cubicBezTo>
                      <a:lnTo>
                        <a:pt x="5905" y="0"/>
                      </a:lnTo>
                      <a:cubicBezTo>
                        <a:pt x="9144" y="0"/>
                        <a:pt x="11811" y="2667"/>
                        <a:pt x="11811" y="5906"/>
                      </a:cubicBezTo>
                      <a:lnTo>
                        <a:pt x="11811" y="87249"/>
                      </a:lnTo>
                      <a:cubicBezTo>
                        <a:pt x="11811" y="90488"/>
                        <a:pt x="9144" y="93155"/>
                        <a:pt x="5905" y="9315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2" name="Google Shape;1675;p46">
                  <a:extLst>
                    <a:ext uri="{FF2B5EF4-FFF2-40B4-BE49-F238E27FC236}">
                      <a16:creationId xmlns:a16="http://schemas.microsoft.com/office/drawing/2014/main" id="{76FECA1F-46A9-D2AF-2DC2-F074B3A1D01E}"/>
                    </a:ext>
                  </a:extLst>
                </p:cNvPr>
                <p:cNvSpPr/>
                <p:nvPr/>
              </p:nvSpPr>
              <p:spPr>
                <a:xfrm>
                  <a:off x="4071842" y="5165978"/>
                  <a:ext cx="11810" cy="93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0" h="93154" extrusionOk="0">
                      <a:moveTo>
                        <a:pt x="5905" y="93155"/>
                      </a:moveTo>
                      <a:lnTo>
                        <a:pt x="5905" y="93155"/>
                      </a:lnTo>
                      <a:cubicBezTo>
                        <a:pt x="2667" y="93155"/>
                        <a:pt x="0" y="90488"/>
                        <a:pt x="0" y="87249"/>
                      </a:cubicBezTo>
                      <a:lnTo>
                        <a:pt x="0" y="5906"/>
                      </a:lnTo>
                      <a:cubicBezTo>
                        <a:pt x="0" y="2667"/>
                        <a:pt x="2667" y="0"/>
                        <a:pt x="5905" y="0"/>
                      </a:cubicBezTo>
                      <a:lnTo>
                        <a:pt x="5905" y="0"/>
                      </a:lnTo>
                      <a:cubicBezTo>
                        <a:pt x="9144" y="0"/>
                        <a:pt x="11811" y="2667"/>
                        <a:pt x="11811" y="5906"/>
                      </a:cubicBezTo>
                      <a:lnTo>
                        <a:pt x="11811" y="87249"/>
                      </a:lnTo>
                      <a:cubicBezTo>
                        <a:pt x="11811" y="90488"/>
                        <a:pt x="9144" y="93155"/>
                        <a:pt x="5905" y="9315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3" name="Google Shape;1676;p46">
                  <a:extLst>
                    <a:ext uri="{FF2B5EF4-FFF2-40B4-BE49-F238E27FC236}">
                      <a16:creationId xmlns:a16="http://schemas.microsoft.com/office/drawing/2014/main" id="{CC1632BE-35F8-C819-4B7F-F731EBCCFFE5}"/>
                    </a:ext>
                  </a:extLst>
                </p:cNvPr>
                <p:cNvSpPr/>
                <p:nvPr/>
              </p:nvSpPr>
              <p:spPr>
                <a:xfrm>
                  <a:off x="3983354" y="5165978"/>
                  <a:ext cx="11811" cy="93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1" h="93154" extrusionOk="0">
                      <a:moveTo>
                        <a:pt x="5906" y="93155"/>
                      </a:moveTo>
                      <a:lnTo>
                        <a:pt x="5906" y="93155"/>
                      </a:lnTo>
                      <a:cubicBezTo>
                        <a:pt x="2667" y="93155"/>
                        <a:pt x="0" y="90488"/>
                        <a:pt x="0" y="87249"/>
                      </a:cubicBezTo>
                      <a:lnTo>
                        <a:pt x="0" y="5906"/>
                      </a:lnTo>
                      <a:cubicBezTo>
                        <a:pt x="0" y="2667"/>
                        <a:pt x="2667" y="0"/>
                        <a:pt x="5906" y="0"/>
                      </a:cubicBezTo>
                      <a:lnTo>
                        <a:pt x="5906" y="0"/>
                      </a:lnTo>
                      <a:cubicBezTo>
                        <a:pt x="9144" y="0"/>
                        <a:pt x="11811" y="2667"/>
                        <a:pt x="11811" y="5906"/>
                      </a:cubicBezTo>
                      <a:lnTo>
                        <a:pt x="11811" y="87249"/>
                      </a:lnTo>
                      <a:cubicBezTo>
                        <a:pt x="11811" y="90488"/>
                        <a:pt x="9144" y="93155"/>
                        <a:pt x="5906" y="9315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" name="Google Shape;1677;p46">
              <a:extLst>
                <a:ext uri="{FF2B5EF4-FFF2-40B4-BE49-F238E27FC236}">
                  <a16:creationId xmlns:a16="http://schemas.microsoft.com/office/drawing/2014/main" id="{B4FF61A6-0F29-CE4B-6EB8-53A0C0076AB1}"/>
                </a:ext>
              </a:extLst>
            </p:cNvPr>
            <p:cNvSpPr/>
            <p:nvPr/>
          </p:nvSpPr>
          <p:spPr>
            <a:xfrm>
              <a:off x="3302576" y="3531486"/>
              <a:ext cx="221170" cy="221170"/>
            </a:xfrm>
            <a:custGeom>
              <a:avLst/>
              <a:gdLst/>
              <a:ahLst/>
              <a:cxnLst/>
              <a:rect l="l" t="t" r="r" b="b"/>
              <a:pathLst>
                <a:path w="221170" h="221170" extrusionOk="0">
                  <a:moveTo>
                    <a:pt x="219170" y="131445"/>
                  </a:moveTo>
                  <a:cubicBezTo>
                    <a:pt x="220409" y="124682"/>
                    <a:pt x="221171" y="117824"/>
                    <a:pt x="221171" y="110680"/>
                  </a:cubicBezTo>
                  <a:cubicBezTo>
                    <a:pt x="221171" y="103537"/>
                    <a:pt x="220504" y="96679"/>
                    <a:pt x="219170" y="89916"/>
                  </a:cubicBezTo>
                  <a:lnTo>
                    <a:pt x="201168" y="89916"/>
                  </a:lnTo>
                  <a:cubicBezTo>
                    <a:pt x="197548" y="89916"/>
                    <a:pt x="196215" y="85058"/>
                    <a:pt x="199358" y="83248"/>
                  </a:cubicBezTo>
                  <a:lnTo>
                    <a:pt x="214979" y="74200"/>
                  </a:lnTo>
                  <a:cubicBezTo>
                    <a:pt x="210312" y="60865"/>
                    <a:pt x="203263" y="48768"/>
                    <a:pt x="194215" y="38291"/>
                  </a:cubicBezTo>
                  <a:lnTo>
                    <a:pt x="177832" y="47816"/>
                  </a:lnTo>
                  <a:cubicBezTo>
                    <a:pt x="174688" y="49625"/>
                    <a:pt x="171164" y="46101"/>
                    <a:pt x="172974" y="42958"/>
                  </a:cubicBezTo>
                  <a:lnTo>
                    <a:pt x="182404" y="26479"/>
                  </a:lnTo>
                  <a:cubicBezTo>
                    <a:pt x="171926" y="17526"/>
                    <a:pt x="159734" y="10478"/>
                    <a:pt x="146399" y="6001"/>
                  </a:cubicBezTo>
                  <a:lnTo>
                    <a:pt x="138113" y="20574"/>
                  </a:lnTo>
                  <a:cubicBezTo>
                    <a:pt x="136303" y="23717"/>
                    <a:pt x="131445" y="22479"/>
                    <a:pt x="131445" y="18764"/>
                  </a:cubicBezTo>
                  <a:lnTo>
                    <a:pt x="131445" y="2000"/>
                  </a:lnTo>
                  <a:cubicBezTo>
                    <a:pt x="124682" y="762"/>
                    <a:pt x="117824" y="0"/>
                    <a:pt x="110680" y="0"/>
                  </a:cubicBezTo>
                  <a:cubicBezTo>
                    <a:pt x="103537" y="0"/>
                    <a:pt x="96679" y="667"/>
                    <a:pt x="89916" y="2000"/>
                  </a:cubicBezTo>
                  <a:lnTo>
                    <a:pt x="89916" y="20003"/>
                  </a:lnTo>
                  <a:cubicBezTo>
                    <a:pt x="89916" y="23622"/>
                    <a:pt x="85058" y="24955"/>
                    <a:pt x="83248" y="21812"/>
                  </a:cubicBezTo>
                  <a:lnTo>
                    <a:pt x="74200" y="6191"/>
                  </a:lnTo>
                  <a:cubicBezTo>
                    <a:pt x="60865" y="10859"/>
                    <a:pt x="48768" y="17907"/>
                    <a:pt x="38290" y="26956"/>
                  </a:cubicBezTo>
                  <a:lnTo>
                    <a:pt x="47815" y="43339"/>
                  </a:lnTo>
                  <a:cubicBezTo>
                    <a:pt x="49625" y="46482"/>
                    <a:pt x="46101" y="50006"/>
                    <a:pt x="42958" y="48196"/>
                  </a:cubicBezTo>
                  <a:lnTo>
                    <a:pt x="26479" y="38767"/>
                  </a:lnTo>
                  <a:cubicBezTo>
                    <a:pt x="17526" y="49244"/>
                    <a:pt x="10477" y="61436"/>
                    <a:pt x="6001" y="74771"/>
                  </a:cubicBezTo>
                  <a:lnTo>
                    <a:pt x="20574" y="83058"/>
                  </a:lnTo>
                  <a:cubicBezTo>
                    <a:pt x="23717" y="84868"/>
                    <a:pt x="22479" y="89726"/>
                    <a:pt x="18764" y="89726"/>
                  </a:cubicBezTo>
                  <a:lnTo>
                    <a:pt x="2000" y="89726"/>
                  </a:lnTo>
                  <a:cubicBezTo>
                    <a:pt x="762" y="96488"/>
                    <a:pt x="0" y="103346"/>
                    <a:pt x="0" y="110490"/>
                  </a:cubicBezTo>
                  <a:cubicBezTo>
                    <a:pt x="0" y="117634"/>
                    <a:pt x="667" y="124492"/>
                    <a:pt x="2000" y="131254"/>
                  </a:cubicBezTo>
                  <a:lnTo>
                    <a:pt x="20002" y="131254"/>
                  </a:lnTo>
                  <a:cubicBezTo>
                    <a:pt x="23622" y="131254"/>
                    <a:pt x="24955" y="136112"/>
                    <a:pt x="21812" y="137922"/>
                  </a:cubicBezTo>
                  <a:lnTo>
                    <a:pt x="6191" y="146971"/>
                  </a:lnTo>
                  <a:cubicBezTo>
                    <a:pt x="10858" y="160306"/>
                    <a:pt x="17907" y="172403"/>
                    <a:pt x="26956" y="182880"/>
                  </a:cubicBezTo>
                  <a:lnTo>
                    <a:pt x="43339" y="173355"/>
                  </a:lnTo>
                  <a:cubicBezTo>
                    <a:pt x="46482" y="171545"/>
                    <a:pt x="50006" y="175070"/>
                    <a:pt x="48196" y="178213"/>
                  </a:cubicBezTo>
                  <a:lnTo>
                    <a:pt x="38767" y="194691"/>
                  </a:lnTo>
                  <a:cubicBezTo>
                    <a:pt x="49244" y="203645"/>
                    <a:pt x="61436" y="210693"/>
                    <a:pt x="74771" y="215170"/>
                  </a:cubicBezTo>
                  <a:lnTo>
                    <a:pt x="83058" y="200596"/>
                  </a:lnTo>
                  <a:cubicBezTo>
                    <a:pt x="84868" y="197358"/>
                    <a:pt x="89725" y="198692"/>
                    <a:pt x="89725" y="202406"/>
                  </a:cubicBezTo>
                  <a:lnTo>
                    <a:pt x="89725" y="219170"/>
                  </a:lnTo>
                  <a:cubicBezTo>
                    <a:pt x="96488" y="220409"/>
                    <a:pt x="103346" y="221171"/>
                    <a:pt x="110490" y="221171"/>
                  </a:cubicBezTo>
                  <a:cubicBezTo>
                    <a:pt x="117634" y="221171"/>
                    <a:pt x="124492" y="220504"/>
                    <a:pt x="131254" y="219170"/>
                  </a:cubicBezTo>
                  <a:lnTo>
                    <a:pt x="131254" y="201168"/>
                  </a:lnTo>
                  <a:cubicBezTo>
                    <a:pt x="131254" y="197548"/>
                    <a:pt x="136112" y="196215"/>
                    <a:pt x="137922" y="199358"/>
                  </a:cubicBezTo>
                  <a:lnTo>
                    <a:pt x="146971" y="214979"/>
                  </a:lnTo>
                  <a:cubicBezTo>
                    <a:pt x="160306" y="210312"/>
                    <a:pt x="172402" y="203263"/>
                    <a:pt x="182880" y="194215"/>
                  </a:cubicBezTo>
                  <a:lnTo>
                    <a:pt x="173355" y="177832"/>
                  </a:lnTo>
                  <a:cubicBezTo>
                    <a:pt x="171545" y="174688"/>
                    <a:pt x="175069" y="171164"/>
                    <a:pt x="178213" y="172974"/>
                  </a:cubicBezTo>
                  <a:lnTo>
                    <a:pt x="194691" y="182404"/>
                  </a:lnTo>
                  <a:cubicBezTo>
                    <a:pt x="203644" y="171926"/>
                    <a:pt x="210693" y="159734"/>
                    <a:pt x="215170" y="146399"/>
                  </a:cubicBezTo>
                  <a:lnTo>
                    <a:pt x="200596" y="138113"/>
                  </a:lnTo>
                  <a:cubicBezTo>
                    <a:pt x="197453" y="136303"/>
                    <a:pt x="198692" y="131445"/>
                    <a:pt x="202406" y="131445"/>
                  </a:cubicBezTo>
                  <a:lnTo>
                    <a:pt x="219170" y="131445"/>
                  </a:lnTo>
                  <a:close/>
                  <a:moveTo>
                    <a:pt x="113729" y="160115"/>
                  </a:moveTo>
                  <a:cubicBezTo>
                    <a:pt x="83820" y="162020"/>
                    <a:pt x="59150" y="137351"/>
                    <a:pt x="61055" y="107442"/>
                  </a:cubicBezTo>
                  <a:cubicBezTo>
                    <a:pt x="62579" y="82772"/>
                    <a:pt x="82582" y="62770"/>
                    <a:pt x="107251" y="61246"/>
                  </a:cubicBezTo>
                  <a:cubicBezTo>
                    <a:pt x="137160" y="59341"/>
                    <a:pt x="161830" y="84011"/>
                    <a:pt x="159925" y="113919"/>
                  </a:cubicBezTo>
                  <a:cubicBezTo>
                    <a:pt x="158401" y="138589"/>
                    <a:pt x="138398" y="158591"/>
                    <a:pt x="113729" y="160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678;p46">
              <a:extLst>
                <a:ext uri="{FF2B5EF4-FFF2-40B4-BE49-F238E27FC236}">
                  <a16:creationId xmlns:a16="http://schemas.microsoft.com/office/drawing/2014/main" id="{EF0854B1-8A73-A122-A925-BD0B5D7ED0D2}"/>
                </a:ext>
              </a:extLst>
            </p:cNvPr>
            <p:cNvSpPr/>
            <p:nvPr/>
          </p:nvSpPr>
          <p:spPr>
            <a:xfrm>
              <a:off x="3628902" y="1980721"/>
              <a:ext cx="1636204" cy="2612993"/>
            </a:xfrm>
            <a:custGeom>
              <a:avLst/>
              <a:gdLst/>
              <a:ahLst/>
              <a:cxnLst/>
              <a:rect l="l" t="t" r="r" b="b"/>
              <a:pathLst>
                <a:path w="1636204" h="2612993" extrusionOk="0">
                  <a:moveTo>
                    <a:pt x="1471422" y="0"/>
                  </a:moveTo>
                  <a:cubicBezTo>
                    <a:pt x="1562429" y="0"/>
                    <a:pt x="1636205" y="73776"/>
                    <a:pt x="1636205" y="164782"/>
                  </a:cubicBezTo>
                  <a:lnTo>
                    <a:pt x="1636205" y="2448211"/>
                  </a:lnTo>
                  <a:cubicBezTo>
                    <a:pt x="1636205" y="2539218"/>
                    <a:pt x="1562429" y="2612994"/>
                    <a:pt x="1471422" y="2612994"/>
                  </a:cubicBezTo>
                  <a:lnTo>
                    <a:pt x="164783" y="2612994"/>
                  </a:lnTo>
                  <a:cubicBezTo>
                    <a:pt x="73776" y="2612994"/>
                    <a:pt x="0" y="2539218"/>
                    <a:pt x="0" y="2448211"/>
                  </a:cubicBezTo>
                  <a:lnTo>
                    <a:pt x="0" y="164783"/>
                  </a:lnTo>
                  <a:cubicBezTo>
                    <a:pt x="0" y="73776"/>
                    <a:pt x="73776" y="0"/>
                    <a:pt x="1647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679;p46">
              <a:extLst>
                <a:ext uri="{FF2B5EF4-FFF2-40B4-BE49-F238E27FC236}">
                  <a16:creationId xmlns:a16="http://schemas.microsoft.com/office/drawing/2014/main" id="{21B504FD-C7F0-EB3E-7713-669C4F217228}"/>
                </a:ext>
              </a:extLst>
            </p:cNvPr>
            <p:cNvSpPr/>
            <p:nvPr/>
          </p:nvSpPr>
          <p:spPr>
            <a:xfrm>
              <a:off x="3618615" y="1970434"/>
              <a:ext cx="1656683" cy="2633567"/>
            </a:xfrm>
            <a:custGeom>
              <a:avLst/>
              <a:gdLst/>
              <a:ahLst/>
              <a:cxnLst/>
              <a:rect l="l" t="t" r="r" b="b"/>
              <a:pathLst>
                <a:path w="1656683" h="2633567" extrusionOk="0">
                  <a:moveTo>
                    <a:pt x="1481614" y="20574"/>
                  </a:moveTo>
                  <a:cubicBezTo>
                    <a:pt x="1566958" y="20574"/>
                    <a:pt x="1636109" y="89725"/>
                    <a:pt x="1636109" y="175069"/>
                  </a:cubicBezTo>
                  <a:lnTo>
                    <a:pt x="1636109" y="2458498"/>
                  </a:lnTo>
                  <a:cubicBezTo>
                    <a:pt x="1636109" y="2543842"/>
                    <a:pt x="1566958" y="2612993"/>
                    <a:pt x="1481614" y="2612993"/>
                  </a:cubicBezTo>
                  <a:lnTo>
                    <a:pt x="175070" y="2612993"/>
                  </a:lnTo>
                  <a:cubicBezTo>
                    <a:pt x="89725" y="2612993"/>
                    <a:pt x="20574" y="2543842"/>
                    <a:pt x="20574" y="2458498"/>
                  </a:cubicBezTo>
                  <a:lnTo>
                    <a:pt x="20574" y="175069"/>
                  </a:lnTo>
                  <a:cubicBezTo>
                    <a:pt x="20574" y="89725"/>
                    <a:pt x="89725" y="20574"/>
                    <a:pt x="175070" y="20574"/>
                  </a:cubicBezTo>
                  <a:lnTo>
                    <a:pt x="1481614" y="20574"/>
                  </a:lnTo>
                  <a:moveTo>
                    <a:pt x="1481614" y="0"/>
                  </a:moveTo>
                  <a:lnTo>
                    <a:pt x="175070" y="0"/>
                  </a:lnTo>
                  <a:cubicBezTo>
                    <a:pt x="78486" y="0"/>
                    <a:pt x="0" y="78581"/>
                    <a:pt x="0" y="175069"/>
                  </a:cubicBezTo>
                  <a:lnTo>
                    <a:pt x="0" y="2458498"/>
                  </a:lnTo>
                  <a:cubicBezTo>
                    <a:pt x="0" y="2555081"/>
                    <a:pt x="78581" y="2633567"/>
                    <a:pt x="175070" y="2633567"/>
                  </a:cubicBezTo>
                  <a:lnTo>
                    <a:pt x="1481614" y="2633567"/>
                  </a:lnTo>
                  <a:cubicBezTo>
                    <a:pt x="1578197" y="2633567"/>
                    <a:pt x="1656683" y="2554986"/>
                    <a:pt x="1656683" y="2458498"/>
                  </a:cubicBezTo>
                  <a:lnTo>
                    <a:pt x="1656683" y="175069"/>
                  </a:lnTo>
                  <a:cubicBezTo>
                    <a:pt x="1656683" y="78486"/>
                    <a:pt x="1578102" y="0"/>
                    <a:pt x="1481614" y="0"/>
                  </a:cubicBezTo>
                  <a:lnTo>
                    <a:pt x="148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80;p46">
              <a:extLst>
                <a:ext uri="{FF2B5EF4-FFF2-40B4-BE49-F238E27FC236}">
                  <a16:creationId xmlns:a16="http://schemas.microsoft.com/office/drawing/2014/main" id="{95F3FC95-2C0A-35CF-F705-7D89AD396FC8}"/>
                </a:ext>
              </a:extLst>
            </p:cNvPr>
            <p:cNvSpPr/>
            <p:nvPr/>
          </p:nvSpPr>
          <p:spPr>
            <a:xfrm>
              <a:off x="4006664" y="4069649"/>
              <a:ext cx="1128807" cy="410908"/>
            </a:xfrm>
            <a:custGeom>
              <a:avLst/>
              <a:gdLst/>
              <a:ahLst/>
              <a:cxnLst/>
              <a:rect l="l" t="t" r="r" b="b"/>
              <a:pathLst>
                <a:path w="1128807" h="410908" extrusionOk="0">
                  <a:moveTo>
                    <a:pt x="1128808" y="68580"/>
                  </a:moveTo>
                  <a:lnTo>
                    <a:pt x="1128808" y="410909"/>
                  </a:lnTo>
                  <a:lnTo>
                    <a:pt x="0" y="410909"/>
                  </a:lnTo>
                  <a:lnTo>
                    <a:pt x="0" y="68580"/>
                  </a:lnTo>
                  <a:cubicBezTo>
                    <a:pt x="0" y="30575"/>
                    <a:pt x="30671" y="0"/>
                    <a:pt x="68485" y="0"/>
                  </a:cubicBezTo>
                  <a:lnTo>
                    <a:pt x="1060228" y="0"/>
                  </a:lnTo>
                  <a:cubicBezTo>
                    <a:pt x="1098042" y="0"/>
                    <a:pt x="1128713" y="30671"/>
                    <a:pt x="1128713" y="68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681;p46">
              <a:extLst>
                <a:ext uri="{FF2B5EF4-FFF2-40B4-BE49-F238E27FC236}">
                  <a16:creationId xmlns:a16="http://schemas.microsoft.com/office/drawing/2014/main" id="{5E99D56E-CDB9-4124-6747-BFCE81992B5F}"/>
                </a:ext>
              </a:extLst>
            </p:cNvPr>
            <p:cNvSpPr/>
            <p:nvPr/>
          </p:nvSpPr>
          <p:spPr>
            <a:xfrm>
              <a:off x="3953895" y="4016880"/>
              <a:ext cx="1128807" cy="410908"/>
            </a:xfrm>
            <a:custGeom>
              <a:avLst/>
              <a:gdLst/>
              <a:ahLst/>
              <a:cxnLst/>
              <a:rect l="l" t="t" r="r" b="b"/>
              <a:pathLst>
                <a:path w="1128807" h="410908" extrusionOk="0">
                  <a:moveTo>
                    <a:pt x="1128808" y="68580"/>
                  </a:moveTo>
                  <a:lnTo>
                    <a:pt x="1128808" y="410909"/>
                  </a:lnTo>
                  <a:lnTo>
                    <a:pt x="0" y="410909"/>
                  </a:lnTo>
                  <a:lnTo>
                    <a:pt x="0" y="68580"/>
                  </a:lnTo>
                  <a:cubicBezTo>
                    <a:pt x="0" y="30575"/>
                    <a:pt x="30671" y="0"/>
                    <a:pt x="68485" y="0"/>
                  </a:cubicBezTo>
                  <a:lnTo>
                    <a:pt x="1060228" y="0"/>
                  </a:lnTo>
                  <a:cubicBezTo>
                    <a:pt x="1098042" y="0"/>
                    <a:pt x="1128713" y="30671"/>
                    <a:pt x="1128713" y="685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682;p46">
              <a:extLst>
                <a:ext uri="{FF2B5EF4-FFF2-40B4-BE49-F238E27FC236}">
                  <a16:creationId xmlns:a16="http://schemas.microsoft.com/office/drawing/2014/main" id="{9BE7B120-8D3A-DC11-0A9C-73248978B554}"/>
                </a:ext>
              </a:extLst>
            </p:cNvPr>
            <p:cNvSpPr/>
            <p:nvPr/>
          </p:nvSpPr>
          <p:spPr>
            <a:xfrm>
              <a:off x="3889697" y="3952682"/>
              <a:ext cx="1128807" cy="410908"/>
            </a:xfrm>
            <a:custGeom>
              <a:avLst/>
              <a:gdLst/>
              <a:ahLst/>
              <a:cxnLst/>
              <a:rect l="l" t="t" r="r" b="b"/>
              <a:pathLst>
                <a:path w="1128807" h="410908" extrusionOk="0">
                  <a:moveTo>
                    <a:pt x="1128808" y="68580"/>
                  </a:moveTo>
                  <a:lnTo>
                    <a:pt x="1128808" y="410909"/>
                  </a:lnTo>
                  <a:lnTo>
                    <a:pt x="0" y="410909"/>
                  </a:lnTo>
                  <a:lnTo>
                    <a:pt x="0" y="68580"/>
                  </a:lnTo>
                  <a:cubicBezTo>
                    <a:pt x="0" y="30575"/>
                    <a:pt x="30671" y="0"/>
                    <a:pt x="68485" y="0"/>
                  </a:cubicBezTo>
                  <a:lnTo>
                    <a:pt x="1060228" y="0"/>
                  </a:lnTo>
                  <a:cubicBezTo>
                    <a:pt x="1098042" y="0"/>
                    <a:pt x="1128713" y="30671"/>
                    <a:pt x="1128713" y="685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683;p46">
              <a:extLst>
                <a:ext uri="{FF2B5EF4-FFF2-40B4-BE49-F238E27FC236}">
                  <a16:creationId xmlns:a16="http://schemas.microsoft.com/office/drawing/2014/main" id="{BF13BC8A-7867-E454-93E3-9C3187DE80ED}"/>
                </a:ext>
              </a:extLst>
            </p:cNvPr>
            <p:cNvSpPr/>
            <p:nvPr/>
          </p:nvSpPr>
          <p:spPr>
            <a:xfrm>
              <a:off x="3639189" y="4363590"/>
              <a:ext cx="1615630" cy="219836"/>
            </a:xfrm>
            <a:custGeom>
              <a:avLst/>
              <a:gdLst/>
              <a:ahLst/>
              <a:cxnLst/>
              <a:rect l="l" t="t" r="r" b="b"/>
              <a:pathLst>
                <a:path w="1615630" h="219836" extrusionOk="0">
                  <a:moveTo>
                    <a:pt x="1615535" y="0"/>
                  </a:moveTo>
                  <a:lnTo>
                    <a:pt x="1615535" y="65341"/>
                  </a:lnTo>
                  <a:cubicBezTo>
                    <a:pt x="1615535" y="150685"/>
                    <a:pt x="1546384" y="219837"/>
                    <a:pt x="1461040" y="219837"/>
                  </a:cubicBezTo>
                  <a:lnTo>
                    <a:pt x="154496" y="219837"/>
                  </a:lnTo>
                  <a:cubicBezTo>
                    <a:pt x="69151" y="219837"/>
                    <a:pt x="0" y="150685"/>
                    <a:pt x="0" y="65341"/>
                  </a:cubicBezTo>
                  <a:lnTo>
                    <a:pt x="0" y="0"/>
                  </a:lnTo>
                  <a:lnTo>
                    <a:pt x="1615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84;p46">
              <a:extLst>
                <a:ext uri="{FF2B5EF4-FFF2-40B4-BE49-F238E27FC236}">
                  <a16:creationId xmlns:a16="http://schemas.microsoft.com/office/drawing/2014/main" id="{06596EB1-0CAC-8F6F-FA85-156D7A9A570D}"/>
                </a:ext>
              </a:extLst>
            </p:cNvPr>
            <p:cNvSpPr/>
            <p:nvPr/>
          </p:nvSpPr>
          <p:spPr>
            <a:xfrm>
              <a:off x="4360613" y="4378259"/>
              <a:ext cx="172593" cy="172592"/>
            </a:xfrm>
            <a:custGeom>
              <a:avLst/>
              <a:gdLst/>
              <a:ahLst/>
              <a:cxnLst/>
              <a:rect l="l" t="t" r="r" b="b"/>
              <a:pathLst>
                <a:path w="172593" h="172592" extrusionOk="0">
                  <a:moveTo>
                    <a:pt x="172593" y="86297"/>
                  </a:moveTo>
                  <a:cubicBezTo>
                    <a:pt x="172593" y="133957"/>
                    <a:pt x="133957" y="172593"/>
                    <a:pt x="86297" y="172593"/>
                  </a:cubicBezTo>
                  <a:cubicBezTo>
                    <a:pt x="38636" y="172593"/>
                    <a:pt x="0" y="133957"/>
                    <a:pt x="0" y="86297"/>
                  </a:cubicBezTo>
                  <a:cubicBezTo>
                    <a:pt x="0" y="38636"/>
                    <a:pt x="38636" y="0"/>
                    <a:pt x="86297" y="0"/>
                  </a:cubicBezTo>
                  <a:cubicBezTo>
                    <a:pt x="133957" y="0"/>
                    <a:pt x="172593" y="38636"/>
                    <a:pt x="172593" y="86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685;p46">
              <a:extLst>
                <a:ext uri="{FF2B5EF4-FFF2-40B4-BE49-F238E27FC236}">
                  <a16:creationId xmlns:a16="http://schemas.microsoft.com/office/drawing/2014/main" id="{2D18F6F3-6E1D-8760-CF29-184588B93A69}"/>
                </a:ext>
              </a:extLst>
            </p:cNvPr>
            <p:cNvSpPr/>
            <p:nvPr/>
          </p:nvSpPr>
          <p:spPr>
            <a:xfrm>
              <a:off x="4042763" y="1991008"/>
              <a:ext cx="808482" cy="105727"/>
            </a:xfrm>
            <a:custGeom>
              <a:avLst/>
              <a:gdLst/>
              <a:ahLst/>
              <a:cxnLst/>
              <a:rect l="l" t="t" r="r" b="b"/>
              <a:pathLst>
                <a:path w="808482" h="105727" extrusionOk="0">
                  <a:moveTo>
                    <a:pt x="808387" y="0"/>
                  </a:moveTo>
                  <a:cubicBezTo>
                    <a:pt x="804672" y="27051"/>
                    <a:pt x="792004" y="51340"/>
                    <a:pt x="773621" y="69818"/>
                  </a:cubicBezTo>
                  <a:cubicBezTo>
                    <a:pt x="751427" y="91916"/>
                    <a:pt x="720852" y="105727"/>
                    <a:pt x="687229" y="105727"/>
                  </a:cubicBezTo>
                  <a:lnTo>
                    <a:pt x="121158" y="105727"/>
                  </a:lnTo>
                  <a:cubicBezTo>
                    <a:pt x="59436" y="105727"/>
                    <a:pt x="8096" y="59436"/>
                    <a:pt x="0" y="0"/>
                  </a:cubicBezTo>
                  <a:lnTo>
                    <a:pt x="808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686;p46">
              <a:extLst>
                <a:ext uri="{FF2B5EF4-FFF2-40B4-BE49-F238E27FC236}">
                  <a16:creationId xmlns:a16="http://schemas.microsoft.com/office/drawing/2014/main" id="{E75492C3-7E31-4DF8-DB85-7FBE11EDCDB3}"/>
                </a:ext>
              </a:extLst>
            </p:cNvPr>
            <p:cNvSpPr/>
            <p:nvPr/>
          </p:nvSpPr>
          <p:spPr>
            <a:xfrm>
              <a:off x="3813306" y="3525295"/>
              <a:ext cx="198310" cy="24574"/>
            </a:xfrm>
            <a:custGeom>
              <a:avLst/>
              <a:gdLst/>
              <a:ahLst/>
              <a:cxnLst/>
              <a:rect l="l" t="t" r="r" b="b"/>
              <a:pathLst>
                <a:path w="198310" h="24574" extrusionOk="0">
                  <a:moveTo>
                    <a:pt x="0" y="0"/>
                  </a:moveTo>
                  <a:lnTo>
                    <a:pt x="198311" y="0"/>
                  </a:lnTo>
                  <a:lnTo>
                    <a:pt x="198311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687;p46">
              <a:extLst>
                <a:ext uri="{FF2B5EF4-FFF2-40B4-BE49-F238E27FC236}">
                  <a16:creationId xmlns:a16="http://schemas.microsoft.com/office/drawing/2014/main" id="{A3542A95-96BD-ACA9-0DB0-AB182794BAC7}"/>
                </a:ext>
              </a:extLst>
            </p:cNvPr>
            <p:cNvSpPr/>
            <p:nvPr/>
          </p:nvSpPr>
          <p:spPr>
            <a:xfrm>
              <a:off x="4029143" y="3525295"/>
              <a:ext cx="152590" cy="24574"/>
            </a:xfrm>
            <a:custGeom>
              <a:avLst/>
              <a:gdLst/>
              <a:ahLst/>
              <a:cxnLst/>
              <a:rect l="l" t="t" r="r" b="b"/>
              <a:pathLst>
                <a:path w="152590" h="24574" extrusionOk="0">
                  <a:moveTo>
                    <a:pt x="0" y="0"/>
                  </a:moveTo>
                  <a:lnTo>
                    <a:pt x="152591" y="0"/>
                  </a:lnTo>
                  <a:lnTo>
                    <a:pt x="152591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688;p46">
              <a:extLst>
                <a:ext uri="{FF2B5EF4-FFF2-40B4-BE49-F238E27FC236}">
                  <a16:creationId xmlns:a16="http://schemas.microsoft.com/office/drawing/2014/main" id="{7B93B9DF-6A64-40AC-0BFB-35EA0B184864}"/>
                </a:ext>
              </a:extLst>
            </p:cNvPr>
            <p:cNvSpPr/>
            <p:nvPr/>
          </p:nvSpPr>
          <p:spPr>
            <a:xfrm>
              <a:off x="4198116" y="3525295"/>
              <a:ext cx="121157" cy="24574"/>
            </a:xfrm>
            <a:custGeom>
              <a:avLst/>
              <a:gdLst/>
              <a:ahLst/>
              <a:cxnLst/>
              <a:rect l="l" t="t" r="r" b="b"/>
              <a:pathLst>
                <a:path w="121157" h="24574" extrusionOk="0">
                  <a:moveTo>
                    <a:pt x="0" y="0"/>
                  </a:moveTo>
                  <a:lnTo>
                    <a:pt x="121158" y="0"/>
                  </a:lnTo>
                  <a:lnTo>
                    <a:pt x="121158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89;p46">
              <a:extLst>
                <a:ext uri="{FF2B5EF4-FFF2-40B4-BE49-F238E27FC236}">
                  <a16:creationId xmlns:a16="http://schemas.microsoft.com/office/drawing/2014/main" id="{40F2EEC7-7E0B-B5DB-3CA7-D53CA34B6E2B}"/>
                </a:ext>
              </a:extLst>
            </p:cNvPr>
            <p:cNvSpPr/>
            <p:nvPr/>
          </p:nvSpPr>
          <p:spPr>
            <a:xfrm>
              <a:off x="3911128" y="3582159"/>
              <a:ext cx="408241" cy="24574"/>
            </a:xfrm>
            <a:custGeom>
              <a:avLst/>
              <a:gdLst/>
              <a:ahLst/>
              <a:cxnLst/>
              <a:rect l="l" t="t" r="r" b="b"/>
              <a:pathLst>
                <a:path w="408241" h="24574" extrusionOk="0">
                  <a:moveTo>
                    <a:pt x="0" y="0"/>
                  </a:moveTo>
                  <a:lnTo>
                    <a:pt x="408242" y="0"/>
                  </a:lnTo>
                  <a:lnTo>
                    <a:pt x="408242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690;p46">
              <a:extLst>
                <a:ext uri="{FF2B5EF4-FFF2-40B4-BE49-F238E27FC236}">
                  <a16:creationId xmlns:a16="http://schemas.microsoft.com/office/drawing/2014/main" id="{EB49BCD4-0A1F-2FD8-CF77-9D012C42BA54}"/>
                </a:ext>
              </a:extLst>
            </p:cNvPr>
            <p:cNvSpPr/>
            <p:nvPr/>
          </p:nvSpPr>
          <p:spPr>
            <a:xfrm>
              <a:off x="3813306" y="3582159"/>
              <a:ext cx="74961" cy="24574"/>
            </a:xfrm>
            <a:custGeom>
              <a:avLst/>
              <a:gdLst/>
              <a:ahLst/>
              <a:cxnLst/>
              <a:rect l="l" t="t" r="r" b="b"/>
              <a:pathLst>
                <a:path w="74961" h="24574" extrusionOk="0">
                  <a:moveTo>
                    <a:pt x="0" y="0"/>
                  </a:moveTo>
                  <a:lnTo>
                    <a:pt x="74962" y="0"/>
                  </a:lnTo>
                  <a:lnTo>
                    <a:pt x="74962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691;p46">
              <a:extLst>
                <a:ext uri="{FF2B5EF4-FFF2-40B4-BE49-F238E27FC236}">
                  <a16:creationId xmlns:a16="http://schemas.microsoft.com/office/drawing/2014/main" id="{3E62BEDB-CCC6-AE66-A74C-21F18CC699AD}"/>
                </a:ext>
              </a:extLst>
            </p:cNvPr>
            <p:cNvSpPr/>
            <p:nvPr/>
          </p:nvSpPr>
          <p:spPr>
            <a:xfrm>
              <a:off x="4038287" y="3638928"/>
              <a:ext cx="193071" cy="24574"/>
            </a:xfrm>
            <a:custGeom>
              <a:avLst/>
              <a:gdLst/>
              <a:ahLst/>
              <a:cxnLst/>
              <a:rect l="l" t="t" r="r" b="b"/>
              <a:pathLst>
                <a:path w="193071" h="24574" extrusionOk="0">
                  <a:moveTo>
                    <a:pt x="0" y="0"/>
                  </a:moveTo>
                  <a:lnTo>
                    <a:pt x="193072" y="0"/>
                  </a:lnTo>
                  <a:lnTo>
                    <a:pt x="193072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692;p46">
              <a:extLst>
                <a:ext uri="{FF2B5EF4-FFF2-40B4-BE49-F238E27FC236}">
                  <a16:creationId xmlns:a16="http://schemas.microsoft.com/office/drawing/2014/main" id="{CFC34794-B594-A93B-6A74-934D4E8D9C7F}"/>
                </a:ext>
              </a:extLst>
            </p:cNvPr>
            <p:cNvSpPr/>
            <p:nvPr/>
          </p:nvSpPr>
          <p:spPr>
            <a:xfrm>
              <a:off x="4249647" y="3638928"/>
              <a:ext cx="69627" cy="24574"/>
            </a:xfrm>
            <a:custGeom>
              <a:avLst/>
              <a:gdLst/>
              <a:ahLst/>
              <a:cxnLst/>
              <a:rect l="l" t="t" r="r" b="b"/>
              <a:pathLst>
                <a:path w="69627" h="24574" extrusionOk="0">
                  <a:moveTo>
                    <a:pt x="0" y="0"/>
                  </a:moveTo>
                  <a:lnTo>
                    <a:pt x="69628" y="0"/>
                  </a:lnTo>
                  <a:lnTo>
                    <a:pt x="69628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693;p46">
              <a:extLst>
                <a:ext uri="{FF2B5EF4-FFF2-40B4-BE49-F238E27FC236}">
                  <a16:creationId xmlns:a16="http://schemas.microsoft.com/office/drawing/2014/main" id="{B1B2F111-BBE7-3E7E-361B-222748D5C331}"/>
                </a:ext>
              </a:extLst>
            </p:cNvPr>
            <p:cNvSpPr/>
            <p:nvPr/>
          </p:nvSpPr>
          <p:spPr>
            <a:xfrm>
              <a:off x="3813306" y="3638928"/>
              <a:ext cx="207454" cy="24574"/>
            </a:xfrm>
            <a:custGeom>
              <a:avLst/>
              <a:gdLst/>
              <a:ahLst/>
              <a:cxnLst/>
              <a:rect l="l" t="t" r="r" b="b"/>
              <a:pathLst>
                <a:path w="207454" h="24574" extrusionOk="0">
                  <a:moveTo>
                    <a:pt x="0" y="0"/>
                  </a:moveTo>
                  <a:lnTo>
                    <a:pt x="207454" y="0"/>
                  </a:lnTo>
                  <a:lnTo>
                    <a:pt x="207454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694;p46">
              <a:extLst>
                <a:ext uri="{FF2B5EF4-FFF2-40B4-BE49-F238E27FC236}">
                  <a16:creationId xmlns:a16="http://schemas.microsoft.com/office/drawing/2014/main" id="{12E0EB42-BEEE-EE7C-3C28-7A9A65190457}"/>
                </a:ext>
              </a:extLst>
            </p:cNvPr>
            <p:cNvSpPr/>
            <p:nvPr/>
          </p:nvSpPr>
          <p:spPr>
            <a:xfrm>
              <a:off x="3958753" y="3695697"/>
              <a:ext cx="168116" cy="24574"/>
            </a:xfrm>
            <a:custGeom>
              <a:avLst/>
              <a:gdLst/>
              <a:ahLst/>
              <a:cxnLst/>
              <a:rect l="l" t="t" r="r" b="b"/>
              <a:pathLst>
                <a:path w="168116" h="24574" extrusionOk="0">
                  <a:moveTo>
                    <a:pt x="0" y="0"/>
                  </a:moveTo>
                  <a:lnTo>
                    <a:pt x="168116" y="0"/>
                  </a:lnTo>
                  <a:lnTo>
                    <a:pt x="168116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695;p46">
              <a:extLst>
                <a:ext uri="{FF2B5EF4-FFF2-40B4-BE49-F238E27FC236}">
                  <a16:creationId xmlns:a16="http://schemas.microsoft.com/office/drawing/2014/main" id="{9AFE12D4-B28C-D44E-830D-FB58C3D72712}"/>
                </a:ext>
              </a:extLst>
            </p:cNvPr>
            <p:cNvSpPr/>
            <p:nvPr/>
          </p:nvSpPr>
          <p:spPr>
            <a:xfrm>
              <a:off x="3813306" y="3695697"/>
              <a:ext cx="126492" cy="24574"/>
            </a:xfrm>
            <a:custGeom>
              <a:avLst/>
              <a:gdLst/>
              <a:ahLst/>
              <a:cxnLst/>
              <a:rect l="l" t="t" r="r" b="b"/>
              <a:pathLst>
                <a:path w="126492" h="24574" extrusionOk="0">
                  <a:moveTo>
                    <a:pt x="0" y="0"/>
                  </a:moveTo>
                  <a:lnTo>
                    <a:pt x="126492" y="0"/>
                  </a:lnTo>
                  <a:lnTo>
                    <a:pt x="126492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696;p46">
              <a:extLst>
                <a:ext uri="{FF2B5EF4-FFF2-40B4-BE49-F238E27FC236}">
                  <a16:creationId xmlns:a16="http://schemas.microsoft.com/office/drawing/2014/main" id="{9A3A643A-758F-1A67-D57F-82717BF1F818}"/>
                </a:ext>
              </a:extLst>
            </p:cNvPr>
            <p:cNvSpPr/>
            <p:nvPr/>
          </p:nvSpPr>
          <p:spPr>
            <a:xfrm>
              <a:off x="4445862" y="3525295"/>
              <a:ext cx="198310" cy="24574"/>
            </a:xfrm>
            <a:custGeom>
              <a:avLst/>
              <a:gdLst/>
              <a:ahLst/>
              <a:cxnLst/>
              <a:rect l="l" t="t" r="r" b="b"/>
              <a:pathLst>
                <a:path w="198310" h="24574" extrusionOk="0">
                  <a:moveTo>
                    <a:pt x="0" y="0"/>
                  </a:moveTo>
                  <a:lnTo>
                    <a:pt x="198310" y="0"/>
                  </a:lnTo>
                  <a:lnTo>
                    <a:pt x="198310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697;p46">
              <a:extLst>
                <a:ext uri="{FF2B5EF4-FFF2-40B4-BE49-F238E27FC236}">
                  <a16:creationId xmlns:a16="http://schemas.microsoft.com/office/drawing/2014/main" id="{5416DAE5-6970-6448-2E90-21F01937E6E9}"/>
                </a:ext>
              </a:extLst>
            </p:cNvPr>
            <p:cNvSpPr/>
            <p:nvPr/>
          </p:nvSpPr>
          <p:spPr>
            <a:xfrm>
              <a:off x="4661698" y="3525295"/>
              <a:ext cx="152590" cy="24574"/>
            </a:xfrm>
            <a:custGeom>
              <a:avLst/>
              <a:gdLst/>
              <a:ahLst/>
              <a:cxnLst/>
              <a:rect l="l" t="t" r="r" b="b"/>
              <a:pathLst>
                <a:path w="152590" h="24574" extrusionOk="0">
                  <a:moveTo>
                    <a:pt x="0" y="0"/>
                  </a:moveTo>
                  <a:lnTo>
                    <a:pt x="152590" y="0"/>
                  </a:lnTo>
                  <a:lnTo>
                    <a:pt x="152590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698;p46">
              <a:extLst>
                <a:ext uri="{FF2B5EF4-FFF2-40B4-BE49-F238E27FC236}">
                  <a16:creationId xmlns:a16="http://schemas.microsoft.com/office/drawing/2014/main" id="{C01F82AA-993C-2F1F-B52A-3A91D7DBDC72}"/>
                </a:ext>
              </a:extLst>
            </p:cNvPr>
            <p:cNvSpPr/>
            <p:nvPr/>
          </p:nvSpPr>
          <p:spPr>
            <a:xfrm>
              <a:off x="4830672" y="3525295"/>
              <a:ext cx="121158" cy="24574"/>
            </a:xfrm>
            <a:custGeom>
              <a:avLst/>
              <a:gdLst/>
              <a:ahLst/>
              <a:cxnLst/>
              <a:rect l="l" t="t" r="r" b="b"/>
              <a:pathLst>
                <a:path w="121158" h="24574" extrusionOk="0">
                  <a:moveTo>
                    <a:pt x="0" y="0"/>
                  </a:moveTo>
                  <a:lnTo>
                    <a:pt x="121158" y="0"/>
                  </a:lnTo>
                  <a:lnTo>
                    <a:pt x="121158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699;p46">
              <a:extLst>
                <a:ext uri="{FF2B5EF4-FFF2-40B4-BE49-F238E27FC236}">
                  <a16:creationId xmlns:a16="http://schemas.microsoft.com/office/drawing/2014/main" id="{289F1370-EF8C-B799-33B4-0169B6207C44}"/>
                </a:ext>
              </a:extLst>
            </p:cNvPr>
            <p:cNvSpPr/>
            <p:nvPr/>
          </p:nvSpPr>
          <p:spPr>
            <a:xfrm>
              <a:off x="4543683" y="3582159"/>
              <a:ext cx="408241" cy="24574"/>
            </a:xfrm>
            <a:custGeom>
              <a:avLst/>
              <a:gdLst/>
              <a:ahLst/>
              <a:cxnLst/>
              <a:rect l="l" t="t" r="r" b="b"/>
              <a:pathLst>
                <a:path w="408241" h="24574" extrusionOk="0">
                  <a:moveTo>
                    <a:pt x="0" y="0"/>
                  </a:moveTo>
                  <a:lnTo>
                    <a:pt x="408241" y="0"/>
                  </a:lnTo>
                  <a:lnTo>
                    <a:pt x="408241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700;p46">
              <a:extLst>
                <a:ext uri="{FF2B5EF4-FFF2-40B4-BE49-F238E27FC236}">
                  <a16:creationId xmlns:a16="http://schemas.microsoft.com/office/drawing/2014/main" id="{206EFEB8-7E15-7743-2172-F54428070611}"/>
                </a:ext>
              </a:extLst>
            </p:cNvPr>
            <p:cNvSpPr/>
            <p:nvPr/>
          </p:nvSpPr>
          <p:spPr>
            <a:xfrm>
              <a:off x="4445862" y="3582159"/>
              <a:ext cx="74961" cy="24574"/>
            </a:xfrm>
            <a:custGeom>
              <a:avLst/>
              <a:gdLst/>
              <a:ahLst/>
              <a:cxnLst/>
              <a:rect l="l" t="t" r="r" b="b"/>
              <a:pathLst>
                <a:path w="74961" h="24574" extrusionOk="0">
                  <a:moveTo>
                    <a:pt x="0" y="0"/>
                  </a:moveTo>
                  <a:lnTo>
                    <a:pt x="74962" y="0"/>
                  </a:lnTo>
                  <a:lnTo>
                    <a:pt x="74962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701;p46">
              <a:extLst>
                <a:ext uri="{FF2B5EF4-FFF2-40B4-BE49-F238E27FC236}">
                  <a16:creationId xmlns:a16="http://schemas.microsoft.com/office/drawing/2014/main" id="{B4775DD3-64EC-58EE-8B62-B6E7060C0128}"/>
                </a:ext>
              </a:extLst>
            </p:cNvPr>
            <p:cNvSpPr/>
            <p:nvPr/>
          </p:nvSpPr>
          <p:spPr>
            <a:xfrm>
              <a:off x="4670842" y="3638928"/>
              <a:ext cx="193071" cy="24574"/>
            </a:xfrm>
            <a:custGeom>
              <a:avLst/>
              <a:gdLst/>
              <a:ahLst/>
              <a:cxnLst/>
              <a:rect l="l" t="t" r="r" b="b"/>
              <a:pathLst>
                <a:path w="193071" h="24574" extrusionOk="0">
                  <a:moveTo>
                    <a:pt x="0" y="0"/>
                  </a:moveTo>
                  <a:lnTo>
                    <a:pt x="193072" y="0"/>
                  </a:lnTo>
                  <a:lnTo>
                    <a:pt x="193072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702;p46">
              <a:extLst>
                <a:ext uri="{FF2B5EF4-FFF2-40B4-BE49-F238E27FC236}">
                  <a16:creationId xmlns:a16="http://schemas.microsoft.com/office/drawing/2014/main" id="{D44BF722-6435-A9CA-E92D-0485E66F7C2A}"/>
                </a:ext>
              </a:extLst>
            </p:cNvPr>
            <p:cNvSpPr/>
            <p:nvPr/>
          </p:nvSpPr>
          <p:spPr>
            <a:xfrm>
              <a:off x="4882202" y="3638928"/>
              <a:ext cx="69627" cy="24574"/>
            </a:xfrm>
            <a:custGeom>
              <a:avLst/>
              <a:gdLst/>
              <a:ahLst/>
              <a:cxnLst/>
              <a:rect l="l" t="t" r="r" b="b"/>
              <a:pathLst>
                <a:path w="69627" h="24574" extrusionOk="0">
                  <a:moveTo>
                    <a:pt x="0" y="0"/>
                  </a:moveTo>
                  <a:lnTo>
                    <a:pt x="69628" y="0"/>
                  </a:lnTo>
                  <a:lnTo>
                    <a:pt x="69628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703;p46">
              <a:extLst>
                <a:ext uri="{FF2B5EF4-FFF2-40B4-BE49-F238E27FC236}">
                  <a16:creationId xmlns:a16="http://schemas.microsoft.com/office/drawing/2014/main" id="{ADB845F1-9D50-F997-B2EE-CB47DA01C453}"/>
                </a:ext>
              </a:extLst>
            </p:cNvPr>
            <p:cNvSpPr/>
            <p:nvPr/>
          </p:nvSpPr>
          <p:spPr>
            <a:xfrm>
              <a:off x="4445862" y="3638928"/>
              <a:ext cx="207454" cy="24574"/>
            </a:xfrm>
            <a:custGeom>
              <a:avLst/>
              <a:gdLst/>
              <a:ahLst/>
              <a:cxnLst/>
              <a:rect l="l" t="t" r="r" b="b"/>
              <a:pathLst>
                <a:path w="207454" h="24574" extrusionOk="0">
                  <a:moveTo>
                    <a:pt x="0" y="0"/>
                  </a:moveTo>
                  <a:lnTo>
                    <a:pt x="207455" y="0"/>
                  </a:lnTo>
                  <a:lnTo>
                    <a:pt x="207455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704;p46">
              <a:extLst>
                <a:ext uri="{FF2B5EF4-FFF2-40B4-BE49-F238E27FC236}">
                  <a16:creationId xmlns:a16="http://schemas.microsoft.com/office/drawing/2014/main" id="{14C6C6EE-5CAE-5A7C-CC30-85E885C3BFBC}"/>
                </a:ext>
              </a:extLst>
            </p:cNvPr>
            <p:cNvSpPr/>
            <p:nvPr/>
          </p:nvSpPr>
          <p:spPr>
            <a:xfrm>
              <a:off x="4591308" y="3695697"/>
              <a:ext cx="168116" cy="24574"/>
            </a:xfrm>
            <a:custGeom>
              <a:avLst/>
              <a:gdLst/>
              <a:ahLst/>
              <a:cxnLst/>
              <a:rect l="l" t="t" r="r" b="b"/>
              <a:pathLst>
                <a:path w="168116" h="24574" extrusionOk="0">
                  <a:moveTo>
                    <a:pt x="0" y="0"/>
                  </a:moveTo>
                  <a:lnTo>
                    <a:pt x="168116" y="0"/>
                  </a:lnTo>
                  <a:lnTo>
                    <a:pt x="168116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705;p46">
              <a:extLst>
                <a:ext uri="{FF2B5EF4-FFF2-40B4-BE49-F238E27FC236}">
                  <a16:creationId xmlns:a16="http://schemas.microsoft.com/office/drawing/2014/main" id="{E6484D7E-155C-06FD-9676-5ACF9CEB36AD}"/>
                </a:ext>
              </a:extLst>
            </p:cNvPr>
            <p:cNvSpPr/>
            <p:nvPr/>
          </p:nvSpPr>
          <p:spPr>
            <a:xfrm>
              <a:off x="4445862" y="3695697"/>
              <a:ext cx="126492" cy="24574"/>
            </a:xfrm>
            <a:custGeom>
              <a:avLst/>
              <a:gdLst/>
              <a:ahLst/>
              <a:cxnLst/>
              <a:rect l="l" t="t" r="r" b="b"/>
              <a:pathLst>
                <a:path w="126492" h="24574" extrusionOk="0">
                  <a:moveTo>
                    <a:pt x="0" y="0"/>
                  </a:moveTo>
                  <a:lnTo>
                    <a:pt x="126492" y="0"/>
                  </a:lnTo>
                  <a:lnTo>
                    <a:pt x="126492" y="24574"/>
                  </a:lnTo>
                  <a:lnTo>
                    <a:pt x="0" y="24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706;p46">
              <a:extLst>
                <a:ext uri="{FF2B5EF4-FFF2-40B4-BE49-F238E27FC236}">
                  <a16:creationId xmlns:a16="http://schemas.microsoft.com/office/drawing/2014/main" id="{E10288B1-A58D-654C-76E3-9D401E813294}"/>
                </a:ext>
              </a:extLst>
            </p:cNvPr>
            <p:cNvSpPr/>
            <p:nvPr/>
          </p:nvSpPr>
          <p:spPr>
            <a:xfrm>
              <a:off x="4748471" y="3787994"/>
              <a:ext cx="202977" cy="54673"/>
            </a:xfrm>
            <a:custGeom>
              <a:avLst/>
              <a:gdLst/>
              <a:ahLst/>
              <a:cxnLst/>
              <a:rect l="l" t="t" r="r" b="b"/>
              <a:pathLst>
                <a:path w="202977" h="54673" extrusionOk="0">
                  <a:moveTo>
                    <a:pt x="27337" y="54674"/>
                  </a:moveTo>
                  <a:lnTo>
                    <a:pt x="175641" y="54674"/>
                  </a:lnTo>
                  <a:cubicBezTo>
                    <a:pt x="190690" y="54674"/>
                    <a:pt x="202978" y="42386"/>
                    <a:pt x="202978" y="27337"/>
                  </a:cubicBezTo>
                  <a:lnTo>
                    <a:pt x="202978" y="27337"/>
                  </a:lnTo>
                  <a:cubicBezTo>
                    <a:pt x="202978" y="12287"/>
                    <a:pt x="190690" y="0"/>
                    <a:pt x="175641" y="0"/>
                  </a:cubicBezTo>
                  <a:lnTo>
                    <a:pt x="27337" y="0"/>
                  </a:lnTo>
                  <a:cubicBezTo>
                    <a:pt x="12287" y="0"/>
                    <a:pt x="0" y="12287"/>
                    <a:pt x="0" y="27337"/>
                  </a:cubicBezTo>
                  <a:lnTo>
                    <a:pt x="0" y="27337"/>
                  </a:lnTo>
                  <a:cubicBezTo>
                    <a:pt x="0" y="42386"/>
                    <a:pt x="12287" y="54674"/>
                    <a:pt x="27337" y="54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707;p46">
              <a:extLst>
                <a:ext uri="{FF2B5EF4-FFF2-40B4-BE49-F238E27FC236}">
                  <a16:creationId xmlns:a16="http://schemas.microsoft.com/office/drawing/2014/main" id="{53AF878B-DB6B-CD33-BB27-29CC6A676776}"/>
                </a:ext>
              </a:extLst>
            </p:cNvPr>
            <p:cNvSpPr/>
            <p:nvPr/>
          </p:nvSpPr>
          <p:spPr>
            <a:xfrm>
              <a:off x="4796858" y="3809712"/>
              <a:ext cx="106203" cy="11239"/>
            </a:xfrm>
            <a:custGeom>
              <a:avLst/>
              <a:gdLst/>
              <a:ahLst/>
              <a:cxnLst/>
              <a:rect l="l" t="t" r="r" b="b"/>
              <a:pathLst>
                <a:path w="106203" h="11239" extrusionOk="0">
                  <a:moveTo>
                    <a:pt x="0" y="0"/>
                  </a:moveTo>
                  <a:lnTo>
                    <a:pt x="106204" y="0"/>
                  </a:lnTo>
                  <a:lnTo>
                    <a:pt x="106204" y="11239"/>
                  </a:lnTo>
                  <a:lnTo>
                    <a:pt x="0" y="112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708;p46">
              <a:extLst>
                <a:ext uri="{FF2B5EF4-FFF2-40B4-BE49-F238E27FC236}">
                  <a16:creationId xmlns:a16="http://schemas.microsoft.com/office/drawing/2014/main" id="{717B48E6-D1EB-C147-F9B8-40773D741CB3}"/>
                </a:ext>
              </a:extLst>
            </p:cNvPr>
            <p:cNvSpPr/>
            <p:nvPr/>
          </p:nvSpPr>
          <p:spPr>
            <a:xfrm>
              <a:off x="4116392" y="3787994"/>
              <a:ext cx="202977" cy="54673"/>
            </a:xfrm>
            <a:custGeom>
              <a:avLst/>
              <a:gdLst/>
              <a:ahLst/>
              <a:cxnLst/>
              <a:rect l="l" t="t" r="r" b="b"/>
              <a:pathLst>
                <a:path w="202977" h="54673" extrusionOk="0">
                  <a:moveTo>
                    <a:pt x="27337" y="54674"/>
                  </a:moveTo>
                  <a:lnTo>
                    <a:pt x="175641" y="54674"/>
                  </a:lnTo>
                  <a:cubicBezTo>
                    <a:pt x="190690" y="54674"/>
                    <a:pt x="202978" y="42386"/>
                    <a:pt x="202978" y="27337"/>
                  </a:cubicBezTo>
                  <a:lnTo>
                    <a:pt x="202978" y="27337"/>
                  </a:lnTo>
                  <a:cubicBezTo>
                    <a:pt x="202978" y="12287"/>
                    <a:pt x="190690" y="0"/>
                    <a:pt x="175641" y="0"/>
                  </a:cubicBezTo>
                  <a:lnTo>
                    <a:pt x="27337" y="0"/>
                  </a:lnTo>
                  <a:cubicBezTo>
                    <a:pt x="12287" y="0"/>
                    <a:pt x="0" y="12287"/>
                    <a:pt x="0" y="27337"/>
                  </a:cubicBezTo>
                  <a:lnTo>
                    <a:pt x="0" y="27337"/>
                  </a:lnTo>
                  <a:cubicBezTo>
                    <a:pt x="0" y="42386"/>
                    <a:pt x="12287" y="54674"/>
                    <a:pt x="27337" y="54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709;p46">
              <a:extLst>
                <a:ext uri="{FF2B5EF4-FFF2-40B4-BE49-F238E27FC236}">
                  <a16:creationId xmlns:a16="http://schemas.microsoft.com/office/drawing/2014/main" id="{B4738271-CD71-3264-DEA1-85BDAE39A29B}"/>
                </a:ext>
              </a:extLst>
            </p:cNvPr>
            <p:cNvSpPr/>
            <p:nvPr/>
          </p:nvSpPr>
          <p:spPr>
            <a:xfrm>
              <a:off x="4164779" y="3809712"/>
              <a:ext cx="106203" cy="11239"/>
            </a:xfrm>
            <a:custGeom>
              <a:avLst/>
              <a:gdLst/>
              <a:ahLst/>
              <a:cxnLst/>
              <a:rect l="l" t="t" r="r" b="b"/>
              <a:pathLst>
                <a:path w="106203" h="11239" extrusionOk="0">
                  <a:moveTo>
                    <a:pt x="0" y="0"/>
                  </a:moveTo>
                  <a:lnTo>
                    <a:pt x="106204" y="0"/>
                  </a:lnTo>
                  <a:lnTo>
                    <a:pt x="106204" y="11239"/>
                  </a:lnTo>
                  <a:lnTo>
                    <a:pt x="0" y="112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710;p46">
              <a:extLst>
                <a:ext uri="{FF2B5EF4-FFF2-40B4-BE49-F238E27FC236}">
                  <a16:creationId xmlns:a16="http://schemas.microsoft.com/office/drawing/2014/main" id="{BCF514AD-B24F-08FF-EF2D-CD0BABE524FC}"/>
                </a:ext>
              </a:extLst>
            </p:cNvPr>
            <p:cNvSpPr/>
            <p:nvPr/>
          </p:nvSpPr>
          <p:spPr>
            <a:xfrm>
              <a:off x="4272602" y="2025869"/>
              <a:ext cx="219455" cy="31241"/>
            </a:xfrm>
            <a:custGeom>
              <a:avLst/>
              <a:gdLst/>
              <a:ahLst/>
              <a:cxnLst/>
              <a:rect l="l" t="t" r="r" b="b"/>
              <a:pathLst>
                <a:path w="219455" h="31241" extrusionOk="0">
                  <a:moveTo>
                    <a:pt x="203835" y="31242"/>
                  </a:moveTo>
                  <a:lnTo>
                    <a:pt x="15621" y="31242"/>
                  </a:lnTo>
                  <a:cubicBezTo>
                    <a:pt x="7049" y="31242"/>
                    <a:pt x="0" y="24194"/>
                    <a:pt x="0" y="15621"/>
                  </a:cubicBezTo>
                  <a:lnTo>
                    <a:pt x="0" y="15621"/>
                  </a:lnTo>
                  <a:cubicBezTo>
                    <a:pt x="0" y="7049"/>
                    <a:pt x="7049" y="0"/>
                    <a:pt x="15621" y="0"/>
                  </a:cubicBezTo>
                  <a:lnTo>
                    <a:pt x="203835" y="0"/>
                  </a:lnTo>
                  <a:cubicBezTo>
                    <a:pt x="212408" y="0"/>
                    <a:pt x="219456" y="7049"/>
                    <a:pt x="219456" y="15621"/>
                  </a:cubicBezTo>
                  <a:lnTo>
                    <a:pt x="219456" y="15621"/>
                  </a:lnTo>
                  <a:cubicBezTo>
                    <a:pt x="219456" y="24194"/>
                    <a:pt x="212408" y="31242"/>
                    <a:pt x="203835" y="312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711;p46">
              <a:extLst>
                <a:ext uri="{FF2B5EF4-FFF2-40B4-BE49-F238E27FC236}">
                  <a16:creationId xmlns:a16="http://schemas.microsoft.com/office/drawing/2014/main" id="{7A334426-3890-02F4-65CF-DB5CC61B6433}"/>
                </a:ext>
              </a:extLst>
            </p:cNvPr>
            <p:cNvSpPr/>
            <p:nvPr/>
          </p:nvSpPr>
          <p:spPr>
            <a:xfrm>
              <a:off x="4538349" y="2025869"/>
              <a:ext cx="73533" cy="31241"/>
            </a:xfrm>
            <a:custGeom>
              <a:avLst/>
              <a:gdLst/>
              <a:ahLst/>
              <a:cxnLst/>
              <a:rect l="l" t="t" r="r" b="b"/>
              <a:pathLst>
                <a:path w="73533" h="31241" extrusionOk="0">
                  <a:moveTo>
                    <a:pt x="57912" y="31242"/>
                  </a:moveTo>
                  <a:lnTo>
                    <a:pt x="15621" y="31242"/>
                  </a:lnTo>
                  <a:cubicBezTo>
                    <a:pt x="7049" y="31242"/>
                    <a:pt x="0" y="24194"/>
                    <a:pt x="0" y="15621"/>
                  </a:cubicBezTo>
                  <a:lnTo>
                    <a:pt x="0" y="15621"/>
                  </a:lnTo>
                  <a:cubicBezTo>
                    <a:pt x="0" y="7049"/>
                    <a:pt x="7049" y="0"/>
                    <a:pt x="15621" y="0"/>
                  </a:cubicBezTo>
                  <a:lnTo>
                    <a:pt x="57912" y="0"/>
                  </a:lnTo>
                  <a:cubicBezTo>
                    <a:pt x="66484" y="0"/>
                    <a:pt x="73533" y="7049"/>
                    <a:pt x="73533" y="15621"/>
                  </a:cubicBezTo>
                  <a:lnTo>
                    <a:pt x="73533" y="15621"/>
                  </a:lnTo>
                  <a:cubicBezTo>
                    <a:pt x="73533" y="24194"/>
                    <a:pt x="66484" y="31242"/>
                    <a:pt x="57912" y="312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712;p46">
              <a:extLst>
                <a:ext uri="{FF2B5EF4-FFF2-40B4-BE49-F238E27FC236}">
                  <a16:creationId xmlns:a16="http://schemas.microsoft.com/office/drawing/2014/main" id="{0E4D6EFD-91F7-906A-E843-B0B3FE6DAF59}"/>
                </a:ext>
              </a:extLst>
            </p:cNvPr>
            <p:cNvSpPr/>
            <p:nvPr/>
          </p:nvSpPr>
          <p:spPr>
            <a:xfrm>
              <a:off x="4723610" y="2159410"/>
              <a:ext cx="86487" cy="86486"/>
            </a:xfrm>
            <a:custGeom>
              <a:avLst/>
              <a:gdLst/>
              <a:ahLst/>
              <a:cxnLst/>
              <a:rect l="l" t="t" r="r" b="b"/>
              <a:pathLst>
                <a:path w="86487" h="86486" extrusionOk="0">
                  <a:moveTo>
                    <a:pt x="86487" y="43243"/>
                  </a:moveTo>
                  <a:cubicBezTo>
                    <a:pt x="86487" y="67151"/>
                    <a:pt x="67151" y="86487"/>
                    <a:pt x="43244" y="86487"/>
                  </a:cubicBezTo>
                  <a:cubicBezTo>
                    <a:pt x="19336" y="86487"/>
                    <a:pt x="0" y="67151"/>
                    <a:pt x="0" y="43243"/>
                  </a:cubicBezTo>
                  <a:cubicBezTo>
                    <a:pt x="0" y="19336"/>
                    <a:pt x="19336" y="0"/>
                    <a:pt x="43244" y="0"/>
                  </a:cubicBezTo>
                  <a:cubicBezTo>
                    <a:pt x="67151" y="0"/>
                    <a:pt x="86487" y="19336"/>
                    <a:pt x="86487" y="432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713;p46">
              <a:extLst>
                <a:ext uri="{FF2B5EF4-FFF2-40B4-BE49-F238E27FC236}">
                  <a16:creationId xmlns:a16="http://schemas.microsoft.com/office/drawing/2014/main" id="{58CA21E3-C843-E48D-E0AF-B46EC13EE286}"/>
                </a:ext>
              </a:extLst>
            </p:cNvPr>
            <p:cNvSpPr/>
            <p:nvPr/>
          </p:nvSpPr>
          <p:spPr>
            <a:xfrm>
              <a:off x="4842578" y="2159410"/>
              <a:ext cx="86486" cy="86486"/>
            </a:xfrm>
            <a:custGeom>
              <a:avLst/>
              <a:gdLst/>
              <a:ahLst/>
              <a:cxnLst/>
              <a:rect l="l" t="t" r="r" b="b"/>
              <a:pathLst>
                <a:path w="86486" h="86486" extrusionOk="0">
                  <a:moveTo>
                    <a:pt x="86487" y="43243"/>
                  </a:moveTo>
                  <a:cubicBezTo>
                    <a:pt x="86487" y="67151"/>
                    <a:pt x="67151" y="86487"/>
                    <a:pt x="43243" y="86487"/>
                  </a:cubicBezTo>
                  <a:cubicBezTo>
                    <a:pt x="19336" y="86487"/>
                    <a:pt x="0" y="67151"/>
                    <a:pt x="0" y="43243"/>
                  </a:cubicBezTo>
                  <a:cubicBezTo>
                    <a:pt x="0" y="19336"/>
                    <a:pt x="19336" y="0"/>
                    <a:pt x="43243" y="0"/>
                  </a:cubicBezTo>
                  <a:cubicBezTo>
                    <a:pt x="67151" y="0"/>
                    <a:pt x="86487" y="19336"/>
                    <a:pt x="86487" y="43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714;p46">
              <a:extLst>
                <a:ext uri="{FF2B5EF4-FFF2-40B4-BE49-F238E27FC236}">
                  <a16:creationId xmlns:a16="http://schemas.microsoft.com/office/drawing/2014/main" id="{196B3939-AA2A-DE48-102B-F62EDE42F573}"/>
                </a:ext>
              </a:extLst>
            </p:cNvPr>
            <p:cNvSpPr/>
            <p:nvPr/>
          </p:nvSpPr>
          <p:spPr>
            <a:xfrm>
              <a:off x="4961450" y="2159410"/>
              <a:ext cx="86487" cy="86486"/>
            </a:xfrm>
            <a:custGeom>
              <a:avLst/>
              <a:gdLst/>
              <a:ahLst/>
              <a:cxnLst/>
              <a:rect l="l" t="t" r="r" b="b"/>
              <a:pathLst>
                <a:path w="86487" h="86486" extrusionOk="0">
                  <a:moveTo>
                    <a:pt x="86487" y="43243"/>
                  </a:moveTo>
                  <a:cubicBezTo>
                    <a:pt x="86487" y="67151"/>
                    <a:pt x="67151" y="86487"/>
                    <a:pt x="43244" y="86487"/>
                  </a:cubicBezTo>
                  <a:cubicBezTo>
                    <a:pt x="19336" y="86487"/>
                    <a:pt x="0" y="67151"/>
                    <a:pt x="0" y="43243"/>
                  </a:cubicBezTo>
                  <a:cubicBezTo>
                    <a:pt x="0" y="19336"/>
                    <a:pt x="19336" y="0"/>
                    <a:pt x="43244" y="0"/>
                  </a:cubicBezTo>
                  <a:cubicBezTo>
                    <a:pt x="67151" y="0"/>
                    <a:pt x="86487" y="19336"/>
                    <a:pt x="86487" y="432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715;p46">
              <a:extLst>
                <a:ext uri="{FF2B5EF4-FFF2-40B4-BE49-F238E27FC236}">
                  <a16:creationId xmlns:a16="http://schemas.microsoft.com/office/drawing/2014/main" id="{5069EEFF-4626-539B-6B78-F0668797AA4A}"/>
                </a:ext>
              </a:extLst>
            </p:cNvPr>
            <p:cNvSpPr/>
            <p:nvPr/>
          </p:nvSpPr>
          <p:spPr>
            <a:xfrm>
              <a:off x="3732820" y="2426872"/>
              <a:ext cx="1416081" cy="268033"/>
            </a:xfrm>
            <a:custGeom>
              <a:avLst/>
              <a:gdLst/>
              <a:ahLst/>
              <a:cxnLst/>
              <a:rect l="l" t="t" r="r" b="b"/>
              <a:pathLst>
                <a:path w="1416081" h="268033" extrusionOk="0">
                  <a:moveTo>
                    <a:pt x="0" y="0"/>
                  </a:moveTo>
                  <a:lnTo>
                    <a:pt x="1416082" y="0"/>
                  </a:lnTo>
                  <a:lnTo>
                    <a:pt x="1416082" y="268034"/>
                  </a:lnTo>
                  <a:lnTo>
                    <a:pt x="0" y="2680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716;p46">
              <a:extLst>
                <a:ext uri="{FF2B5EF4-FFF2-40B4-BE49-F238E27FC236}">
                  <a16:creationId xmlns:a16="http://schemas.microsoft.com/office/drawing/2014/main" id="{56889819-0C63-EA6F-551F-C397F883B9CC}"/>
                </a:ext>
              </a:extLst>
            </p:cNvPr>
            <p:cNvSpPr/>
            <p:nvPr/>
          </p:nvSpPr>
          <p:spPr>
            <a:xfrm>
              <a:off x="3787303" y="2381819"/>
              <a:ext cx="232219" cy="232219"/>
            </a:xfrm>
            <a:custGeom>
              <a:avLst/>
              <a:gdLst/>
              <a:ahLst/>
              <a:cxnLst/>
              <a:rect l="l" t="t" r="r" b="b"/>
              <a:pathLst>
                <a:path w="232219" h="232219" extrusionOk="0">
                  <a:moveTo>
                    <a:pt x="185547" y="0"/>
                  </a:moveTo>
                  <a:cubicBezTo>
                    <a:pt x="211323" y="0"/>
                    <a:pt x="232219" y="20896"/>
                    <a:pt x="232219" y="46673"/>
                  </a:cubicBezTo>
                  <a:lnTo>
                    <a:pt x="232219" y="185547"/>
                  </a:lnTo>
                  <a:cubicBezTo>
                    <a:pt x="232219" y="211324"/>
                    <a:pt x="211323" y="232219"/>
                    <a:pt x="185547" y="232219"/>
                  </a:cubicBezTo>
                  <a:lnTo>
                    <a:pt x="46672" y="232219"/>
                  </a:lnTo>
                  <a:cubicBezTo>
                    <a:pt x="20896" y="232219"/>
                    <a:pt x="0" y="211323"/>
                    <a:pt x="0" y="185547"/>
                  </a:cubicBezTo>
                  <a:lnTo>
                    <a:pt x="0" y="46673"/>
                  </a:lnTo>
                  <a:cubicBezTo>
                    <a:pt x="0" y="20896"/>
                    <a:pt x="20896" y="0"/>
                    <a:pt x="46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1717;p46">
              <a:extLst>
                <a:ext uri="{FF2B5EF4-FFF2-40B4-BE49-F238E27FC236}">
                  <a16:creationId xmlns:a16="http://schemas.microsoft.com/office/drawing/2014/main" id="{1C7FF29C-1ACE-31F3-32FE-16B9C7D3C511}"/>
                </a:ext>
              </a:extLst>
            </p:cNvPr>
            <p:cNvGrpSpPr/>
            <p:nvPr/>
          </p:nvGrpSpPr>
          <p:grpSpPr>
            <a:xfrm>
              <a:off x="3889602" y="2786441"/>
              <a:ext cx="1128902" cy="610171"/>
              <a:chOff x="4511802" y="3739991"/>
              <a:chExt cx="1128902" cy="610171"/>
            </a:xfrm>
          </p:grpSpPr>
          <p:sp>
            <p:nvSpPr>
              <p:cNvPr id="53" name="Google Shape;1718;p46">
                <a:extLst>
                  <a:ext uri="{FF2B5EF4-FFF2-40B4-BE49-F238E27FC236}">
                    <a16:creationId xmlns:a16="http://schemas.microsoft.com/office/drawing/2014/main" id="{C3907B6B-CF86-4692-5F10-F4C0F0A4EA13}"/>
                  </a:ext>
                </a:extLst>
              </p:cNvPr>
              <p:cNvSpPr/>
              <p:nvPr/>
            </p:nvSpPr>
            <p:spPr>
              <a:xfrm>
                <a:off x="4511802" y="3739991"/>
                <a:ext cx="1128902" cy="610171"/>
              </a:xfrm>
              <a:custGeom>
                <a:avLst/>
                <a:gdLst/>
                <a:ahLst/>
                <a:cxnLst/>
                <a:rect l="l" t="t" r="r" b="b"/>
                <a:pathLst>
                  <a:path w="1128902" h="610171" extrusionOk="0">
                    <a:moveTo>
                      <a:pt x="1060323" y="0"/>
                    </a:moveTo>
                    <a:cubicBezTo>
                      <a:pt x="1098199" y="0"/>
                      <a:pt x="1128903" y="30704"/>
                      <a:pt x="1128903" y="68580"/>
                    </a:cubicBezTo>
                    <a:lnTo>
                      <a:pt x="1128903" y="541592"/>
                    </a:lnTo>
                    <a:cubicBezTo>
                      <a:pt x="1128903" y="579467"/>
                      <a:pt x="1098199" y="610172"/>
                      <a:pt x="1060323" y="610172"/>
                    </a:cubicBezTo>
                    <a:lnTo>
                      <a:pt x="68580" y="610172"/>
                    </a:lnTo>
                    <a:cubicBezTo>
                      <a:pt x="30704" y="610172"/>
                      <a:pt x="0" y="579468"/>
                      <a:pt x="0" y="541592"/>
                    </a:cubicBezTo>
                    <a:lnTo>
                      <a:pt x="0" y="68580"/>
                    </a:lnTo>
                    <a:cubicBezTo>
                      <a:pt x="0" y="30704"/>
                      <a:pt x="30704" y="0"/>
                      <a:pt x="685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" name="Google Shape;1719;p46">
                <a:extLst>
                  <a:ext uri="{FF2B5EF4-FFF2-40B4-BE49-F238E27FC236}">
                    <a16:creationId xmlns:a16="http://schemas.microsoft.com/office/drawing/2014/main" id="{2F5EA67A-7C20-F76F-B33C-FFE5A69CDCB3}"/>
                  </a:ext>
                </a:extLst>
              </p:cNvPr>
              <p:cNvGrpSpPr/>
              <p:nvPr/>
            </p:nvGrpSpPr>
            <p:grpSpPr>
              <a:xfrm>
                <a:off x="4838223" y="4249674"/>
                <a:ext cx="476060" cy="50673"/>
                <a:chOff x="4838223" y="4249674"/>
                <a:chExt cx="476060" cy="50673"/>
              </a:xfrm>
            </p:grpSpPr>
            <p:sp>
              <p:nvSpPr>
                <p:cNvPr id="55" name="Google Shape;1720;p46">
                  <a:extLst>
                    <a:ext uri="{FF2B5EF4-FFF2-40B4-BE49-F238E27FC236}">
                      <a16:creationId xmlns:a16="http://schemas.microsoft.com/office/drawing/2014/main" id="{D95EABB0-3256-DC88-4A4C-308A5FD872C8}"/>
                    </a:ext>
                  </a:extLst>
                </p:cNvPr>
                <p:cNvSpPr/>
                <p:nvPr/>
              </p:nvSpPr>
              <p:spPr>
                <a:xfrm>
                  <a:off x="4838223" y="4249674"/>
                  <a:ext cx="50672" cy="5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2" h="50673" extrusionOk="0">
                      <a:moveTo>
                        <a:pt x="50673" y="25337"/>
                      </a:moveTo>
                      <a:cubicBezTo>
                        <a:pt x="50673" y="39330"/>
                        <a:pt x="39330" y="50673"/>
                        <a:pt x="25337" y="50673"/>
                      </a:cubicBezTo>
                      <a:cubicBezTo>
                        <a:pt x="11344" y="50673"/>
                        <a:pt x="0" y="39330"/>
                        <a:pt x="0" y="25337"/>
                      </a:cubicBezTo>
                      <a:cubicBezTo>
                        <a:pt x="0" y="11344"/>
                        <a:pt x="11343" y="0"/>
                        <a:pt x="25337" y="0"/>
                      </a:cubicBezTo>
                      <a:cubicBezTo>
                        <a:pt x="39329" y="0"/>
                        <a:pt x="50673" y="11344"/>
                        <a:pt x="50673" y="253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1721;p46">
                  <a:extLst>
                    <a:ext uri="{FF2B5EF4-FFF2-40B4-BE49-F238E27FC236}">
                      <a16:creationId xmlns:a16="http://schemas.microsoft.com/office/drawing/2014/main" id="{18FA8775-1A0B-ECCC-ACA9-DFFEEF150315}"/>
                    </a:ext>
                  </a:extLst>
                </p:cNvPr>
                <p:cNvSpPr/>
                <p:nvPr/>
              </p:nvSpPr>
              <p:spPr>
                <a:xfrm>
                  <a:off x="4944618" y="4249674"/>
                  <a:ext cx="50672" cy="5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2" h="50673" extrusionOk="0">
                      <a:moveTo>
                        <a:pt x="50673" y="25337"/>
                      </a:moveTo>
                      <a:cubicBezTo>
                        <a:pt x="50673" y="39330"/>
                        <a:pt x="39330" y="50673"/>
                        <a:pt x="25336" y="50673"/>
                      </a:cubicBezTo>
                      <a:cubicBezTo>
                        <a:pt x="11344" y="50673"/>
                        <a:pt x="0" y="39330"/>
                        <a:pt x="0" y="25337"/>
                      </a:cubicBezTo>
                      <a:cubicBezTo>
                        <a:pt x="0" y="11344"/>
                        <a:pt x="11343" y="0"/>
                        <a:pt x="25336" y="0"/>
                      </a:cubicBezTo>
                      <a:cubicBezTo>
                        <a:pt x="39329" y="0"/>
                        <a:pt x="50673" y="11344"/>
                        <a:pt x="50673" y="253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" name="Google Shape;1722;p46">
                  <a:extLst>
                    <a:ext uri="{FF2B5EF4-FFF2-40B4-BE49-F238E27FC236}">
                      <a16:creationId xmlns:a16="http://schemas.microsoft.com/office/drawing/2014/main" id="{0CC2090A-FC0A-23EE-B939-9BF69C5F4D05}"/>
                    </a:ext>
                  </a:extLst>
                </p:cNvPr>
                <p:cNvSpPr/>
                <p:nvPr/>
              </p:nvSpPr>
              <p:spPr>
                <a:xfrm>
                  <a:off x="5050917" y="4249674"/>
                  <a:ext cx="50672" cy="5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2" h="50673" extrusionOk="0">
                      <a:moveTo>
                        <a:pt x="50673" y="25337"/>
                      </a:moveTo>
                      <a:cubicBezTo>
                        <a:pt x="50673" y="39330"/>
                        <a:pt x="39330" y="50673"/>
                        <a:pt x="25337" y="50673"/>
                      </a:cubicBezTo>
                      <a:cubicBezTo>
                        <a:pt x="11344" y="50673"/>
                        <a:pt x="0" y="39330"/>
                        <a:pt x="0" y="25337"/>
                      </a:cubicBezTo>
                      <a:cubicBezTo>
                        <a:pt x="0" y="11344"/>
                        <a:pt x="11343" y="0"/>
                        <a:pt x="25337" y="0"/>
                      </a:cubicBezTo>
                      <a:cubicBezTo>
                        <a:pt x="39329" y="0"/>
                        <a:pt x="50673" y="11344"/>
                        <a:pt x="50673" y="253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1723;p46">
                  <a:extLst>
                    <a:ext uri="{FF2B5EF4-FFF2-40B4-BE49-F238E27FC236}">
                      <a16:creationId xmlns:a16="http://schemas.microsoft.com/office/drawing/2014/main" id="{D795EF41-9056-D3F4-DC81-792D027DA4C9}"/>
                    </a:ext>
                  </a:extLst>
                </p:cNvPr>
                <p:cNvSpPr/>
                <p:nvPr/>
              </p:nvSpPr>
              <p:spPr>
                <a:xfrm>
                  <a:off x="5157311" y="4249674"/>
                  <a:ext cx="50673" cy="5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3" h="50673" extrusionOk="0">
                      <a:moveTo>
                        <a:pt x="50673" y="25337"/>
                      </a:moveTo>
                      <a:cubicBezTo>
                        <a:pt x="50673" y="39338"/>
                        <a:pt x="39338" y="50673"/>
                        <a:pt x="25337" y="50673"/>
                      </a:cubicBezTo>
                      <a:cubicBezTo>
                        <a:pt x="11335" y="50673"/>
                        <a:pt x="0" y="39338"/>
                        <a:pt x="0" y="25337"/>
                      </a:cubicBezTo>
                      <a:cubicBezTo>
                        <a:pt x="0" y="11335"/>
                        <a:pt x="11335" y="0"/>
                        <a:pt x="25337" y="0"/>
                      </a:cubicBezTo>
                      <a:cubicBezTo>
                        <a:pt x="39338" y="0"/>
                        <a:pt x="50673" y="11335"/>
                        <a:pt x="50673" y="253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1724;p46">
                  <a:extLst>
                    <a:ext uri="{FF2B5EF4-FFF2-40B4-BE49-F238E27FC236}">
                      <a16:creationId xmlns:a16="http://schemas.microsoft.com/office/drawing/2014/main" id="{5B63774E-B112-A187-9131-4F1E2BD81989}"/>
                    </a:ext>
                  </a:extLst>
                </p:cNvPr>
                <p:cNvSpPr/>
                <p:nvPr/>
              </p:nvSpPr>
              <p:spPr>
                <a:xfrm>
                  <a:off x="5263610" y="4249674"/>
                  <a:ext cx="50673" cy="5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3" h="50673" extrusionOk="0">
                      <a:moveTo>
                        <a:pt x="50673" y="25337"/>
                      </a:moveTo>
                      <a:cubicBezTo>
                        <a:pt x="50673" y="39338"/>
                        <a:pt x="39338" y="50673"/>
                        <a:pt x="25337" y="50673"/>
                      </a:cubicBezTo>
                      <a:cubicBezTo>
                        <a:pt x="11335" y="50673"/>
                        <a:pt x="0" y="39338"/>
                        <a:pt x="0" y="25337"/>
                      </a:cubicBezTo>
                      <a:cubicBezTo>
                        <a:pt x="0" y="11335"/>
                        <a:pt x="11335" y="0"/>
                        <a:pt x="25337" y="0"/>
                      </a:cubicBezTo>
                      <a:cubicBezTo>
                        <a:pt x="39338" y="0"/>
                        <a:pt x="50673" y="11335"/>
                        <a:pt x="50673" y="253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" name="Google Shape;1725;p46">
              <a:extLst>
                <a:ext uri="{FF2B5EF4-FFF2-40B4-BE49-F238E27FC236}">
                  <a16:creationId xmlns:a16="http://schemas.microsoft.com/office/drawing/2014/main" id="{8FECF9C4-A4BD-A7E3-802B-E943934441E6}"/>
                </a:ext>
              </a:extLst>
            </p:cNvPr>
            <p:cNvGrpSpPr/>
            <p:nvPr/>
          </p:nvGrpSpPr>
          <p:grpSpPr>
            <a:xfrm>
              <a:off x="3738654" y="3017809"/>
              <a:ext cx="1430798" cy="123051"/>
              <a:chOff x="4360854" y="3971359"/>
              <a:chExt cx="1430798" cy="123051"/>
            </a:xfrm>
          </p:grpSpPr>
          <p:sp>
            <p:nvSpPr>
              <p:cNvPr id="51" name="Google Shape;1726;p46">
                <a:extLst>
                  <a:ext uri="{FF2B5EF4-FFF2-40B4-BE49-F238E27FC236}">
                    <a16:creationId xmlns:a16="http://schemas.microsoft.com/office/drawing/2014/main" id="{BC3A7340-E57B-FE20-D994-7C54BF8D3229}"/>
                  </a:ext>
                </a:extLst>
              </p:cNvPr>
              <p:cNvSpPr/>
              <p:nvPr/>
            </p:nvSpPr>
            <p:spPr>
              <a:xfrm>
                <a:off x="4360854" y="3971359"/>
                <a:ext cx="66651" cy="123051"/>
              </a:xfrm>
              <a:custGeom>
                <a:avLst/>
                <a:gdLst/>
                <a:ahLst/>
                <a:cxnLst/>
                <a:rect l="l" t="t" r="r" b="b"/>
                <a:pathLst>
                  <a:path w="66651" h="123051" extrusionOk="0">
                    <a:moveTo>
                      <a:pt x="1500" y="65145"/>
                    </a:moveTo>
                    <a:lnTo>
                      <a:pt x="57888" y="121533"/>
                    </a:lnTo>
                    <a:cubicBezTo>
                      <a:pt x="61127" y="124772"/>
                      <a:pt x="66651" y="122485"/>
                      <a:pt x="66651" y="117914"/>
                    </a:cubicBezTo>
                    <a:lnTo>
                      <a:pt x="66651" y="5138"/>
                    </a:lnTo>
                    <a:cubicBezTo>
                      <a:pt x="66651" y="566"/>
                      <a:pt x="61127" y="-1720"/>
                      <a:pt x="57888" y="1518"/>
                    </a:cubicBezTo>
                    <a:lnTo>
                      <a:pt x="1500" y="57906"/>
                    </a:lnTo>
                    <a:cubicBezTo>
                      <a:pt x="-500" y="59906"/>
                      <a:pt x="-500" y="63145"/>
                      <a:pt x="1500" y="652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727;p46">
                <a:extLst>
                  <a:ext uri="{FF2B5EF4-FFF2-40B4-BE49-F238E27FC236}">
                    <a16:creationId xmlns:a16="http://schemas.microsoft.com/office/drawing/2014/main" id="{A060B5A5-5DAA-ADE5-ABBC-A0CFAE115B4A}"/>
                  </a:ext>
                </a:extLst>
              </p:cNvPr>
              <p:cNvSpPr/>
              <p:nvPr/>
            </p:nvSpPr>
            <p:spPr>
              <a:xfrm>
                <a:off x="5725001" y="3971359"/>
                <a:ext cx="66651" cy="123051"/>
              </a:xfrm>
              <a:custGeom>
                <a:avLst/>
                <a:gdLst/>
                <a:ahLst/>
                <a:cxnLst/>
                <a:rect l="l" t="t" r="r" b="b"/>
                <a:pathLst>
                  <a:path w="66651" h="123051" extrusionOk="0">
                    <a:moveTo>
                      <a:pt x="65151" y="65145"/>
                    </a:moveTo>
                    <a:lnTo>
                      <a:pt x="8763" y="121533"/>
                    </a:lnTo>
                    <a:cubicBezTo>
                      <a:pt x="5525" y="124772"/>
                      <a:pt x="0" y="122485"/>
                      <a:pt x="0" y="117914"/>
                    </a:cubicBezTo>
                    <a:lnTo>
                      <a:pt x="0" y="5138"/>
                    </a:lnTo>
                    <a:cubicBezTo>
                      <a:pt x="0" y="566"/>
                      <a:pt x="5525" y="-1720"/>
                      <a:pt x="8763" y="1518"/>
                    </a:cubicBezTo>
                    <a:lnTo>
                      <a:pt x="65151" y="57906"/>
                    </a:lnTo>
                    <a:cubicBezTo>
                      <a:pt x="67151" y="59906"/>
                      <a:pt x="67151" y="63145"/>
                      <a:pt x="65151" y="652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83" name="Rectangle 494">
            <a:extLst>
              <a:ext uri="{FF2B5EF4-FFF2-40B4-BE49-F238E27FC236}">
                <a16:creationId xmlns:a16="http://schemas.microsoft.com/office/drawing/2014/main" id="{2ADBA10F-76BE-1CCA-458A-67A75D0C3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123" y="2764340"/>
            <a:ext cx="54671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55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47"/>
          <p:cNvSpPr txBox="1">
            <a:spLocks noGrp="1"/>
          </p:cNvSpPr>
          <p:nvPr>
            <p:ph type="title"/>
          </p:nvPr>
        </p:nvSpPr>
        <p:spPr>
          <a:xfrm>
            <a:off x="720000" y="1740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Langkah</a:t>
            </a:r>
            <a:r>
              <a:rPr lang="en-US" sz="3600" dirty="0"/>
              <a:t> 2</a:t>
            </a:r>
            <a:br>
              <a:rPr lang="en-US" sz="3600" dirty="0"/>
            </a:br>
            <a:r>
              <a:rPr lang="en-US" sz="3600" dirty="0"/>
              <a:t>Nilai </a:t>
            </a:r>
            <a:r>
              <a:rPr lang="en-US" sz="3600" dirty="0" err="1"/>
              <a:t>Keanggotaan</a:t>
            </a:r>
            <a:endParaRPr sz="3600" dirty="0"/>
          </a:p>
        </p:txBody>
      </p:sp>
      <p:sp>
        <p:nvSpPr>
          <p:cNvPr id="1851" name="Google Shape;1851;p47"/>
          <p:cNvSpPr txBox="1">
            <a:spLocks noGrp="1"/>
          </p:cNvSpPr>
          <p:nvPr>
            <p:ph type="body" idx="1"/>
          </p:nvPr>
        </p:nvSpPr>
        <p:spPr>
          <a:xfrm>
            <a:off x="720000" y="131287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" sz="2000" dirty="0"/>
          </a:p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Permintaan: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Turun: </a:t>
            </a:r>
            <a:r>
              <a:rPr lang="el-GR" sz="2000" dirty="0"/>
              <a:t>μ(</a:t>
            </a:r>
            <a:r>
              <a:rPr lang="id-ID" sz="2000" dirty="0"/>
              <a:t>turun) = 0.25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Tetap: </a:t>
            </a:r>
            <a:r>
              <a:rPr lang="el-GR" sz="2000" dirty="0"/>
              <a:t>μ(</a:t>
            </a:r>
            <a:r>
              <a:rPr lang="id-ID" sz="2000" dirty="0"/>
              <a:t>tetap) = 0.75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Naik: </a:t>
            </a:r>
            <a:r>
              <a:rPr lang="el-GR" sz="2000" dirty="0"/>
              <a:t>μ(</a:t>
            </a:r>
            <a:r>
              <a:rPr lang="id-ID" sz="2000" dirty="0"/>
              <a:t>naik) = 0.25</a:t>
            </a:r>
            <a:endParaRPr lang="en-US" sz="2000" dirty="0"/>
          </a:p>
          <a:p>
            <a:pPr marL="15240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15240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15240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15240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Persediaan: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Sedikit: </a:t>
            </a:r>
            <a:r>
              <a:rPr lang="el-GR" sz="2000" dirty="0"/>
              <a:t>μ(</a:t>
            </a:r>
            <a:r>
              <a:rPr lang="id-ID" sz="2000" dirty="0"/>
              <a:t>sedikit) = 0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Sedang: </a:t>
            </a:r>
            <a:r>
              <a:rPr lang="el-GR" sz="2000" dirty="0"/>
              <a:t>μ(</a:t>
            </a:r>
            <a:r>
              <a:rPr lang="id-ID" sz="2000" dirty="0"/>
              <a:t>sedang) = 1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Banyak: </a:t>
            </a:r>
            <a:r>
              <a:rPr lang="el-GR" sz="2000" dirty="0"/>
              <a:t>μ(</a:t>
            </a:r>
            <a:r>
              <a:rPr lang="id-ID" sz="2000" dirty="0"/>
              <a:t>banyak) = 0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			           </a:t>
            </a:r>
            <a:endParaRPr lang="en" dirty="0"/>
          </a:p>
        </p:txBody>
      </p:sp>
      <p:grpSp>
        <p:nvGrpSpPr>
          <p:cNvPr id="2" name="Google Shape;1752;p46">
            <a:extLst>
              <a:ext uri="{FF2B5EF4-FFF2-40B4-BE49-F238E27FC236}">
                <a16:creationId xmlns:a16="http://schemas.microsoft.com/office/drawing/2014/main" id="{B3751FD0-ACF9-3A83-6380-A79AF4380718}"/>
              </a:ext>
            </a:extLst>
          </p:cNvPr>
          <p:cNvGrpSpPr/>
          <p:nvPr/>
        </p:nvGrpSpPr>
        <p:grpSpPr>
          <a:xfrm>
            <a:off x="8152413" y="4481353"/>
            <a:ext cx="712374" cy="434244"/>
            <a:chOff x="2771775" y="636555"/>
            <a:chExt cx="712374" cy="434244"/>
          </a:xfrm>
        </p:grpSpPr>
        <p:sp>
          <p:nvSpPr>
            <p:cNvPr id="6" name="Google Shape;1753;p46">
              <a:extLst>
                <a:ext uri="{FF2B5EF4-FFF2-40B4-BE49-F238E27FC236}">
                  <a16:creationId xmlns:a16="http://schemas.microsoft.com/office/drawing/2014/main" id="{BF61284E-3C8B-145F-D83B-B8B3DD919AD4}"/>
                </a:ext>
              </a:extLst>
            </p:cNvPr>
            <p:cNvSpPr/>
            <p:nvPr/>
          </p:nvSpPr>
          <p:spPr>
            <a:xfrm>
              <a:off x="2771775" y="646842"/>
              <a:ext cx="712374" cy="423957"/>
            </a:xfrm>
            <a:custGeom>
              <a:avLst/>
              <a:gdLst/>
              <a:ahLst/>
              <a:cxnLst/>
              <a:rect l="l" t="t" r="r" b="b"/>
              <a:pathLst>
                <a:path w="712374" h="423957" extrusionOk="0">
                  <a:moveTo>
                    <a:pt x="661797" y="0"/>
                  </a:moveTo>
                  <a:cubicBezTo>
                    <a:pt x="689730" y="0"/>
                    <a:pt x="712375" y="22644"/>
                    <a:pt x="712375" y="50578"/>
                  </a:cubicBezTo>
                  <a:lnTo>
                    <a:pt x="712375" y="373380"/>
                  </a:lnTo>
                  <a:cubicBezTo>
                    <a:pt x="712375" y="401313"/>
                    <a:pt x="689730" y="423958"/>
                    <a:pt x="661797" y="423958"/>
                  </a:cubicBezTo>
                  <a:lnTo>
                    <a:pt x="50578" y="423958"/>
                  </a:lnTo>
                  <a:cubicBezTo>
                    <a:pt x="22644" y="423958"/>
                    <a:pt x="0" y="401313"/>
                    <a:pt x="0" y="373380"/>
                  </a:cubicBezTo>
                  <a:lnTo>
                    <a:pt x="0" y="50578"/>
                  </a:lnTo>
                  <a:cubicBezTo>
                    <a:pt x="0" y="22644"/>
                    <a:pt x="22644" y="0"/>
                    <a:pt x="50578" y="0"/>
                  </a:cubicBezTo>
                  <a:close/>
                </a:path>
              </a:pathLst>
            </a:custGeom>
            <a:solidFill>
              <a:srgbClr val="E6EA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754;p46">
              <a:extLst>
                <a:ext uri="{FF2B5EF4-FFF2-40B4-BE49-F238E27FC236}">
                  <a16:creationId xmlns:a16="http://schemas.microsoft.com/office/drawing/2014/main" id="{BE750685-0B35-DFCA-1CE4-702AC59C1247}"/>
                </a:ext>
              </a:extLst>
            </p:cNvPr>
            <p:cNvSpPr/>
            <p:nvPr/>
          </p:nvSpPr>
          <p:spPr>
            <a:xfrm>
              <a:off x="2771775" y="636555"/>
              <a:ext cx="712374" cy="423957"/>
            </a:xfrm>
            <a:custGeom>
              <a:avLst/>
              <a:gdLst/>
              <a:ahLst/>
              <a:cxnLst/>
              <a:rect l="l" t="t" r="r" b="b"/>
              <a:pathLst>
                <a:path w="712374" h="423957" extrusionOk="0">
                  <a:moveTo>
                    <a:pt x="661797" y="0"/>
                  </a:moveTo>
                  <a:cubicBezTo>
                    <a:pt x="689730" y="0"/>
                    <a:pt x="712375" y="22644"/>
                    <a:pt x="712375" y="50578"/>
                  </a:cubicBezTo>
                  <a:lnTo>
                    <a:pt x="712375" y="373380"/>
                  </a:lnTo>
                  <a:cubicBezTo>
                    <a:pt x="712375" y="401313"/>
                    <a:pt x="689730" y="423958"/>
                    <a:pt x="661797" y="423958"/>
                  </a:cubicBezTo>
                  <a:lnTo>
                    <a:pt x="50578" y="423958"/>
                  </a:lnTo>
                  <a:cubicBezTo>
                    <a:pt x="22644" y="423958"/>
                    <a:pt x="0" y="401313"/>
                    <a:pt x="0" y="373380"/>
                  </a:cubicBezTo>
                  <a:lnTo>
                    <a:pt x="0" y="50578"/>
                  </a:lnTo>
                  <a:cubicBezTo>
                    <a:pt x="0" y="22644"/>
                    <a:pt x="22644" y="0"/>
                    <a:pt x="50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" name="Google Shape;1755;p46">
              <a:extLst>
                <a:ext uri="{FF2B5EF4-FFF2-40B4-BE49-F238E27FC236}">
                  <a16:creationId xmlns:a16="http://schemas.microsoft.com/office/drawing/2014/main" id="{448D8A54-7E9F-2C50-2C91-8371C4C4089C}"/>
                </a:ext>
              </a:extLst>
            </p:cNvPr>
            <p:cNvGrpSpPr/>
            <p:nvPr/>
          </p:nvGrpSpPr>
          <p:grpSpPr>
            <a:xfrm>
              <a:off x="2853880" y="721233"/>
              <a:ext cx="548163" cy="254697"/>
              <a:chOff x="2853880" y="721233"/>
              <a:chExt cx="548163" cy="254697"/>
            </a:xfrm>
          </p:grpSpPr>
          <p:grpSp>
            <p:nvGrpSpPr>
              <p:cNvPr id="9" name="Google Shape;1756;p46">
                <a:extLst>
                  <a:ext uri="{FF2B5EF4-FFF2-40B4-BE49-F238E27FC236}">
                    <a16:creationId xmlns:a16="http://schemas.microsoft.com/office/drawing/2014/main" id="{3AD8241D-1007-C40E-E805-3B75C9B95546}"/>
                  </a:ext>
                </a:extLst>
              </p:cNvPr>
              <p:cNvGrpSpPr/>
              <p:nvPr/>
            </p:nvGrpSpPr>
            <p:grpSpPr>
              <a:xfrm>
                <a:off x="2853880" y="721233"/>
                <a:ext cx="102108" cy="254697"/>
                <a:chOff x="2853880" y="721233"/>
                <a:chExt cx="102108" cy="254697"/>
              </a:xfrm>
            </p:grpSpPr>
            <p:sp>
              <p:nvSpPr>
                <p:cNvPr id="22" name="Google Shape;1757;p46">
                  <a:extLst>
                    <a:ext uri="{FF2B5EF4-FFF2-40B4-BE49-F238E27FC236}">
                      <a16:creationId xmlns:a16="http://schemas.microsoft.com/office/drawing/2014/main" id="{0AB619CB-251D-FE95-97EC-2CE23704EF2B}"/>
                    </a:ext>
                  </a:extLst>
                </p:cNvPr>
                <p:cNvSpPr/>
                <p:nvPr/>
              </p:nvSpPr>
              <p:spPr>
                <a:xfrm>
                  <a:off x="2853880" y="730281"/>
                  <a:ext cx="102108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8" h="245649" extrusionOk="0">
                      <a:moveTo>
                        <a:pt x="88583" y="0"/>
                      </a:moveTo>
                      <a:cubicBezTo>
                        <a:pt x="96052" y="0"/>
                        <a:pt x="102108" y="6056"/>
                        <a:pt x="102108" y="13526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3" y="245650"/>
                      </a:cubicBezTo>
                      <a:lnTo>
                        <a:pt x="13526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6"/>
                      </a:lnTo>
                      <a:cubicBezTo>
                        <a:pt x="0" y="6056"/>
                        <a:pt x="6056" y="0"/>
                        <a:pt x="13526" y="0"/>
                      </a:cubicBezTo>
                      <a:close/>
                    </a:path>
                  </a:pathLst>
                </a:custGeom>
                <a:solidFill>
                  <a:srgbClr val="D2D6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1758;p46">
                  <a:extLst>
                    <a:ext uri="{FF2B5EF4-FFF2-40B4-BE49-F238E27FC236}">
                      <a16:creationId xmlns:a16="http://schemas.microsoft.com/office/drawing/2014/main" id="{058697BE-94B3-443B-17F2-C9937EFEF632}"/>
                    </a:ext>
                  </a:extLst>
                </p:cNvPr>
                <p:cNvSpPr/>
                <p:nvPr/>
              </p:nvSpPr>
              <p:spPr>
                <a:xfrm>
                  <a:off x="2853880" y="721233"/>
                  <a:ext cx="102108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8" h="245649" extrusionOk="0">
                      <a:moveTo>
                        <a:pt x="88583" y="0"/>
                      </a:moveTo>
                      <a:cubicBezTo>
                        <a:pt x="96052" y="0"/>
                        <a:pt x="102108" y="6056"/>
                        <a:pt x="102108" y="13525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3" y="245650"/>
                      </a:cubicBezTo>
                      <a:lnTo>
                        <a:pt x="13526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5"/>
                      </a:lnTo>
                      <a:cubicBezTo>
                        <a:pt x="0" y="6056"/>
                        <a:pt x="6056" y="0"/>
                        <a:pt x="135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1759;p46">
                  <a:extLst>
                    <a:ext uri="{FF2B5EF4-FFF2-40B4-BE49-F238E27FC236}">
                      <a16:creationId xmlns:a16="http://schemas.microsoft.com/office/drawing/2014/main" id="{1193EDBC-82AB-0872-A82D-954894AB1171}"/>
                    </a:ext>
                  </a:extLst>
                </p:cNvPr>
                <p:cNvSpPr/>
                <p:nvPr/>
              </p:nvSpPr>
              <p:spPr>
                <a:xfrm>
                  <a:off x="2864358" y="734853"/>
                  <a:ext cx="81248" cy="188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48" h="188309" extrusionOk="0">
                      <a:moveTo>
                        <a:pt x="0" y="0"/>
                      </a:moveTo>
                      <a:lnTo>
                        <a:pt x="81248" y="0"/>
                      </a:lnTo>
                      <a:lnTo>
                        <a:pt x="81248" y="188309"/>
                      </a:lnTo>
                      <a:lnTo>
                        <a:pt x="0" y="18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1760;p46">
                <a:extLst>
                  <a:ext uri="{FF2B5EF4-FFF2-40B4-BE49-F238E27FC236}">
                    <a16:creationId xmlns:a16="http://schemas.microsoft.com/office/drawing/2014/main" id="{E48948B4-4F89-94D1-5F2B-4E25F545B180}"/>
                  </a:ext>
                </a:extLst>
              </p:cNvPr>
              <p:cNvGrpSpPr/>
              <p:nvPr/>
            </p:nvGrpSpPr>
            <p:grpSpPr>
              <a:xfrm>
                <a:off x="3002565" y="721233"/>
                <a:ext cx="102108" cy="254697"/>
                <a:chOff x="3002565" y="721233"/>
                <a:chExt cx="102108" cy="254697"/>
              </a:xfrm>
            </p:grpSpPr>
            <p:sp>
              <p:nvSpPr>
                <p:cNvPr id="19" name="Google Shape;1761;p46">
                  <a:extLst>
                    <a:ext uri="{FF2B5EF4-FFF2-40B4-BE49-F238E27FC236}">
                      <a16:creationId xmlns:a16="http://schemas.microsoft.com/office/drawing/2014/main" id="{F1417E45-8258-C9B5-5507-4073218F9905}"/>
                    </a:ext>
                  </a:extLst>
                </p:cNvPr>
                <p:cNvSpPr/>
                <p:nvPr/>
              </p:nvSpPr>
              <p:spPr>
                <a:xfrm>
                  <a:off x="3002565" y="730281"/>
                  <a:ext cx="102108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8" h="245649" extrusionOk="0">
                      <a:moveTo>
                        <a:pt x="88582" y="0"/>
                      </a:moveTo>
                      <a:cubicBezTo>
                        <a:pt x="96052" y="0"/>
                        <a:pt x="102108" y="6056"/>
                        <a:pt x="102108" y="13526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2" y="245650"/>
                      </a:cubicBezTo>
                      <a:lnTo>
                        <a:pt x="13525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6"/>
                      </a:lnTo>
                      <a:cubicBezTo>
                        <a:pt x="0" y="6056"/>
                        <a:pt x="6056" y="0"/>
                        <a:pt x="13525" y="0"/>
                      </a:cubicBezTo>
                      <a:close/>
                    </a:path>
                  </a:pathLst>
                </a:custGeom>
                <a:solidFill>
                  <a:srgbClr val="D2D6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1762;p46">
                  <a:extLst>
                    <a:ext uri="{FF2B5EF4-FFF2-40B4-BE49-F238E27FC236}">
                      <a16:creationId xmlns:a16="http://schemas.microsoft.com/office/drawing/2014/main" id="{446F589E-0446-6C3B-C1AB-26CDA3A12977}"/>
                    </a:ext>
                  </a:extLst>
                </p:cNvPr>
                <p:cNvSpPr/>
                <p:nvPr/>
              </p:nvSpPr>
              <p:spPr>
                <a:xfrm>
                  <a:off x="3002565" y="721233"/>
                  <a:ext cx="102108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8" h="245649" extrusionOk="0">
                      <a:moveTo>
                        <a:pt x="88582" y="0"/>
                      </a:moveTo>
                      <a:cubicBezTo>
                        <a:pt x="96052" y="0"/>
                        <a:pt x="102108" y="6056"/>
                        <a:pt x="102108" y="13525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2" y="245650"/>
                      </a:cubicBezTo>
                      <a:lnTo>
                        <a:pt x="13525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5"/>
                      </a:lnTo>
                      <a:cubicBezTo>
                        <a:pt x="0" y="6056"/>
                        <a:pt x="6056" y="0"/>
                        <a:pt x="135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1763;p46">
                  <a:extLst>
                    <a:ext uri="{FF2B5EF4-FFF2-40B4-BE49-F238E27FC236}">
                      <a16:creationId xmlns:a16="http://schemas.microsoft.com/office/drawing/2014/main" id="{6B365B27-771D-2241-6C85-3BCD227D84F4}"/>
                    </a:ext>
                  </a:extLst>
                </p:cNvPr>
                <p:cNvSpPr/>
                <p:nvPr/>
              </p:nvSpPr>
              <p:spPr>
                <a:xfrm>
                  <a:off x="3013043" y="734853"/>
                  <a:ext cx="81248" cy="188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48" h="188309" extrusionOk="0">
                      <a:moveTo>
                        <a:pt x="0" y="0"/>
                      </a:moveTo>
                      <a:lnTo>
                        <a:pt x="81248" y="0"/>
                      </a:lnTo>
                      <a:lnTo>
                        <a:pt x="81248" y="188309"/>
                      </a:lnTo>
                      <a:lnTo>
                        <a:pt x="0" y="18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" name="Google Shape;1764;p46">
                <a:extLst>
                  <a:ext uri="{FF2B5EF4-FFF2-40B4-BE49-F238E27FC236}">
                    <a16:creationId xmlns:a16="http://schemas.microsoft.com/office/drawing/2014/main" id="{770C816E-75AF-F304-921D-FB2EC4B2D373}"/>
                  </a:ext>
                </a:extLst>
              </p:cNvPr>
              <p:cNvGrpSpPr/>
              <p:nvPr/>
            </p:nvGrpSpPr>
            <p:grpSpPr>
              <a:xfrm>
                <a:off x="3151251" y="721233"/>
                <a:ext cx="102107" cy="254697"/>
                <a:chOff x="3151251" y="721233"/>
                <a:chExt cx="102107" cy="254697"/>
              </a:xfrm>
            </p:grpSpPr>
            <p:sp>
              <p:nvSpPr>
                <p:cNvPr id="16" name="Google Shape;1765;p46">
                  <a:extLst>
                    <a:ext uri="{FF2B5EF4-FFF2-40B4-BE49-F238E27FC236}">
                      <a16:creationId xmlns:a16="http://schemas.microsoft.com/office/drawing/2014/main" id="{65B4E650-C804-9AD9-3C3A-EB2F36ED04B3}"/>
                    </a:ext>
                  </a:extLst>
                </p:cNvPr>
                <p:cNvSpPr/>
                <p:nvPr/>
              </p:nvSpPr>
              <p:spPr>
                <a:xfrm>
                  <a:off x="3151251" y="730281"/>
                  <a:ext cx="102107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7" h="245649" extrusionOk="0">
                      <a:moveTo>
                        <a:pt x="88582" y="0"/>
                      </a:moveTo>
                      <a:cubicBezTo>
                        <a:pt x="96052" y="0"/>
                        <a:pt x="102108" y="6056"/>
                        <a:pt x="102108" y="13526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2" y="245650"/>
                      </a:cubicBezTo>
                      <a:lnTo>
                        <a:pt x="13525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6"/>
                      </a:lnTo>
                      <a:cubicBezTo>
                        <a:pt x="0" y="6056"/>
                        <a:pt x="6056" y="0"/>
                        <a:pt x="13525" y="0"/>
                      </a:cubicBezTo>
                      <a:close/>
                    </a:path>
                  </a:pathLst>
                </a:custGeom>
                <a:solidFill>
                  <a:srgbClr val="D2D6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766;p46">
                  <a:extLst>
                    <a:ext uri="{FF2B5EF4-FFF2-40B4-BE49-F238E27FC236}">
                      <a16:creationId xmlns:a16="http://schemas.microsoft.com/office/drawing/2014/main" id="{BCC71F96-A49F-2AEF-5E49-7B5022EC2054}"/>
                    </a:ext>
                  </a:extLst>
                </p:cNvPr>
                <p:cNvSpPr/>
                <p:nvPr/>
              </p:nvSpPr>
              <p:spPr>
                <a:xfrm>
                  <a:off x="3151251" y="721233"/>
                  <a:ext cx="102107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7" h="245649" extrusionOk="0">
                      <a:moveTo>
                        <a:pt x="88582" y="0"/>
                      </a:moveTo>
                      <a:cubicBezTo>
                        <a:pt x="96052" y="0"/>
                        <a:pt x="102108" y="6056"/>
                        <a:pt x="102108" y="13525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2" y="245650"/>
                      </a:cubicBezTo>
                      <a:lnTo>
                        <a:pt x="13525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5"/>
                      </a:lnTo>
                      <a:cubicBezTo>
                        <a:pt x="0" y="6056"/>
                        <a:pt x="6056" y="0"/>
                        <a:pt x="135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767;p46">
                  <a:extLst>
                    <a:ext uri="{FF2B5EF4-FFF2-40B4-BE49-F238E27FC236}">
                      <a16:creationId xmlns:a16="http://schemas.microsoft.com/office/drawing/2014/main" id="{D2B97738-9391-D3DC-E78D-0E2047821665}"/>
                    </a:ext>
                  </a:extLst>
                </p:cNvPr>
                <p:cNvSpPr/>
                <p:nvPr/>
              </p:nvSpPr>
              <p:spPr>
                <a:xfrm>
                  <a:off x="3161728" y="734853"/>
                  <a:ext cx="81248" cy="188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48" h="188309" extrusionOk="0">
                      <a:moveTo>
                        <a:pt x="0" y="0"/>
                      </a:moveTo>
                      <a:lnTo>
                        <a:pt x="81248" y="0"/>
                      </a:lnTo>
                      <a:lnTo>
                        <a:pt x="81248" y="188309"/>
                      </a:lnTo>
                      <a:lnTo>
                        <a:pt x="0" y="18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" name="Google Shape;1768;p46">
                <a:extLst>
                  <a:ext uri="{FF2B5EF4-FFF2-40B4-BE49-F238E27FC236}">
                    <a16:creationId xmlns:a16="http://schemas.microsoft.com/office/drawing/2014/main" id="{55D26EC6-E36A-4A2C-55A4-D36F9F43DBD9}"/>
                  </a:ext>
                </a:extLst>
              </p:cNvPr>
              <p:cNvGrpSpPr/>
              <p:nvPr/>
            </p:nvGrpSpPr>
            <p:grpSpPr>
              <a:xfrm>
                <a:off x="3299936" y="721233"/>
                <a:ext cx="102107" cy="254697"/>
                <a:chOff x="3299936" y="721233"/>
                <a:chExt cx="102107" cy="254697"/>
              </a:xfrm>
            </p:grpSpPr>
            <p:sp>
              <p:nvSpPr>
                <p:cNvPr id="13" name="Google Shape;1769;p46">
                  <a:extLst>
                    <a:ext uri="{FF2B5EF4-FFF2-40B4-BE49-F238E27FC236}">
                      <a16:creationId xmlns:a16="http://schemas.microsoft.com/office/drawing/2014/main" id="{7C1CB3B1-E09F-10A8-615D-4F5FC38CBC88}"/>
                    </a:ext>
                  </a:extLst>
                </p:cNvPr>
                <p:cNvSpPr/>
                <p:nvPr/>
              </p:nvSpPr>
              <p:spPr>
                <a:xfrm>
                  <a:off x="3299936" y="730281"/>
                  <a:ext cx="102107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7" h="245649" extrusionOk="0">
                      <a:moveTo>
                        <a:pt x="88583" y="0"/>
                      </a:moveTo>
                      <a:cubicBezTo>
                        <a:pt x="96052" y="0"/>
                        <a:pt x="102108" y="6056"/>
                        <a:pt x="102108" y="13526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3" y="245650"/>
                      </a:cubicBezTo>
                      <a:lnTo>
                        <a:pt x="13525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6"/>
                      </a:lnTo>
                      <a:cubicBezTo>
                        <a:pt x="0" y="6056"/>
                        <a:pt x="6056" y="0"/>
                        <a:pt x="13525" y="0"/>
                      </a:cubicBezTo>
                      <a:close/>
                    </a:path>
                  </a:pathLst>
                </a:custGeom>
                <a:solidFill>
                  <a:srgbClr val="D2D6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1770;p46">
                  <a:extLst>
                    <a:ext uri="{FF2B5EF4-FFF2-40B4-BE49-F238E27FC236}">
                      <a16:creationId xmlns:a16="http://schemas.microsoft.com/office/drawing/2014/main" id="{9AB0119F-4472-DB02-EB4F-7D06D948E3C6}"/>
                    </a:ext>
                  </a:extLst>
                </p:cNvPr>
                <p:cNvSpPr/>
                <p:nvPr/>
              </p:nvSpPr>
              <p:spPr>
                <a:xfrm>
                  <a:off x="3299936" y="721233"/>
                  <a:ext cx="102107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7" h="245649" extrusionOk="0">
                      <a:moveTo>
                        <a:pt x="88583" y="0"/>
                      </a:moveTo>
                      <a:cubicBezTo>
                        <a:pt x="96052" y="0"/>
                        <a:pt x="102108" y="6056"/>
                        <a:pt x="102108" y="13525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3" y="245650"/>
                      </a:cubicBezTo>
                      <a:lnTo>
                        <a:pt x="13525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5"/>
                      </a:lnTo>
                      <a:cubicBezTo>
                        <a:pt x="0" y="6056"/>
                        <a:pt x="6056" y="0"/>
                        <a:pt x="135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1771;p46">
                  <a:extLst>
                    <a:ext uri="{FF2B5EF4-FFF2-40B4-BE49-F238E27FC236}">
                      <a16:creationId xmlns:a16="http://schemas.microsoft.com/office/drawing/2014/main" id="{CF26EB91-0233-7A49-E750-C3275647B1E5}"/>
                    </a:ext>
                  </a:extLst>
                </p:cNvPr>
                <p:cNvSpPr/>
                <p:nvPr/>
              </p:nvSpPr>
              <p:spPr>
                <a:xfrm>
                  <a:off x="3310413" y="734853"/>
                  <a:ext cx="81248" cy="188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48" h="188309" extrusionOk="0">
                      <a:moveTo>
                        <a:pt x="0" y="0"/>
                      </a:moveTo>
                      <a:lnTo>
                        <a:pt x="81248" y="0"/>
                      </a:lnTo>
                      <a:lnTo>
                        <a:pt x="81248" y="188309"/>
                      </a:lnTo>
                      <a:lnTo>
                        <a:pt x="0" y="18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3230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47"/>
          <p:cNvSpPr txBox="1">
            <a:spLocks noGrp="1"/>
          </p:cNvSpPr>
          <p:nvPr>
            <p:ph type="title"/>
          </p:nvPr>
        </p:nvSpPr>
        <p:spPr>
          <a:xfrm>
            <a:off x="720000" y="1028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Langkah</a:t>
            </a:r>
            <a:r>
              <a:rPr lang="en-US" sz="3600" dirty="0"/>
              <a:t> 3</a:t>
            </a:r>
            <a:br>
              <a:rPr lang="en-US" sz="3600" dirty="0"/>
            </a:br>
            <a:r>
              <a:rPr lang="en-US" sz="3600" dirty="0" err="1"/>
              <a:t>Inferensi</a:t>
            </a:r>
            <a:r>
              <a:rPr lang="en-US" sz="3600" dirty="0"/>
              <a:t> Fuzzy</a:t>
            </a:r>
            <a:endParaRPr sz="3600" dirty="0"/>
          </a:p>
        </p:txBody>
      </p:sp>
      <p:sp>
        <p:nvSpPr>
          <p:cNvPr id="1851" name="Google Shape;1851;p47"/>
          <p:cNvSpPr txBox="1">
            <a:spLocks noGrp="1"/>
          </p:cNvSpPr>
          <p:nvPr>
            <p:ph type="body" idx="1"/>
          </p:nvPr>
        </p:nvSpPr>
        <p:spPr>
          <a:xfrm>
            <a:off x="720000" y="119818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Aturan 1: Jika Permintaan Turun dan Persediaan Sedikit maka Produksi Bertambah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l-GR" sz="2000" dirty="0"/>
              <a:t>α1 = 0, </a:t>
            </a:r>
            <a:r>
              <a:rPr lang="id-ID" sz="2000" dirty="0"/>
              <a:t>Tidak berkontribusi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id-ID" sz="2000" dirty="0"/>
              <a:t>Aturan 2: Jika Permintaan Turun dan Persediaan Sedang maka Produksi Berkurang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l-GR" sz="2000" dirty="0"/>
              <a:t>α2 = 0.25, </a:t>
            </a:r>
            <a:r>
              <a:rPr lang="id-ID" sz="2000" dirty="0"/>
              <a:t>z2 = 6000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n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n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n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		      </a:t>
            </a:r>
          </a:p>
        </p:txBody>
      </p:sp>
      <p:grpSp>
        <p:nvGrpSpPr>
          <p:cNvPr id="2" name="Google Shape;1752;p46">
            <a:extLst>
              <a:ext uri="{FF2B5EF4-FFF2-40B4-BE49-F238E27FC236}">
                <a16:creationId xmlns:a16="http://schemas.microsoft.com/office/drawing/2014/main" id="{B3751FD0-ACF9-3A83-6380-A79AF4380718}"/>
              </a:ext>
            </a:extLst>
          </p:cNvPr>
          <p:cNvGrpSpPr/>
          <p:nvPr/>
        </p:nvGrpSpPr>
        <p:grpSpPr>
          <a:xfrm>
            <a:off x="8152413" y="4481353"/>
            <a:ext cx="712374" cy="434244"/>
            <a:chOff x="2771775" y="636555"/>
            <a:chExt cx="712374" cy="434244"/>
          </a:xfrm>
        </p:grpSpPr>
        <p:sp>
          <p:nvSpPr>
            <p:cNvPr id="6" name="Google Shape;1753;p46">
              <a:extLst>
                <a:ext uri="{FF2B5EF4-FFF2-40B4-BE49-F238E27FC236}">
                  <a16:creationId xmlns:a16="http://schemas.microsoft.com/office/drawing/2014/main" id="{BF61284E-3C8B-145F-D83B-B8B3DD919AD4}"/>
                </a:ext>
              </a:extLst>
            </p:cNvPr>
            <p:cNvSpPr/>
            <p:nvPr/>
          </p:nvSpPr>
          <p:spPr>
            <a:xfrm>
              <a:off x="2771775" y="646842"/>
              <a:ext cx="712374" cy="423957"/>
            </a:xfrm>
            <a:custGeom>
              <a:avLst/>
              <a:gdLst/>
              <a:ahLst/>
              <a:cxnLst/>
              <a:rect l="l" t="t" r="r" b="b"/>
              <a:pathLst>
                <a:path w="712374" h="423957" extrusionOk="0">
                  <a:moveTo>
                    <a:pt x="661797" y="0"/>
                  </a:moveTo>
                  <a:cubicBezTo>
                    <a:pt x="689730" y="0"/>
                    <a:pt x="712375" y="22644"/>
                    <a:pt x="712375" y="50578"/>
                  </a:cubicBezTo>
                  <a:lnTo>
                    <a:pt x="712375" y="373380"/>
                  </a:lnTo>
                  <a:cubicBezTo>
                    <a:pt x="712375" y="401313"/>
                    <a:pt x="689730" y="423958"/>
                    <a:pt x="661797" y="423958"/>
                  </a:cubicBezTo>
                  <a:lnTo>
                    <a:pt x="50578" y="423958"/>
                  </a:lnTo>
                  <a:cubicBezTo>
                    <a:pt x="22644" y="423958"/>
                    <a:pt x="0" y="401313"/>
                    <a:pt x="0" y="373380"/>
                  </a:cubicBezTo>
                  <a:lnTo>
                    <a:pt x="0" y="50578"/>
                  </a:lnTo>
                  <a:cubicBezTo>
                    <a:pt x="0" y="22644"/>
                    <a:pt x="22644" y="0"/>
                    <a:pt x="50578" y="0"/>
                  </a:cubicBezTo>
                  <a:close/>
                </a:path>
              </a:pathLst>
            </a:custGeom>
            <a:solidFill>
              <a:srgbClr val="E6EA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754;p46">
              <a:extLst>
                <a:ext uri="{FF2B5EF4-FFF2-40B4-BE49-F238E27FC236}">
                  <a16:creationId xmlns:a16="http://schemas.microsoft.com/office/drawing/2014/main" id="{BE750685-0B35-DFCA-1CE4-702AC59C1247}"/>
                </a:ext>
              </a:extLst>
            </p:cNvPr>
            <p:cNvSpPr/>
            <p:nvPr/>
          </p:nvSpPr>
          <p:spPr>
            <a:xfrm>
              <a:off x="2771775" y="636555"/>
              <a:ext cx="712374" cy="423957"/>
            </a:xfrm>
            <a:custGeom>
              <a:avLst/>
              <a:gdLst/>
              <a:ahLst/>
              <a:cxnLst/>
              <a:rect l="l" t="t" r="r" b="b"/>
              <a:pathLst>
                <a:path w="712374" h="423957" extrusionOk="0">
                  <a:moveTo>
                    <a:pt x="661797" y="0"/>
                  </a:moveTo>
                  <a:cubicBezTo>
                    <a:pt x="689730" y="0"/>
                    <a:pt x="712375" y="22644"/>
                    <a:pt x="712375" y="50578"/>
                  </a:cubicBezTo>
                  <a:lnTo>
                    <a:pt x="712375" y="373380"/>
                  </a:lnTo>
                  <a:cubicBezTo>
                    <a:pt x="712375" y="401313"/>
                    <a:pt x="689730" y="423958"/>
                    <a:pt x="661797" y="423958"/>
                  </a:cubicBezTo>
                  <a:lnTo>
                    <a:pt x="50578" y="423958"/>
                  </a:lnTo>
                  <a:cubicBezTo>
                    <a:pt x="22644" y="423958"/>
                    <a:pt x="0" y="401313"/>
                    <a:pt x="0" y="373380"/>
                  </a:cubicBezTo>
                  <a:lnTo>
                    <a:pt x="0" y="50578"/>
                  </a:lnTo>
                  <a:cubicBezTo>
                    <a:pt x="0" y="22644"/>
                    <a:pt x="22644" y="0"/>
                    <a:pt x="50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" name="Google Shape;1755;p46">
              <a:extLst>
                <a:ext uri="{FF2B5EF4-FFF2-40B4-BE49-F238E27FC236}">
                  <a16:creationId xmlns:a16="http://schemas.microsoft.com/office/drawing/2014/main" id="{448D8A54-7E9F-2C50-2C91-8371C4C4089C}"/>
                </a:ext>
              </a:extLst>
            </p:cNvPr>
            <p:cNvGrpSpPr/>
            <p:nvPr/>
          </p:nvGrpSpPr>
          <p:grpSpPr>
            <a:xfrm>
              <a:off x="2853880" y="721233"/>
              <a:ext cx="548163" cy="254697"/>
              <a:chOff x="2853880" y="721233"/>
              <a:chExt cx="548163" cy="254697"/>
            </a:xfrm>
          </p:grpSpPr>
          <p:grpSp>
            <p:nvGrpSpPr>
              <p:cNvPr id="9" name="Google Shape;1756;p46">
                <a:extLst>
                  <a:ext uri="{FF2B5EF4-FFF2-40B4-BE49-F238E27FC236}">
                    <a16:creationId xmlns:a16="http://schemas.microsoft.com/office/drawing/2014/main" id="{3AD8241D-1007-C40E-E805-3B75C9B95546}"/>
                  </a:ext>
                </a:extLst>
              </p:cNvPr>
              <p:cNvGrpSpPr/>
              <p:nvPr/>
            </p:nvGrpSpPr>
            <p:grpSpPr>
              <a:xfrm>
                <a:off x="2853880" y="721233"/>
                <a:ext cx="102108" cy="254697"/>
                <a:chOff x="2853880" y="721233"/>
                <a:chExt cx="102108" cy="254697"/>
              </a:xfrm>
            </p:grpSpPr>
            <p:sp>
              <p:nvSpPr>
                <p:cNvPr id="22" name="Google Shape;1757;p46">
                  <a:extLst>
                    <a:ext uri="{FF2B5EF4-FFF2-40B4-BE49-F238E27FC236}">
                      <a16:creationId xmlns:a16="http://schemas.microsoft.com/office/drawing/2014/main" id="{0AB619CB-251D-FE95-97EC-2CE23704EF2B}"/>
                    </a:ext>
                  </a:extLst>
                </p:cNvPr>
                <p:cNvSpPr/>
                <p:nvPr/>
              </p:nvSpPr>
              <p:spPr>
                <a:xfrm>
                  <a:off x="2853880" y="730281"/>
                  <a:ext cx="102108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8" h="245649" extrusionOk="0">
                      <a:moveTo>
                        <a:pt x="88583" y="0"/>
                      </a:moveTo>
                      <a:cubicBezTo>
                        <a:pt x="96052" y="0"/>
                        <a:pt x="102108" y="6056"/>
                        <a:pt x="102108" y="13526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3" y="245650"/>
                      </a:cubicBezTo>
                      <a:lnTo>
                        <a:pt x="13526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6"/>
                      </a:lnTo>
                      <a:cubicBezTo>
                        <a:pt x="0" y="6056"/>
                        <a:pt x="6056" y="0"/>
                        <a:pt x="13526" y="0"/>
                      </a:cubicBezTo>
                      <a:close/>
                    </a:path>
                  </a:pathLst>
                </a:custGeom>
                <a:solidFill>
                  <a:srgbClr val="D2D6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1758;p46">
                  <a:extLst>
                    <a:ext uri="{FF2B5EF4-FFF2-40B4-BE49-F238E27FC236}">
                      <a16:creationId xmlns:a16="http://schemas.microsoft.com/office/drawing/2014/main" id="{058697BE-94B3-443B-17F2-C9937EFEF632}"/>
                    </a:ext>
                  </a:extLst>
                </p:cNvPr>
                <p:cNvSpPr/>
                <p:nvPr/>
              </p:nvSpPr>
              <p:spPr>
                <a:xfrm>
                  <a:off x="2853880" y="721233"/>
                  <a:ext cx="102108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8" h="245649" extrusionOk="0">
                      <a:moveTo>
                        <a:pt x="88583" y="0"/>
                      </a:moveTo>
                      <a:cubicBezTo>
                        <a:pt x="96052" y="0"/>
                        <a:pt x="102108" y="6056"/>
                        <a:pt x="102108" y="13525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3" y="245650"/>
                      </a:cubicBezTo>
                      <a:lnTo>
                        <a:pt x="13526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5"/>
                      </a:lnTo>
                      <a:cubicBezTo>
                        <a:pt x="0" y="6056"/>
                        <a:pt x="6056" y="0"/>
                        <a:pt x="135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1759;p46">
                  <a:extLst>
                    <a:ext uri="{FF2B5EF4-FFF2-40B4-BE49-F238E27FC236}">
                      <a16:creationId xmlns:a16="http://schemas.microsoft.com/office/drawing/2014/main" id="{1193EDBC-82AB-0872-A82D-954894AB1171}"/>
                    </a:ext>
                  </a:extLst>
                </p:cNvPr>
                <p:cNvSpPr/>
                <p:nvPr/>
              </p:nvSpPr>
              <p:spPr>
                <a:xfrm>
                  <a:off x="2864358" y="734853"/>
                  <a:ext cx="81248" cy="188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48" h="188309" extrusionOk="0">
                      <a:moveTo>
                        <a:pt x="0" y="0"/>
                      </a:moveTo>
                      <a:lnTo>
                        <a:pt x="81248" y="0"/>
                      </a:lnTo>
                      <a:lnTo>
                        <a:pt x="81248" y="188309"/>
                      </a:lnTo>
                      <a:lnTo>
                        <a:pt x="0" y="18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1760;p46">
                <a:extLst>
                  <a:ext uri="{FF2B5EF4-FFF2-40B4-BE49-F238E27FC236}">
                    <a16:creationId xmlns:a16="http://schemas.microsoft.com/office/drawing/2014/main" id="{E48948B4-4F89-94D1-5F2B-4E25F545B180}"/>
                  </a:ext>
                </a:extLst>
              </p:cNvPr>
              <p:cNvGrpSpPr/>
              <p:nvPr/>
            </p:nvGrpSpPr>
            <p:grpSpPr>
              <a:xfrm>
                <a:off x="3002565" y="721233"/>
                <a:ext cx="102108" cy="254697"/>
                <a:chOff x="3002565" y="721233"/>
                <a:chExt cx="102108" cy="254697"/>
              </a:xfrm>
            </p:grpSpPr>
            <p:sp>
              <p:nvSpPr>
                <p:cNvPr id="19" name="Google Shape;1761;p46">
                  <a:extLst>
                    <a:ext uri="{FF2B5EF4-FFF2-40B4-BE49-F238E27FC236}">
                      <a16:creationId xmlns:a16="http://schemas.microsoft.com/office/drawing/2014/main" id="{F1417E45-8258-C9B5-5507-4073218F9905}"/>
                    </a:ext>
                  </a:extLst>
                </p:cNvPr>
                <p:cNvSpPr/>
                <p:nvPr/>
              </p:nvSpPr>
              <p:spPr>
                <a:xfrm>
                  <a:off x="3002565" y="730281"/>
                  <a:ext cx="102108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8" h="245649" extrusionOk="0">
                      <a:moveTo>
                        <a:pt x="88582" y="0"/>
                      </a:moveTo>
                      <a:cubicBezTo>
                        <a:pt x="96052" y="0"/>
                        <a:pt x="102108" y="6056"/>
                        <a:pt x="102108" y="13526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2" y="245650"/>
                      </a:cubicBezTo>
                      <a:lnTo>
                        <a:pt x="13525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6"/>
                      </a:lnTo>
                      <a:cubicBezTo>
                        <a:pt x="0" y="6056"/>
                        <a:pt x="6056" y="0"/>
                        <a:pt x="13525" y="0"/>
                      </a:cubicBezTo>
                      <a:close/>
                    </a:path>
                  </a:pathLst>
                </a:custGeom>
                <a:solidFill>
                  <a:srgbClr val="D2D6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1762;p46">
                  <a:extLst>
                    <a:ext uri="{FF2B5EF4-FFF2-40B4-BE49-F238E27FC236}">
                      <a16:creationId xmlns:a16="http://schemas.microsoft.com/office/drawing/2014/main" id="{446F589E-0446-6C3B-C1AB-26CDA3A12977}"/>
                    </a:ext>
                  </a:extLst>
                </p:cNvPr>
                <p:cNvSpPr/>
                <p:nvPr/>
              </p:nvSpPr>
              <p:spPr>
                <a:xfrm>
                  <a:off x="3002565" y="721233"/>
                  <a:ext cx="102108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8" h="245649" extrusionOk="0">
                      <a:moveTo>
                        <a:pt x="88582" y="0"/>
                      </a:moveTo>
                      <a:cubicBezTo>
                        <a:pt x="96052" y="0"/>
                        <a:pt x="102108" y="6056"/>
                        <a:pt x="102108" y="13525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2" y="245650"/>
                      </a:cubicBezTo>
                      <a:lnTo>
                        <a:pt x="13525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5"/>
                      </a:lnTo>
                      <a:cubicBezTo>
                        <a:pt x="0" y="6056"/>
                        <a:pt x="6056" y="0"/>
                        <a:pt x="135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1763;p46">
                  <a:extLst>
                    <a:ext uri="{FF2B5EF4-FFF2-40B4-BE49-F238E27FC236}">
                      <a16:creationId xmlns:a16="http://schemas.microsoft.com/office/drawing/2014/main" id="{6B365B27-771D-2241-6C85-3BCD227D84F4}"/>
                    </a:ext>
                  </a:extLst>
                </p:cNvPr>
                <p:cNvSpPr/>
                <p:nvPr/>
              </p:nvSpPr>
              <p:spPr>
                <a:xfrm>
                  <a:off x="3013043" y="734853"/>
                  <a:ext cx="81248" cy="188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48" h="188309" extrusionOk="0">
                      <a:moveTo>
                        <a:pt x="0" y="0"/>
                      </a:moveTo>
                      <a:lnTo>
                        <a:pt x="81248" y="0"/>
                      </a:lnTo>
                      <a:lnTo>
                        <a:pt x="81248" y="188309"/>
                      </a:lnTo>
                      <a:lnTo>
                        <a:pt x="0" y="18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" name="Google Shape;1764;p46">
                <a:extLst>
                  <a:ext uri="{FF2B5EF4-FFF2-40B4-BE49-F238E27FC236}">
                    <a16:creationId xmlns:a16="http://schemas.microsoft.com/office/drawing/2014/main" id="{770C816E-75AF-F304-921D-FB2EC4B2D373}"/>
                  </a:ext>
                </a:extLst>
              </p:cNvPr>
              <p:cNvGrpSpPr/>
              <p:nvPr/>
            </p:nvGrpSpPr>
            <p:grpSpPr>
              <a:xfrm>
                <a:off x="3151251" y="721233"/>
                <a:ext cx="102107" cy="254697"/>
                <a:chOff x="3151251" y="721233"/>
                <a:chExt cx="102107" cy="254697"/>
              </a:xfrm>
            </p:grpSpPr>
            <p:sp>
              <p:nvSpPr>
                <p:cNvPr id="16" name="Google Shape;1765;p46">
                  <a:extLst>
                    <a:ext uri="{FF2B5EF4-FFF2-40B4-BE49-F238E27FC236}">
                      <a16:creationId xmlns:a16="http://schemas.microsoft.com/office/drawing/2014/main" id="{65B4E650-C804-9AD9-3C3A-EB2F36ED04B3}"/>
                    </a:ext>
                  </a:extLst>
                </p:cNvPr>
                <p:cNvSpPr/>
                <p:nvPr/>
              </p:nvSpPr>
              <p:spPr>
                <a:xfrm>
                  <a:off x="3151251" y="730281"/>
                  <a:ext cx="102107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7" h="245649" extrusionOk="0">
                      <a:moveTo>
                        <a:pt x="88582" y="0"/>
                      </a:moveTo>
                      <a:cubicBezTo>
                        <a:pt x="96052" y="0"/>
                        <a:pt x="102108" y="6056"/>
                        <a:pt x="102108" y="13526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2" y="245650"/>
                      </a:cubicBezTo>
                      <a:lnTo>
                        <a:pt x="13525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6"/>
                      </a:lnTo>
                      <a:cubicBezTo>
                        <a:pt x="0" y="6056"/>
                        <a:pt x="6056" y="0"/>
                        <a:pt x="13525" y="0"/>
                      </a:cubicBezTo>
                      <a:close/>
                    </a:path>
                  </a:pathLst>
                </a:custGeom>
                <a:solidFill>
                  <a:srgbClr val="D2D6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766;p46">
                  <a:extLst>
                    <a:ext uri="{FF2B5EF4-FFF2-40B4-BE49-F238E27FC236}">
                      <a16:creationId xmlns:a16="http://schemas.microsoft.com/office/drawing/2014/main" id="{BCC71F96-A49F-2AEF-5E49-7B5022EC2054}"/>
                    </a:ext>
                  </a:extLst>
                </p:cNvPr>
                <p:cNvSpPr/>
                <p:nvPr/>
              </p:nvSpPr>
              <p:spPr>
                <a:xfrm>
                  <a:off x="3151251" y="721233"/>
                  <a:ext cx="102107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7" h="245649" extrusionOk="0">
                      <a:moveTo>
                        <a:pt x="88582" y="0"/>
                      </a:moveTo>
                      <a:cubicBezTo>
                        <a:pt x="96052" y="0"/>
                        <a:pt x="102108" y="6056"/>
                        <a:pt x="102108" y="13525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2" y="245650"/>
                      </a:cubicBezTo>
                      <a:lnTo>
                        <a:pt x="13525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5"/>
                      </a:lnTo>
                      <a:cubicBezTo>
                        <a:pt x="0" y="6056"/>
                        <a:pt x="6056" y="0"/>
                        <a:pt x="135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767;p46">
                  <a:extLst>
                    <a:ext uri="{FF2B5EF4-FFF2-40B4-BE49-F238E27FC236}">
                      <a16:creationId xmlns:a16="http://schemas.microsoft.com/office/drawing/2014/main" id="{D2B97738-9391-D3DC-E78D-0E2047821665}"/>
                    </a:ext>
                  </a:extLst>
                </p:cNvPr>
                <p:cNvSpPr/>
                <p:nvPr/>
              </p:nvSpPr>
              <p:spPr>
                <a:xfrm>
                  <a:off x="3161728" y="734853"/>
                  <a:ext cx="81248" cy="188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48" h="188309" extrusionOk="0">
                      <a:moveTo>
                        <a:pt x="0" y="0"/>
                      </a:moveTo>
                      <a:lnTo>
                        <a:pt x="81248" y="0"/>
                      </a:lnTo>
                      <a:lnTo>
                        <a:pt x="81248" y="188309"/>
                      </a:lnTo>
                      <a:lnTo>
                        <a:pt x="0" y="18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" name="Google Shape;1768;p46">
                <a:extLst>
                  <a:ext uri="{FF2B5EF4-FFF2-40B4-BE49-F238E27FC236}">
                    <a16:creationId xmlns:a16="http://schemas.microsoft.com/office/drawing/2014/main" id="{55D26EC6-E36A-4A2C-55A4-D36F9F43DBD9}"/>
                  </a:ext>
                </a:extLst>
              </p:cNvPr>
              <p:cNvGrpSpPr/>
              <p:nvPr/>
            </p:nvGrpSpPr>
            <p:grpSpPr>
              <a:xfrm>
                <a:off x="3299936" y="721233"/>
                <a:ext cx="102107" cy="254697"/>
                <a:chOff x="3299936" y="721233"/>
                <a:chExt cx="102107" cy="254697"/>
              </a:xfrm>
            </p:grpSpPr>
            <p:sp>
              <p:nvSpPr>
                <p:cNvPr id="13" name="Google Shape;1769;p46">
                  <a:extLst>
                    <a:ext uri="{FF2B5EF4-FFF2-40B4-BE49-F238E27FC236}">
                      <a16:creationId xmlns:a16="http://schemas.microsoft.com/office/drawing/2014/main" id="{7C1CB3B1-E09F-10A8-615D-4F5FC38CBC88}"/>
                    </a:ext>
                  </a:extLst>
                </p:cNvPr>
                <p:cNvSpPr/>
                <p:nvPr/>
              </p:nvSpPr>
              <p:spPr>
                <a:xfrm>
                  <a:off x="3299936" y="730281"/>
                  <a:ext cx="102107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7" h="245649" extrusionOk="0">
                      <a:moveTo>
                        <a:pt x="88583" y="0"/>
                      </a:moveTo>
                      <a:cubicBezTo>
                        <a:pt x="96052" y="0"/>
                        <a:pt x="102108" y="6056"/>
                        <a:pt x="102108" y="13526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3" y="245650"/>
                      </a:cubicBezTo>
                      <a:lnTo>
                        <a:pt x="13525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6"/>
                      </a:lnTo>
                      <a:cubicBezTo>
                        <a:pt x="0" y="6056"/>
                        <a:pt x="6056" y="0"/>
                        <a:pt x="13525" y="0"/>
                      </a:cubicBezTo>
                      <a:close/>
                    </a:path>
                  </a:pathLst>
                </a:custGeom>
                <a:solidFill>
                  <a:srgbClr val="D2D6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1770;p46">
                  <a:extLst>
                    <a:ext uri="{FF2B5EF4-FFF2-40B4-BE49-F238E27FC236}">
                      <a16:creationId xmlns:a16="http://schemas.microsoft.com/office/drawing/2014/main" id="{9AB0119F-4472-DB02-EB4F-7D06D948E3C6}"/>
                    </a:ext>
                  </a:extLst>
                </p:cNvPr>
                <p:cNvSpPr/>
                <p:nvPr/>
              </p:nvSpPr>
              <p:spPr>
                <a:xfrm>
                  <a:off x="3299936" y="721233"/>
                  <a:ext cx="102107" cy="245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07" h="245649" extrusionOk="0">
                      <a:moveTo>
                        <a:pt x="88583" y="0"/>
                      </a:moveTo>
                      <a:cubicBezTo>
                        <a:pt x="96052" y="0"/>
                        <a:pt x="102108" y="6056"/>
                        <a:pt x="102108" y="13525"/>
                      </a:cubicBezTo>
                      <a:lnTo>
                        <a:pt x="102108" y="232124"/>
                      </a:lnTo>
                      <a:cubicBezTo>
                        <a:pt x="102108" y="239594"/>
                        <a:pt x="96052" y="245650"/>
                        <a:pt x="88583" y="245650"/>
                      </a:cubicBezTo>
                      <a:lnTo>
                        <a:pt x="13525" y="245650"/>
                      </a:lnTo>
                      <a:cubicBezTo>
                        <a:pt x="6056" y="245650"/>
                        <a:pt x="0" y="239594"/>
                        <a:pt x="0" y="232124"/>
                      </a:cubicBezTo>
                      <a:lnTo>
                        <a:pt x="0" y="13525"/>
                      </a:lnTo>
                      <a:cubicBezTo>
                        <a:pt x="0" y="6056"/>
                        <a:pt x="6056" y="0"/>
                        <a:pt x="135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1771;p46">
                  <a:extLst>
                    <a:ext uri="{FF2B5EF4-FFF2-40B4-BE49-F238E27FC236}">
                      <a16:creationId xmlns:a16="http://schemas.microsoft.com/office/drawing/2014/main" id="{CF26EB91-0233-7A49-E750-C3275647B1E5}"/>
                    </a:ext>
                  </a:extLst>
                </p:cNvPr>
                <p:cNvSpPr/>
                <p:nvPr/>
              </p:nvSpPr>
              <p:spPr>
                <a:xfrm>
                  <a:off x="3310413" y="734853"/>
                  <a:ext cx="81248" cy="188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48" h="188309" extrusionOk="0">
                      <a:moveTo>
                        <a:pt x="0" y="0"/>
                      </a:moveTo>
                      <a:lnTo>
                        <a:pt x="81248" y="0"/>
                      </a:lnTo>
                      <a:lnTo>
                        <a:pt x="81248" y="188309"/>
                      </a:lnTo>
                      <a:lnTo>
                        <a:pt x="0" y="18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8" name="Google Shape;19985;p71">
            <a:extLst>
              <a:ext uri="{FF2B5EF4-FFF2-40B4-BE49-F238E27FC236}">
                <a16:creationId xmlns:a16="http://schemas.microsoft.com/office/drawing/2014/main" id="{2E7D98E7-5BCA-8060-7D65-78FED6E0E4EC}"/>
              </a:ext>
            </a:extLst>
          </p:cNvPr>
          <p:cNvGrpSpPr/>
          <p:nvPr/>
        </p:nvGrpSpPr>
        <p:grpSpPr>
          <a:xfrm>
            <a:off x="6999075" y="4110874"/>
            <a:ext cx="1006350" cy="1032626"/>
            <a:chOff x="6742117" y="1922842"/>
            <a:chExt cx="343110" cy="344544"/>
          </a:xfrm>
        </p:grpSpPr>
        <p:sp>
          <p:nvSpPr>
            <p:cNvPr id="29" name="Google Shape;19986;p71">
              <a:extLst>
                <a:ext uri="{FF2B5EF4-FFF2-40B4-BE49-F238E27FC236}">
                  <a16:creationId xmlns:a16="http://schemas.microsoft.com/office/drawing/2014/main" id="{AF31BEEE-32B4-B179-2F01-63201AA34E18}"/>
                </a:ext>
              </a:extLst>
            </p:cNvPr>
            <p:cNvSpPr/>
            <p:nvPr/>
          </p:nvSpPr>
          <p:spPr>
            <a:xfrm>
              <a:off x="6770572" y="2078750"/>
              <a:ext cx="20684" cy="125299"/>
            </a:xfrm>
            <a:custGeom>
              <a:avLst/>
              <a:gdLst/>
              <a:ahLst/>
              <a:cxnLst/>
              <a:rect l="l" t="t" r="r" b="b"/>
              <a:pathLst>
                <a:path w="692" h="4192" extrusionOk="0">
                  <a:moveTo>
                    <a:pt x="1" y="0"/>
                  </a:moveTo>
                  <a:lnTo>
                    <a:pt x="1" y="4191"/>
                  </a:lnTo>
                  <a:lnTo>
                    <a:pt x="692" y="419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987;p71">
              <a:extLst>
                <a:ext uri="{FF2B5EF4-FFF2-40B4-BE49-F238E27FC236}">
                  <a16:creationId xmlns:a16="http://schemas.microsoft.com/office/drawing/2014/main" id="{BCBA7949-E911-5524-ECF1-C3BF053E8B74}"/>
                </a:ext>
              </a:extLst>
            </p:cNvPr>
            <p:cNvSpPr/>
            <p:nvPr/>
          </p:nvSpPr>
          <p:spPr>
            <a:xfrm>
              <a:off x="6859556" y="1991171"/>
              <a:ext cx="20684" cy="217868"/>
            </a:xfrm>
            <a:custGeom>
              <a:avLst/>
              <a:gdLst/>
              <a:ahLst/>
              <a:cxnLst/>
              <a:rect l="l" t="t" r="r" b="b"/>
              <a:pathLst>
                <a:path w="692" h="7289" extrusionOk="0">
                  <a:moveTo>
                    <a:pt x="1" y="1"/>
                  </a:moveTo>
                  <a:lnTo>
                    <a:pt x="1" y="7288"/>
                  </a:lnTo>
                  <a:lnTo>
                    <a:pt x="691" y="728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988;p71">
              <a:extLst>
                <a:ext uri="{FF2B5EF4-FFF2-40B4-BE49-F238E27FC236}">
                  <a16:creationId xmlns:a16="http://schemas.microsoft.com/office/drawing/2014/main" id="{99EBBD2B-0673-665B-E34A-0747C650B844}"/>
                </a:ext>
              </a:extLst>
            </p:cNvPr>
            <p:cNvSpPr/>
            <p:nvPr/>
          </p:nvSpPr>
          <p:spPr>
            <a:xfrm>
              <a:off x="6947821" y="2101526"/>
              <a:ext cx="19967" cy="102523"/>
            </a:xfrm>
            <a:custGeom>
              <a:avLst/>
              <a:gdLst/>
              <a:ahLst/>
              <a:cxnLst/>
              <a:rect l="l" t="t" r="r" b="b"/>
              <a:pathLst>
                <a:path w="668" h="3430" extrusionOk="0">
                  <a:moveTo>
                    <a:pt x="1" y="0"/>
                  </a:moveTo>
                  <a:lnTo>
                    <a:pt x="1" y="3429"/>
                  </a:lnTo>
                  <a:lnTo>
                    <a:pt x="668" y="342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989;p71">
              <a:extLst>
                <a:ext uri="{FF2B5EF4-FFF2-40B4-BE49-F238E27FC236}">
                  <a16:creationId xmlns:a16="http://schemas.microsoft.com/office/drawing/2014/main" id="{EE20DC43-519B-0F90-AE21-843E9C1A1BEF}"/>
                </a:ext>
              </a:extLst>
            </p:cNvPr>
            <p:cNvSpPr/>
            <p:nvPr/>
          </p:nvSpPr>
          <p:spPr>
            <a:xfrm>
              <a:off x="7036805" y="2019657"/>
              <a:ext cx="19967" cy="188666"/>
            </a:xfrm>
            <a:custGeom>
              <a:avLst/>
              <a:gdLst/>
              <a:ahLst/>
              <a:cxnLst/>
              <a:rect l="l" t="t" r="r" b="b"/>
              <a:pathLst>
                <a:path w="668" h="6312" extrusionOk="0">
                  <a:moveTo>
                    <a:pt x="1" y="1"/>
                  </a:moveTo>
                  <a:lnTo>
                    <a:pt x="1" y="6311"/>
                  </a:lnTo>
                  <a:lnTo>
                    <a:pt x="667" y="631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990;p71">
              <a:extLst>
                <a:ext uri="{FF2B5EF4-FFF2-40B4-BE49-F238E27FC236}">
                  <a16:creationId xmlns:a16="http://schemas.microsoft.com/office/drawing/2014/main" id="{8BA3A78D-9F37-DA4D-232A-F2009ECF31B1}"/>
                </a:ext>
              </a:extLst>
            </p:cNvPr>
            <p:cNvSpPr/>
            <p:nvPr/>
          </p:nvSpPr>
          <p:spPr>
            <a:xfrm>
              <a:off x="6742117" y="2009703"/>
              <a:ext cx="78312" cy="78312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0"/>
                  </a:moveTo>
                  <a:cubicBezTo>
                    <a:pt x="572" y="0"/>
                    <a:pt x="0" y="595"/>
                    <a:pt x="0" y="1310"/>
                  </a:cubicBezTo>
                  <a:cubicBezTo>
                    <a:pt x="0" y="2048"/>
                    <a:pt x="572" y="2620"/>
                    <a:pt x="1310" y="2620"/>
                  </a:cubicBezTo>
                  <a:cubicBezTo>
                    <a:pt x="2025" y="2620"/>
                    <a:pt x="2620" y="2048"/>
                    <a:pt x="2620" y="1310"/>
                  </a:cubicBezTo>
                  <a:cubicBezTo>
                    <a:pt x="2620" y="595"/>
                    <a:pt x="2025" y="0"/>
                    <a:pt x="1310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991;p71">
              <a:extLst>
                <a:ext uri="{FF2B5EF4-FFF2-40B4-BE49-F238E27FC236}">
                  <a16:creationId xmlns:a16="http://schemas.microsoft.com/office/drawing/2014/main" id="{0DBC6734-4297-734B-F751-B08521261DF1}"/>
                </a:ext>
              </a:extLst>
            </p:cNvPr>
            <p:cNvSpPr/>
            <p:nvPr/>
          </p:nvSpPr>
          <p:spPr>
            <a:xfrm>
              <a:off x="6829665" y="1922842"/>
              <a:ext cx="78342" cy="78342"/>
            </a:xfrm>
            <a:custGeom>
              <a:avLst/>
              <a:gdLst/>
              <a:ahLst/>
              <a:cxnLst/>
              <a:rect l="l" t="t" r="r" b="b"/>
              <a:pathLst>
                <a:path w="2621" h="2621" extrusionOk="0">
                  <a:moveTo>
                    <a:pt x="1310" y="1"/>
                  </a:moveTo>
                  <a:cubicBezTo>
                    <a:pt x="596" y="1"/>
                    <a:pt x="1" y="572"/>
                    <a:pt x="1" y="1311"/>
                  </a:cubicBezTo>
                  <a:cubicBezTo>
                    <a:pt x="1" y="2025"/>
                    <a:pt x="596" y="2620"/>
                    <a:pt x="1310" y="2620"/>
                  </a:cubicBezTo>
                  <a:cubicBezTo>
                    <a:pt x="2049" y="2620"/>
                    <a:pt x="2620" y="2025"/>
                    <a:pt x="2620" y="1311"/>
                  </a:cubicBezTo>
                  <a:cubicBezTo>
                    <a:pt x="2620" y="572"/>
                    <a:pt x="2049" y="1"/>
                    <a:pt x="131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992;p71">
              <a:extLst>
                <a:ext uri="{FF2B5EF4-FFF2-40B4-BE49-F238E27FC236}">
                  <a16:creationId xmlns:a16="http://schemas.microsoft.com/office/drawing/2014/main" id="{DEB1B35E-39E2-3360-6E77-29C233025432}"/>
                </a:ext>
              </a:extLst>
            </p:cNvPr>
            <p:cNvSpPr/>
            <p:nvPr/>
          </p:nvSpPr>
          <p:spPr>
            <a:xfrm>
              <a:off x="6918649" y="2033885"/>
              <a:ext cx="78312" cy="78342"/>
            </a:xfrm>
            <a:custGeom>
              <a:avLst/>
              <a:gdLst/>
              <a:ahLst/>
              <a:cxnLst/>
              <a:rect l="l" t="t" r="r" b="b"/>
              <a:pathLst>
                <a:path w="2620" h="2621" extrusionOk="0">
                  <a:moveTo>
                    <a:pt x="1310" y="1"/>
                  </a:moveTo>
                  <a:cubicBezTo>
                    <a:pt x="596" y="1"/>
                    <a:pt x="0" y="596"/>
                    <a:pt x="0" y="1311"/>
                  </a:cubicBezTo>
                  <a:cubicBezTo>
                    <a:pt x="0" y="2025"/>
                    <a:pt x="596" y="2620"/>
                    <a:pt x="1310" y="2620"/>
                  </a:cubicBezTo>
                  <a:cubicBezTo>
                    <a:pt x="2048" y="2620"/>
                    <a:pt x="2620" y="2025"/>
                    <a:pt x="2620" y="1311"/>
                  </a:cubicBezTo>
                  <a:cubicBezTo>
                    <a:pt x="2620" y="596"/>
                    <a:pt x="2048" y="1"/>
                    <a:pt x="131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993;p71">
              <a:extLst>
                <a:ext uri="{FF2B5EF4-FFF2-40B4-BE49-F238E27FC236}">
                  <a16:creationId xmlns:a16="http://schemas.microsoft.com/office/drawing/2014/main" id="{26556B4B-3D33-0BB4-6FB6-3BCED82670D6}"/>
                </a:ext>
              </a:extLst>
            </p:cNvPr>
            <p:cNvSpPr/>
            <p:nvPr/>
          </p:nvSpPr>
          <p:spPr>
            <a:xfrm>
              <a:off x="7006914" y="1951328"/>
              <a:ext cx="78312" cy="78312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0"/>
                  </a:moveTo>
                  <a:cubicBezTo>
                    <a:pt x="596" y="0"/>
                    <a:pt x="0" y="572"/>
                    <a:pt x="0" y="1310"/>
                  </a:cubicBezTo>
                  <a:cubicBezTo>
                    <a:pt x="0" y="2025"/>
                    <a:pt x="596" y="2620"/>
                    <a:pt x="1310" y="2620"/>
                  </a:cubicBezTo>
                  <a:cubicBezTo>
                    <a:pt x="2048" y="2620"/>
                    <a:pt x="2620" y="2025"/>
                    <a:pt x="2620" y="1310"/>
                  </a:cubicBezTo>
                  <a:cubicBezTo>
                    <a:pt x="2620" y="572"/>
                    <a:pt x="2048" y="0"/>
                    <a:pt x="131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994;p71">
              <a:extLst>
                <a:ext uri="{FF2B5EF4-FFF2-40B4-BE49-F238E27FC236}">
                  <a16:creationId xmlns:a16="http://schemas.microsoft.com/office/drawing/2014/main" id="{E95DF4CC-224A-D377-A9B6-385560E818A1}"/>
                </a:ext>
              </a:extLst>
            </p:cNvPr>
            <p:cNvSpPr/>
            <p:nvPr/>
          </p:nvSpPr>
          <p:spPr>
            <a:xfrm>
              <a:off x="6742117" y="2204020"/>
              <a:ext cx="99683" cy="63367"/>
            </a:xfrm>
            <a:custGeom>
              <a:avLst/>
              <a:gdLst/>
              <a:ahLst/>
              <a:cxnLst/>
              <a:rect l="l" t="t" r="r" b="b"/>
              <a:pathLst>
                <a:path w="3335" h="2120" extrusionOk="0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3334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995;p71">
              <a:extLst>
                <a:ext uri="{FF2B5EF4-FFF2-40B4-BE49-F238E27FC236}">
                  <a16:creationId xmlns:a16="http://schemas.microsoft.com/office/drawing/2014/main" id="{2503BA00-6937-219D-C30A-A6DDE4177C6F}"/>
                </a:ext>
              </a:extLst>
            </p:cNvPr>
            <p:cNvSpPr/>
            <p:nvPr/>
          </p:nvSpPr>
          <p:spPr>
            <a:xfrm>
              <a:off x="6827543" y="2204020"/>
              <a:ext cx="99683" cy="63367"/>
            </a:xfrm>
            <a:custGeom>
              <a:avLst/>
              <a:gdLst/>
              <a:ahLst/>
              <a:cxnLst/>
              <a:rect l="l" t="t" r="r" b="b"/>
              <a:pathLst>
                <a:path w="3335" h="2120" extrusionOk="0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3334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996;p71">
              <a:extLst>
                <a:ext uri="{FF2B5EF4-FFF2-40B4-BE49-F238E27FC236}">
                  <a16:creationId xmlns:a16="http://schemas.microsoft.com/office/drawing/2014/main" id="{792942DD-E4C0-5503-50D2-91130719F714}"/>
                </a:ext>
              </a:extLst>
            </p:cNvPr>
            <p:cNvSpPr/>
            <p:nvPr/>
          </p:nvSpPr>
          <p:spPr>
            <a:xfrm>
              <a:off x="6913657" y="2204020"/>
              <a:ext cx="99683" cy="63367"/>
            </a:xfrm>
            <a:custGeom>
              <a:avLst/>
              <a:gdLst/>
              <a:ahLst/>
              <a:cxnLst/>
              <a:rect l="l" t="t" r="r" b="b"/>
              <a:pathLst>
                <a:path w="3335" h="2120" extrusionOk="0">
                  <a:moveTo>
                    <a:pt x="1" y="0"/>
                  </a:moveTo>
                  <a:lnTo>
                    <a:pt x="1" y="2120"/>
                  </a:lnTo>
                  <a:lnTo>
                    <a:pt x="2882" y="2120"/>
                  </a:lnTo>
                  <a:lnTo>
                    <a:pt x="3335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997;p71">
              <a:extLst>
                <a:ext uri="{FF2B5EF4-FFF2-40B4-BE49-F238E27FC236}">
                  <a16:creationId xmlns:a16="http://schemas.microsoft.com/office/drawing/2014/main" id="{DBF79021-2167-86E7-10BE-BB761475CF00}"/>
                </a:ext>
              </a:extLst>
            </p:cNvPr>
            <p:cNvSpPr/>
            <p:nvPr/>
          </p:nvSpPr>
          <p:spPr>
            <a:xfrm>
              <a:off x="6999083" y="2204020"/>
              <a:ext cx="86143" cy="63367"/>
            </a:xfrm>
            <a:custGeom>
              <a:avLst/>
              <a:gdLst/>
              <a:ahLst/>
              <a:cxnLst/>
              <a:rect l="l" t="t" r="r" b="b"/>
              <a:pathLst>
                <a:path w="2882" h="2120" extrusionOk="0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304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1"/>
          <p:cNvSpPr txBox="1">
            <a:spLocks noGrp="1"/>
          </p:cNvSpPr>
          <p:nvPr>
            <p:ph type="subTitle" idx="2"/>
          </p:nvPr>
        </p:nvSpPr>
        <p:spPr>
          <a:xfrm>
            <a:off x="838322" y="0"/>
            <a:ext cx="6969209" cy="5309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Aturan</a:t>
            </a:r>
            <a:r>
              <a:rPr lang="en-US" sz="2000" dirty="0"/>
              <a:t> 3: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</a:t>
            </a:r>
            <a:r>
              <a:rPr lang="en-US" sz="2000" dirty="0" err="1"/>
              <a:t>Turun</a:t>
            </a:r>
            <a:r>
              <a:rPr lang="en-US" sz="2000" dirty="0"/>
              <a:t> dan </a:t>
            </a:r>
            <a:r>
              <a:rPr lang="en-US" sz="2000" dirty="0" err="1"/>
              <a:t>Persediaan</a:t>
            </a:r>
            <a:r>
              <a:rPr lang="en-US" sz="2000" dirty="0"/>
              <a:t> Banyak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Berkurang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l-GR" sz="2000" dirty="0"/>
              <a:t>α3 = 0,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berkontribusi</a:t>
            </a: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 err="1"/>
              <a:t>Aturan</a:t>
            </a:r>
            <a:r>
              <a:rPr lang="en-US" sz="2000" dirty="0"/>
              <a:t> 4: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dan </a:t>
            </a:r>
            <a:r>
              <a:rPr lang="en-US" sz="2000" dirty="0" err="1"/>
              <a:t>Persediaan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Bertambah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l-GR" sz="2000" dirty="0"/>
              <a:t>α4 = 0,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berkontribusi</a:t>
            </a: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 err="1"/>
              <a:t>Aturan</a:t>
            </a:r>
            <a:r>
              <a:rPr lang="en-US" sz="2000" dirty="0"/>
              <a:t> 5: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dan </a:t>
            </a:r>
            <a:r>
              <a:rPr lang="en-US" sz="2000" dirty="0" err="1"/>
              <a:t>Persediaan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Berkurang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l-GR" sz="2000" dirty="0"/>
              <a:t>α5 = 0.75, </a:t>
            </a:r>
            <a:r>
              <a:rPr lang="en-US" sz="2000" dirty="0"/>
              <a:t>z5 = 4000</a:t>
            </a:r>
          </a:p>
        </p:txBody>
      </p:sp>
      <p:grpSp>
        <p:nvGrpSpPr>
          <p:cNvPr id="1054" name="Google Shape;1054;p31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5" name="Google Shape;1055;p3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6" name="Google Shape;1056;p3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7" name="Google Shape;1057;p3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8" name="Google Shape;1058;p3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59" name="Google Shape;1059;p3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0" name="Google Shape;1060;p3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1" name="Google Shape;1061;p3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2" name="Google Shape;1062;p3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3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4" name="Google Shape;1064;p3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5" name="Google Shape;1065;p3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3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7" name="Google Shape;1067;p3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2145;p52">
            <a:extLst>
              <a:ext uri="{FF2B5EF4-FFF2-40B4-BE49-F238E27FC236}">
                <a16:creationId xmlns:a16="http://schemas.microsoft.com/office/drawing/2014/main" id="{2ABABB7B-0DEE-3D52-A428-F85ADC71FBE9}"/>
              </a:ext>
            </a:extLst>
          </p:cNvPr>
          <p:cNvGrpSpPr/>
          <p:nvPr/>
        </p:nvGrpSpPr>
        <p:grpSpPr>
          <a:xfrm>
            <a:off x="779675" y="966543"/>
            <a:ext cx="3384300" cy="167884"/>
            <a:chOff x="4411970" y="2962952"/>
            <a:chExt cx="706544" cy="104212"/>
          </a:xfrm>
        </p:grpSpPr>
        <p:sp>
          <p:nvSpPr>
            <p:cNvPr id="3" name="Google Shape;2146;p52">
              <a:extLst>
                <a:ext uri="{FF2B5EF4-FFF2-40B4-BE49-F238E27FC236}">
                  <a16:creationId xmlns:a16="http://schemas.microsoft.com/office/drawing/2014/main" id="{D667F006-9ED8-CE93-B60C-949AA30CADD9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47;p52">
              <a:extLst>
                <a:ext uri="{FF2B5EF4-FFF2-40B4-BE49-F238E27FC236}">
                  <a16:creationId xmlns:a16="http://schemas.microsoft.com/office/drawing/2014/main" id="{EBC18690-C169-4B4E-8114-E2306B8C4BF9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rgbClr val="CC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48;p52">
              <a:extLst>
                <a:ext uri="{FF2B5EF4-FFF2-40B4-BE49-F238E27FC236}">
                  <a16:creationId xmlns:a16="http://schemas.microsoft.com/office/drawing/2014/main" id="{4C403C3B-D219-20C4-A63D-85ADD5D3872C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49;p52">
              <a:extLst>
                <a:ext uri="{FF2B5EF4-FFF2-40B4-BE49-F238E27FC236}">
                  <a16:creationId xmlns:a16="http://schemas.microsoft.com/office/drawing/2014/main" id="{08D21398-9A81-6FFD-0A9F-40C594E428EF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5770;p57">
            <a:extLst>
              <a:ext uri="{FF2B5EF4-FFF2-40B4-BE49-F238E27FC236}">
                <a16:creationId xmlns:a16="http://schemas.microsoft.com/office/drawing/2014/main" id="{1BFB307E-A145-1E45-785B-4C9AAD157B6D}"/>
              </a:ext>
            </a:extLst>
          </p:cNvPr>
          <p:cNvGrpSpPr/>
          <p:nvPr/>
        </p:nvGrpSpPr>
        <p:grpSpPr>
          <a:xfrm>
            <a:off x="8137506" y="4261362"/>
            <a:ext cx="1006494" cy="936185"/>
            <a:chOff x="7287122" y="1165658"/>
            <a:chExt cx="1219413" cy="1051365"/>
          </a:xfrm>
        </p:grpSpPr>
        <p:grpSp>
          <p:nvGrpSpPr>
            <p:cNvPr id="8" name="Google Shape;5771;p57">
              <a:extLst>
                <a:ext uri="{FF2B5EF4-FFF2-40B4-BE49-F238E27FC236}">
                  <a16:creationId xmlns:a16="http://schemas.microsoft.com/office/drawing/2014/main" id="{654BF3C5-16CC-25B2-9B58-092798999E60}"/>
                </a:ext>
              </a:extLst>
            </p:cNvPr>
            <p:cNvGrpSpPr/>
            <p:nvPr/>
          </p:nvGrpSpPr>
          <p:grpSpPr>
            <a:xfrm>
              <a:off x="7287122" y="1969723"/>
              <a:ext cx="1219413" cy="247300"/>
              <a:chOff x="7287122" y="1969723"/>
              <a:chExt cx="1219413" cy="247300"/>
            </a:xfrm>
          </p:grpSpPr>
          <p:sp>
            <p:nvSpPr>
              <p:cNvPr id="24" name="Google Shape;5772;p57">
                <a:extLst>
                  <a:ext uri="{FF2B5EF4-FFF2-40B4-BE49-F238E27FC236}">
                    <a16:creationId xmlns:a16="http://schemas.microsoft.com/office/drawing/2014/main" id="{AF0D51DB-FF68-FA69-DD87-0413AF773D9B}"/>
                  </a:ext>
                </a:extLst>
              </p:cNvPr>
              <p:cNvSpPr/>
              <p:nvPr/>
            </p:nvSpPr>
            <p:spPr>
              <a:xfrm flipH="1">
                <a:off x="8366247" y="1969723"/>
                <a:ext cx="140288" cy="247300"/>
              </a:xfrm>
              <a:custGeom>
                <a:avLst/>
                <a:gdLst/>
                <a:ahLst/>
                <a:cxnLst/>
                <a:rect l="l" t="t" r="r" b="b"/>
                <a:pathLst>
                  <a:path w="14992" h="26428" extrusionOk="0">
                    <a:moveTo>
                      <a:pt x="31" y="0"/>
                    </a:moveTo>
                    <a:cubicBezTo>
                      <a:pt x="25" y="0"/>
                      <a:pt x="19" y="0"/>
                      <a:pt x="13" y="0"/>
                    </a:cubicBezTo>
                    <a:lnTo>
                      <a:pt x="0" y="0"/>
                    </a:lnTo>
                    <a:lnTo>
                      <a:pt x="0" y="26407"/>
                    </a:lnTo>
                    <a:lnTo>
                      <a:pt x="13" y="26427"/>
                    </a:lnTo>
                    <a:lnTo>
                      <a:pt x="14992" y="1860"/>
                    </a:lnTo>
                    <a:cubicBezTo>
                      <a:pt x="10391" y="663"/>
                      <a:pt x="5335" y="0"/>
                      <a:pt x="3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5773;p57">
                <a:extLst>
                  <a:ext uri="{FF2B5EF4-FFF2-40B4-BE49-F238E27FC236}">
                    <a16:creationId xmlns:a16="http://schemas.microsoft.com/office/drawing/2014/main" id="{FA136C82-8D42-3D61-AD60-389676BC7B69}"/>
                  </a:ext>
                </a:extLst>
              </p:cNvPr>
              <p:cNvGrpSpPr/>
              <p:nvPr/>
            </p:nvGrpSpPr>
            <p:grpSpPr>
              <a:xfrm>
                <a:off x="7287122" y="2063892"/>
                <a:ext cx="1151753" cy="73428"/>
                <a:chOff x="7287122" y="2063892"/>
                <a:chExt cx="1151753" cy="73428"/>
              </a:xfrm>
            </p:grpSpPr>
            <p:sp>
              <p:nvSpPr>
                <p:cNvPr id="26" name="Google Shape;5774;p57">
                  <a:extLst>
                    <a:ext uri="{FF2B5EF4-FFF2-40B4-BE49-F238E27FC236}">
                      <a16:creationId xmlns:a16="http://schemas.microsoft.com/office/drawing/2014/main" id="{07B50388-6804-668E-9998-FA9E4C21BB5A}"/>
                    </a:ext>
                  </a:extLst>
                </p:cNvPr>
                <p:cNvSpPr/>
                <p:nvPr/>
              </p:nvSpPr>
              <p:spPr>
                <a:xfrm flipH="1">
                  <a:off x="7287122" y="2063892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" name="Google Shape;5775;p57">
                  <a:extLst>
                    <a:ext uri="{FF2B5EF4-FFF2-40B4-BE49-F238E27FC236}">
                      <a16:creationId xmlns:a16="http://schemas.microsoft.com/office/drawing/2014/main" id="{55D6DE68-9B93-A0CC-C5DD-1FA8DDFB166F}"/>
                    </a:ext>
                  </a:extLst>
                </p:cNvPr>
                <p:cNvCxnSpPr/>
                <p:nvPr/>
              </p:nvCxnSpPr>
              <p:spPr>
                <a:xfrm rot="10800000">
                  <a:off x="7818475" y="2100600"/>
                  <a:ext cx="620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9E0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9" name="Google Shape;5776;p57">
              <a:extLst>
                <a:ext uri="{FF2B5EF4-FFF2-40B4-BE49-F238E27FC236}">
                  <a16:creationId xmlns:a16="http://schemas.microsoft.com/office/drawing/2014/main" id="{8EF72160-B59D-FCE7-EFE6-5201B2A914E6}"/>
                </a:ext>
              </a:extLst>
            </p:cNvPr>
            <p:cNvGrpSpPr/>
            <p:nvPr/>
          </p:nvGrpSpPr>
          <p:grpSpPr>
            <a:xfrm>
              <a:off x="7287122" y="1712201"/>
              <a:ext cx="1219403" cy="246767"/>
              <a:chOff x="7287122" y="1712201"/>
              <a:chExt cx="1219403" cy="246767"/>
            </a:xfrm>
          </p:grpSpPr>
          <p:sp>
            <p:nvSpPr>
              <p:cNvPr id="20" name="Google Shape;5777;p57">
                <a:extLst>
                  <a:ext uri="{FF2B5EF4-FFF2-40B4-BE49-F238E27FC236}">
                    <a16:creationId xmlns:a16="http://schemas.microsoft.com/office/drawing/2014/main" id="{67839290-886A-EEF4-3ECB-59F0FBBB0F30}"/>
                  </a:ext>
                </a:extLst>
              </p:cNvPr>
              <p:cNvSpPr/>
              <p:nvPr/>
            </p:nvSpPr>
            <p:spPr>
              <a:xfrm flipH="1">
                <a:off x="8226249" y="1712201"/>
                <a:ext cx="280276" cy="246767"/>
              </a:xfrm>
              <a:custGeom>
                <a:avLst/>
                <a:gdLst/>
                <a:ahLst/>
                <a:cxnLst/>
                <a:rect l="l" t="t" r="r" b="b"/>
                <a:pathLst>
                  <a:path w="29952" h="26371" extrusionOk="0">
                    <a:moveTo>
                      <a:pt x="1" y="0"/>
                    </a:moveTo>
                    <a:lnTo>
                      <a:pt x="1" y="24234"/>
                    </a:lnTo>
                    <a:lnTo>
                      <a:pt x="14" y="24234"/>
                    </a:lnTo>
                    <a:cubicBezTo>
                      <a:pt x="14" y="24234"/>
                      <a:pt x="203" y="24229"/>
                      <a:pt x="558" y="24229"/>
                    </a:cubicBezTo>
                    <a:cubicBezTo>
                      <a:pt x="2473" y="24229"/>
                      <a:pt x="9215" y="24384"/>
                      <a:pt x="17213" y="26370"/>
                    </a:cubicBezTo>
                    <a:lnTo>
                      <a:pt x="29952" y="5713"/>
                    </a:lnTo>
                    <a:cubicBezTo>
                      <a:pt x="29952" y="5713"/>
                      <a:pt x="20827" y="0"/>
                      <a:pt x="1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5778;p57">
                <a:extLst>
                  <a:ext uri="{FF2B5EF4-FFF2-40B4-BE49-F238E27FC236}">
                    <a16:creationId xmlns:a16="http://schemas.microsoft.com/office/drawing/2014/main" id="{0B4EA999-C9CF-E80D-98A8-8BAD7405DCF5}"/>
                  </a:ext>
                </a:extLst>
              </p:cNvPr>
              <p:cNvGrpSpPr/>
              <p:nvPr/>
            </p:nvGrpSpPr>
            <p:grpSpPr>
              <a:xfrm>
                <a:off x="7287122" y="1842861"/>
                <a:ext cx="1005303" cy="73419"/>
                <a:chOff x="7287122" y="1842861"/>
                <a:chExt cx="1005303" cy="73419"/>
              </a:xfrm>
            </p:grpSpPr>
            <p:sp>
              <p:nvSpPr>
                <p:cNvPr id="22" name="Google Shape;5779;p57">
                  <a:extLst>
                    <a:ext uri="{FF2B5EF4-FFF2-40B4-BE49-F238E27FC236}">
                      <a16:creationId xmlns:a16="http://schemas.microsoft.com/office/drawing/2014/main" id="{82CD44E5-1771-617C-1F7F-8550CC8BC853}"/>
                    </a:ext>
                  </a:extLst>
                </p:cNvPr>
                <p:cNvSpPr/>
                <p:nvPr/>
              </p:nvSpPr>
              <p:spPr>
                <a:xfrm flipH="1">
                  <a:off x="7287122" y="1842861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" name="Google Shape;5780;p57">
                  <a:extLst>
                    <a:ext uri="{FF2B5EF4-FFF2-40B4-BE49-F238E27FC236}">
                      <a16:creationId xmlns:a16="http://schemas.microsoft.com/office/drawing/2014/main" id="{94132E60-F66F-F0FE-C861-1261589F5871}"/>
                    </a:ext>
                  </a:extLst>
                </p:cNvPr>
                <p:cNvCxnSpPr/>
                <p:nvPr/>
              </p:nvCxnSpPr>
              <p:spPr>
                <a:xfrm rot="10800000">
                  <a:off x="7818425" y="1879575"/>
                  <a:ext cx="47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10" name="Google Shape;5781;p57">
              <a:extLst>
                <a:ext uri="{FF2B5EF4-FFF2-40B4-BE49-F238E27FC236}">
                  <a16:creationId xmlns:a16="http://schemas.microsoft.com/office/drawing/2014/main" id="{2D5203CA-58B3-F055-46D7-D6880302549C}"/>
                </a:ext>
              </a:extLst>
            </p:cNvPr>
            <p:cNvGrpSpPr/>
            <p:nvPr/>
          </p:nvGrpSpPr>
          <p:grpSpPr>
            <a:xfrm>
              <a:off x="7287122" y="1447520"/>
              <a:ext cx="1219403" cy="286667"/>
              <a:chOff x="7287122" y="1447520"/>
              <a:chExt cx="1219403" cy="286667"/>
            </a:xfrm>
          </p:grpSpPr>
          <p:sp>
            <p:nvSpPr>
              <p:cNvPr id="16" name="Google Shape;5782;p57">
                <a:extLst>
                  <a:ext uri="{FF2B5EF4-FFF2-40B4-BE49-F238E27FC236}">
                    <a16:creationId xmlns:a16="http://schemas.microsoft.com/office/drawing/2014/main" id="{1511ECA4-D0E6-A7D5-F793-A40CE7472CE2}"/>
                  </a:ext>
                </a:extLst>
              </p:cNvPr>
              <p:cNvSpPr/>
              <p:nvPr/>
            </p:nvSpPr>
            <p:spPr>
              <a:xfrm flipH="1">
                <a:off x="8087665" y="1447520"/>
                <a:ext cx="418860" cy="286667"/>
              </a:xfrm>
              <a:custGeom>
                <a:avLst/>
                <a:gdLst/>
                <a:ahLst/>
                <a:cxnLst/>
                <a:rect l="l" t="t" r="r" b="b"/>
                <a:pathLst>
                  <a:path w="44762" h="30635" extrusionOk="0">
                    <a:moveTo>
                      <a:pt x="1" y="1"/>
                    </a:moveTo>
                    <a:lnTo>
                      <a:pt x="1" y="24648"/>
                    </a:lnTo>
                    <a:lnTo>
                      <a:pt x="14" y="24648"/>
                    </a:lnTo>
                    <a:cubicBezTo>
                      <a:pt x="5607" y="24648"/>
                      <a:pt x="18560" y="25130"/>
                      <a:pt x="31390" y="30635"/>
                    </a:cubicBezTo>
                    <a:lnTo>
                      <a:pt x="44761" y="10327"/>
                    </a:lnTo>
                    <a:cubicBezTo>
                      <a:pt x="44761" y="10327"/>
                      <a:pt x="27304" y="1"/>
                      <a:pt x="1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" name="Google Shape;5783;p57">
                <a:extLst>
                  <a:ext uri="{FF2B5EF4-FFF2-40B4-BE49-F238E27FC236}">
                    <a16:creationId xmlns:a16="http://schemas.microsoft.com/office/drawing/2014/main" id="{FAE4D472-6329-65ED-6174-76265EBF4D92}"/>
                  </a:ext>
                </a:extLst>
              </p:cNvPr>
              <p:cNvGrpSpPr/>
              <p:nvPr/>
            </p:nvGrpSpPr>
            <p:grpSpPr>
              <a:xfrm>
                <a:off x="7287122" y="1581977"/>
                <a:ext cx="852803" cy="73428"/>
                <a:chOff x="7287122" y="1581977"/>
                <a:chExt cx="852803" cy="73428"/>
              </a:xfrm>
            </p:grpSpPr>
            <p:sp>
              <p:nvSpPr>
                <p:cNvPr id="18" name="Google Shape;5784;p57">
                  <a:extLst>
                    <a:ext uri="{FF2B5EF4-FFF2-40B4-BE49-F238E27FC236}">
                      <a16:creationId xmlns:a16="http://schemas.microsoft.com/office/drawing/2014/main" id="{CEEE0604-9FF1-C17D-1775-94F26B1B5AE8}"/>
                    </a:ext>
                  </a:extLst>
                </p:cNvPr>
                <p:cNvSpPr/>
                <p:nvPr/>
              </p:nvSpPr>
              <p:spPr>
                <a:xfrm flipH="1">
                  <a:off x="7287122" y="1581977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" name="Google Shape;5785;p57">
                  <a:extLst>
                    <a:ext uri="{FF2B5EF4-FFF2-40B4-BE49-F238E27FC236}">
                      <a16:creationId xmlns:a16="http://schemas.microsoft.com/office/drawing/2014/main" id="{39B3F096-C058-2266-5DC3-AED2C0C5AC09}"/>
                    </a:ext>
                  </a:extLst>
                </p:cNvPr>
                <p:cNvCxnSpPr/>
                <p:nvPr/>
              </p:nvCxnSpPr>
              <p:spPr>
                <a:xfrm rot="10800000">
                  <a:off x="7818325" y="1618700"/>
                  <a:ext cx="32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11" name="Google Shape;5786;p57">
              <a:extLst>
                <a:ext uri="{FF2B5EF4-FFF2-40B4-BE49-F238E27FC236}">
                  <a16:creationId xmlns:a16="http://schemas.microsoft.com/office/drawing/2014/main" id="{5D8D6806-AF79-946B-BC07-6F4FADEA956E}"/>
                </a:ext>
              </a:extLst>
            </p:cNvPr>
            <p:cNvGrpSpPr/>
            <p:nvPr/>
          </p:nvGrpSpPr>
          <p:grpSpPr>
            <a:xfrm>
              <a:off x="7287122" y="1165658"/>
              <a:ext cx="1219403" cy="344253"/>
              <a:chOff x="7287122" y="1165658"/>
              <a:chExt cx="1219403" cy="344253"/>
            </a:xfrm>
          </p:grpSpPr>
          <p:sp>
            <p:nvSpPr>
              <p:cNvPr id="12" name="Google Shape;5787;p57">
                <a:extLst>
                  <a:ext uri="{FF2B5EF4-FFF2-40B4-BE49-F238E27FC236}">
                    <a16:creationId xmlns:a16="http://schemas.microsoft.com/office/drawing/2014/main" id="{B3863C42-9173-CB6D-BFF4-AB1FD2F9C617}"/>
                  </a:ext>
                </a:extLst>
              </p:cNvPr>
              <p:cNvSpPr/>
              <p:nvPr/>
            </p:nvSpPr>
            <p:spPr>
              <a:xfrm flipH="1">
                <a:off x="7919557" y="1165658"/>
                <a:ext cx="586968" cy="344253"/>
              </a:xfrm>
              <a:custGeom>
                <a:avLst/>
                <a:gdLst/>
                <a:ahLst/>
                <a:cxnLst/>
                <a:rect l="l" t="t" r="r" b="b"/>
                <a:pathLst>
                  <a:path w="62727" h="36789" extrusionOk="0">
                    <a:moveTo>
                      <a:pt x="1" y="1"/>
                    </a:moveTo>
                    <a:lnTo>
                      <a:pt x="1" y="25976"/>
                    </a:lnTo>
                    <a:lnTo>
                      <a:pt x="17" y="25976"/>
                    </a:lnTo>
                    <a:cubicBezTo>
                      <a:pt x="74" y="25976"/>
                      <a:pt x="588" y="25960"/>
                      <a:pt x="1487" y="25960"/>
                    </a:cubicBezTo>
                    <a:cubicBezTo>
                      <a:pt x="7235" y="25960"/>
                      <a:pt x="28709" y="26646"/>
                      <a:pt x="46867" y="36789"/>
                    </a:cubicBezTo>
                    <a:lnTo>
                      <a:pt x="62726" y="12728"/>
                    </a:lnTo>
                    <a:cubicBezTo>
                      <a:pt x="62726" y="12728"/>
                      <a:pt x="39312" y="2"/>
                      <a:pt x="1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" name="Google Shape;5788;p57">
                <a:extLst>
                  <a:ext uri="{FF2B5EF4-FFF2-40B4-BE49-F238E27FC236}">
                    <a16:creationId xmlns:a16="http://schemas.microsoft.com/office/drawing/2014/main" id="{6AFE7E97-62F6-2CBA-6A96-A2047212D469}"/>
                  </a:ext>
                </a:extLst>
              </p:cNvPr>
              <p:cNvGrpSpPr/>
              <p:nvPr/>
            </p:nvGrpSpPr>
            <p:grpSpPr>
              <a:xfrm>
                <a:off x="7287122" y="1341025"/>
                <a:ext cx="695703" cy="73419"/>
                <a:chOff x="7287122" y="1341025"/>
                <a:chExt cx="695703" cy="73419"/>
              </a:xfrm>
            </p:grpSpPr>
            <p:sp>
              <p:nvSpPr>
                <p:cNvPr id="14" name="Google Shape;5789;p57">
                  <a:extLst>
                    <a:ext uri="{FF2B5EF4-FFF2-40B4-BE49-F238E27FC236}">
                      <a16:creationId xmlns:a16="http://schemas.microsoft.com/office/drawing/2014/main" id="{1C70734F-BDC7-B635-2BD1-1C5BB8C0B8E0}"/>
                    </a:ext>
                  </a:extLst>
                </p:cNvPr>
                <p:cNvSpPr/>
                <p:nvPr/>
              </p:nvSpPr>
              <p:spPr>
                <a:xfrm flipH="1">
                  <a:off x="7287122" y="1341025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5790;p57">
                  <a:extLst>
                    <a:ext uri="{FF2B5EF4-FFF2-40B4-BE49-F238E27FC236}">
                      <a16:creationId xmlns:a16="http://schemas.microsoft.com/office/drawing/2014/main" id="{072D2E58-21FE-004A-A97D-BEDD2DED5DA2}"/>
                    </a:ext>
                  </a:extLst>
                </p:cNvPr>
                <p:cNvCxnSpPr/>
                <p:nvPr/>
              </p:nvCxnSpPr>
              <p:spPr>
                <a:xfrm rot="10800000">
                  <a:off x="7818425" y="1377750"/>
                  <a:ext cx="16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183;p52">
            <a:extLst>
              <a:ext uri="{FF2B5EF4-FFF2-40B4-BE49-F238E27FC236}">
                <a16:creationId xmlns:a16="http://schemas.microsoft.com/office/drawing/2014/main" id="{DCDA1F8A-5DB8-C9ED-3813-58C96BFBC906}"/>
              </a:ext>
            </a:extLst>
          </p:cNvPr>
          <p:cNvGrpSpPr/>
          <p:nvPr/>
        </p:nvGrpSpPr>
        <p:grpSpPr>
          <a:xfrm>
            <a:off x="773163" y="738777"/>
            <a:ext cx="3299108" cy="175461"/>
            <a:chOff x="4411970" y="2233974"/>
            <a:chExt cx="763574" cy="189068"/>
          </a:xfrm>
        </p:grpSpPr>
        <p:sp>
          <p:nvSpPr>
            <p:cNvPr id="3" name="Google Shape;2184;p52">
              <a:extLst>
                <a:ext uri="{FF2B5EF4-FFF2-40B4-BE49-F238E27FC236}">
                  <a16:creationId xmlns:a16="http://schemas.microsoft.com/office/drawing/2014/main" id="{467668A5-25DA-0B54-D3CB-C4F49E469D69}"/>
                </a:ext>
              </a:extLst>
            </p:cNvPr>
            <p:cNvSpPr/>
            <p:nvPr/>
          </p:nvSpPr>
          <p:spPr>
            <a:xfrm>
              <a:off x="4411970" y="2278599"/>
              <a:ext cx="763574" cy="144443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185;p52">
              <a:extLst>
                <a:ext uri="{FF2B5EF4-FFF2-40B4-BE49-F238E27FC236}">
                  <a16:creationId xmlns:a16="http://schemas.microsoft.com/office/drawing/2014/main" id="{68A13FCA-976D-B8B4-51B2-7E9CA12C6646}"/>
                </a:ext>
              </a:extLst>
            </p:cNvPr>
            <p:cNvSpPr/>
            <p:nvPr/>
          </p:nvSpPr>
          <p:spPr>
            <a:xfrm>
              <a:off x="4411970" y="2233974"/>
              <a:ext cx="262291" cy="144443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052;p31">
            <a:extLst>
              <a:ext uri="{FF2B5EF4-FFF2-40B4-BE49-F238E27FC236}">
                <a16:creationId xmlns:a16="http://schemas.microsoft.com/office/drawing/2014/main" id="{48416777-947F-48B9-271C-BDF313BED4C5}"/>
              </a:ext>
            </a:extLst>
          </p:cNvPr>
          <p:cNvSpPr txBox="1">
            <a:spLocks/>
          </p:cNvSpPr>
          <p:nvPr/>
        </p:nvSpPr>
        <p:spPr>
          <a:xfrm>
            <a:off x="636245" y="955651"/>
            <a:ext cx="7871510" cy="3591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 err="1"/>
              <a:t>Aturan</a:t>
            </a:r>
            <a:r>
              <a:rPr lang="en-US" sz="2000" dirty="0"/>
              <a:t> 6: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dan </a:t>
            </a:r>
            <a:r>
              <a:rPr lang="en-US" sz="2000" dirty="0" err="1"/>
              <a:t>Persediaan</a:t>
            </a:r>
            <a:r>
              <a:rPr lang="en-US" sz="2000" dirty="0"/>
              <a:t> Banyak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Berkurang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l-GR" sz="2000" dirty="0"/>
              <a:t>α6 = 0,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berkontribusi</a:t>
            </a: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 err="1"/>
              <a:t>Aturan</a:t>
            </a:r>
            <a:r>
              <a:rPr lang="en-US" sz="2000" dirty="0"/>
              <a:t> 7: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Naik dan </a:t>
            </a:r>
            <a:r>
              <a:rPr lang="en-US" sz="2000" dirty="0" err="1"/>
              <a:t>Persediaan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Bertambah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l-GR" sz="2000" dirty="0"/>
              <a:t>α7 = 0,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berkontribusi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4"/>
          <p:cNvSpPr txBox="1">
            <a:spLocks noGrp="1"/>
          </p:cNvSpPr>
          <p:nvPr>
            <p:ph type="subTitle" idx="1"/>
          </p:nvPr>
        </p:nvSpPr>
        <p:spPr>
          <a:xfrm>
            <a:off x="728005" y="1071523"/>
            <a:ext cx="7218957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Aturan</a:t>
            </a:r>
            <a:r>
              <a:rPr lang="en-US" sz="2000" dirty="0"/>
              <a:t> 8: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Naik dan </a:t>
            </a:r>
            <a:r>
              <a:rPr lang="en-US" sz="2000" dirty="0" err="1"/>
              <a:t>Persediaan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Bertambah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l-GR" sz="2000" dirty="0"/>
              <a:t>α8 = 0.25, </a:t>
            </a:r>
            <a:r>
              <a:rPr lang="en-US" sz="2000" dirty="0"/>
              <a:t>z8 = 4000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 err="1"/>
              <a:t>Aturan</a:t>
            </a:r>
            <a:r>
              <a:rPr lang="en-US" sz="2000" dirty="0"/>
              <a:t> 9: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Naik dan </a:t>
            </a:r>
            <a:r>
              <a:rPr lang="en-US" sz="2000" dirty="0" err="1"/>
              <a:t>Persediaan</a:t>
            </a:r>
            <a:r>
              <a:rPr lang="en-US" sz="2000" dirty="0"/>
              <a:t> Banyak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Berkurang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l-GR" sz="2000" dirty="0"/>
              <a:t>α9 = 0,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berkontribusi</a:t>
            </a:r>
            <a:endParaRPr lang="en-US" sz="2000" dirty="0"/>
          </a:p>
        </p:txBody>
      </p:sp>
      <p:grpSp>
        <p:nvGrpSpPr>
          <p:cNvPr id="6" name="Google Shape;4744;p54">
            <a:extLst>
              <a:ext uri="{FF2B5EF4-FFF2-40B4-BE49-F238E27FC236}">
                <a16:creationId xmlns:a16="http://schemas.microsoft.com/office/drawing/2014/main" id="{E7C852AE-4D90-04FB-1F25-B7CCA6E8DE22}"/>
              </a:ext>
            </a:extLst>
          </p:cNvPr>
          <p:cNvGrpSpPr/>
          <p:nvPr/>
        </p:nvGrpSpPr>
        <p:grpSpPr>
          <a:xfrm>
            <a:off x="7884616" y="4506177"/>
            <a:ext cx="1413622" cy="803953"/>
            <a:chOff x="724986" y="3605478"/>
            <a:chExt cx="1368681" cy="682918"/>
          </a:xfrm>
        </p:grpSpPr>
        <p:grpSp>
          <p:nvGrpSpPr>
            <p:cNvPr id="7" name="Google Shape;4745;p54">
              <a:extLst>
                <a:ext uri="{FF2B5EF4-FFF2-40B4-BE49-F238E27FC236}">
                  <a16:creationId xmlns:a16="http://schemas.microsoft.com/office/drawing/2014/main" id="{3A8A7B13-2826-7D15-C3C0-943593DF1693}"/>
                </a:ext>
              </a:extLst>
            </p:cNvPr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1097" name="Google Shape;4746;p54">
                <a:extLst>
                  <a:ext uri="{FF2B5EF4-FFF2-40B4-BE49-F238E27FC236}">
                    <a16:creationId xmlns:a16="http://schemas.microsoft.com/office/drawing/2014/main" id="{AC838128-A1A8-F26A-1E10-8A00FB89CB40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4747;p54">
                <a:extLst>
                  <a:ext uri="{FF2B5EF4-FFF2-40B4-BE49-F238E27FC236}">
                    <a16:creationId xmlns:a16="http://schemas.microsoft.com/office/drawing/2014/main" id="{A4F8720E-7FC3-619B-40D1-127DB9597C06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4748;p54">
                <a:extLst>
                  <a:ext uri="{FF2B5EF4-FFF2-40B4-BE49-F238E27FC236}">
                    <a16:creationId xmlns:a16="http://schemas.microsoft.com/office/drawing/2014/main" id="{02611307-2ED3-A95D-8996-CFB4886F1554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4749;p54">
                <a:extLst>
                  <a:ext uri="{FF2B5EF4-FFF2-40B4-BE49-F238E27FC236}">
                    <a16:creationId xmlns:a16="http://schemas.microsoft.com/office/drawing/2014/main" id="{8A5A7EBA-B27B-8BA4-6328-3432D7AEC418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4750;p54">
                <a:extLst>
                  <a:ext uri="{FF2B5EF4-FFF2-40B4-BE49-F238E27FC236}">
                    <a16:creationId xmlns:a16="http://schemas.microsoft.com/office/drawing/2014/main" id="{A1E3C0AF-9550-5338-ECF0-47DF909021B1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4751;p54">
                <a:extLst>
                  <a:ext uri="{FF2B5EF4-FFF2-40B4-BE49-F238E27FC236}">
                    <a16:creationId xmlns:a16="http://schemas.microsoft.com/office/drawing/2014/main" id="{C252E59C-9696-223B-B8CA-D124199FB453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4752;p54">
                <a:extLst>
                  <a:ext uri="{FF2B5EF4-FFF2-40B4-BE49-F238E27FC236}">
                    <a16:creationId xmlns:a16="http://schemas.microsoft.com/office/drawing/2014/main" id="{8F7D2C05-BCC2-B444-7422-6F9E8261279B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4753;p54">
                <a:extLst>
                  <a:ext uri="{FF2B5EF4-FFF2-40B4-BE49-F238E27FC236}">
                    <a16:creationId xmlns:a16="http://schemas.microsoft.com/office/drawing/2014/main" id="{5A416984-0E9B-ADAC-38D7-ACF25F68025B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4754;p54">
                <a:extLst>
                  <a:ext uri="{FF2B5EF4-FFF2-40B4-BE49-F238E27FC236}">
                    <a16:creationId xmlns:a16="http://schemas.microsoft.com/office/drawing/2014/main" id="{DE2B8B6B-B5D4-4D12-33D4-03C7EB3A9888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4755;p54">
                <a:extLst>
                  <a:ext uri="{FF2B5EF4-FFF2-40B4-BE49-F238E27FC236}">
                    <a16:creationId xmlns:a16="http://schemas.microsoft.com/office/drawing/2014/main" id="{E3F52524-6035-5F8E-FE61-99E2EF862DEB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4756;p54">
                <a:extLst>
                  <a:ext uri="{FF2B5EF4-FFF2-40B4-BE49-F238E27FC236}">
                    <a16:creationId xmlns:a16="http://schemas.microsoft.com/office/drawing/2014/main" id="{E211C1B9-A2F6-45EE-4F29-D882B38C4645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rgbClr val="405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4757;p54">
                <a:extLst>
                  <a:ext uri="{FF2B5EF4-FFF2-40B4-BE49-F238E27FC236}">
                    <a16:creationId xmlns:a16="http://schemas.microsoft.com/office/drawing/2014/main" id="{79F987E4-CD5D-8C30-ADF0-5FF6A0498075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4758;p54">
                <a:extLst>
                  <a:ext uri="{FF2B5EF4-FFF2-40B4-BE49-F238E27FC236}">
                    <a16:creationId xmlns:a16="http://schemas.microsoft.com/office/drawing/2014/main" id="{E99744B5-3361-A6D9-D65D-7411912AFBD1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4759;p54">
                <a:extLst>
                  <a:ext uri="{FF2B5EF4-FFF2-40B4-BE49-F238E27FC236}">
                    <a16:creationId xmlns:a16="http://schemas.microsoft.com/office/drawing/2014/main" id="{C52039C4-BA08-900B-6A02-990CB0425EF2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4760;p54">
                <a:extLst>
                  <a:ext uri="{FF2B5EF4-FFF2-40B4-BE49-F238E27FC236}">
                    <a16:creationId xmlns:a16="http://schemas.microsoft.com/office/drawing/2014/main" id="{F8D870C1-4D1D-7BF7-2C2D-47B201D44D6B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4761;p54">
                <a:extLst>
                  <a:ext uri="{FF2B5EF4-FFF2-40B4-BE49-F238E27FC236}">
                    <a16:creationId xmlns:a16="http://schemas.microsoft.com/office/drawing/2014/main" id="{54631EF9-58DC-6B09-42E7-A0F8004C186C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4762;p54">
                <a:extLst>
                  <a:ext uri="{FF2B5EF4-FFF2-40B4-BE49-F238E27FC236}">
                    <a16:creationId xmlns:a16="http://schemas.microsoft.com/office/drawing/2014/main" id="{13B18DC3-D244-A491-95B9-D66122AC346C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4763;p54">
                <a:extLst>
                  <a:ext uri="{FF2B5EF4-FFF2-40B4-BE49-F238E27FC236}">
                    <a16:creationId xmlns:a16="http://schemas.microsoft.com/office/drawing/2014/main" id="{B4963B33-F5AC-BC29-88C1-6151EA41E02C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4764;p54">
                <a:extLst>
                  <a:ext uri="{FF2B5EF4-FFF2-40B4-BE49-F238E27FC236}">
                    <a16:creationId xmlns:a16="http://schemas.microsoft.com/office/drawing/2014/main" id="{4ABBFB45-F754-BD7F-46C2-7A25938262CF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4765;p54">
                <a:extLst>
                  <a:ext uri="{FF2B5EF4-FFF2-40B4-BE49-F238E27FC236}">
                    <a16:creationId xmlns:a16="http://schemas.microsoft.com/office/drawing/2014/main" id="{A27FFDF2-FFF4-C1B1-35DC-3FE3F96B7A27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4766;p54">
              <a:extLst>
                <a:ext uri="{FF2B5EF4-FFF2-40B4-BE49-F238E27FC236}">
                  <a16:creationId xmlns:a16="http://schemas.microsoft.com/office/drawing/2014/main" id="{314539F9-5EC8-4D1D-E97B-F5BC8475BBCB}"/>
                </a:ext>
              </a:extLst>
            </p:cNvPr>
            <p:cNvGrpSpPr/>
            <p:nvPr/>
          </p:nvGrpSpPr>
          <p:grpSpPr>
            <a:xfrm>
              <a:off x="724986" y="3605478"/>
              <a:ext cx="1368681" cy="682918"/>
              <a:chOff x="724986" y="3605478"/>
              <a:chExt cx="1368681" cy="682918"/>
            </a:xfrm>
          </p:grpSpPr>
          <p:grpSp>
            <p:nvGrpSpPr>
              <p:cNvPr id="9" name="Google Shape;4767;p54">
                <a:extLst>
                  <a:ext uri="{FF2B5EF4-FFF2-40B4-BE49-F238E27FC236}">
                    <a16:creationId xmlns:a16="http://schemas.microsoft.com/office/drawing/2014/main" id="{23253BE7-DF14-FA5E-786D-83CE3AF11A71}"/>
                  </a:ext>
                </a:extLst>
              </p:cNvPr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1089" name="Google Shape;4768;p54">
                  <a:extLst>
                    <a:ext uri="{FF2B5EF4-FFF2-40B4-BE49-F238E27FC236}">
                      <a16:creationId xmlns:a16="http://schemas.microsoft.com/office/drawing/2014/main" id="{112E6338-6C83-E2B5-4C13-98B69DB8B4A9}"/>
                    </a:ext>
                  </a:extLst>
                </p:cNvPr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1095" name="Google Shape;4769;p54">
                    <a:extLst>
                      <a:ext uri="{FF2B5EF4-FFF2-40B4-BE49-F238E27FC236}">
                        <a16:creationId xmlns:a16="http://schemas.microsoft.com/office/drawing/2014/main" id="{4A3A7839-7BF3-082C-6D16-8DF9D5444ACD}"/>
                      </a:ext>
                    </a:extLst>
                  </p:cNvPr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6" name="Google Shape;4770;p54">
                    <a:extLst>
                      <a:ext uri="{FF2B5EF4-FFF2-40B4-BE49-F238E27FC236}">
                        <a16:creationId xmlns:a16="http://schemas.microsoft.com/office/drawing/2014/main" id="{9088B78D-D43E-F07C-544B-CA6A8454788F}"/>
                      </a:ext>
                    </a:extLst>
                  </p:cNvPr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90" name="Google Shape;4771;p54">
                  <a:extLst>
                    <a:ext uri="{FF2B5EF4-FFF2-40B4-BE49-F238E27FC236}">
                      <a16:creationId xmlns:a16="http://schemas.microsoft.com/office/drawing/2014/main" id="{4A45F473-712B-20BA-8232-B6E5677F42CB}"/>
                    </a:ext>
                  </a:extLst>
                </p:cNvPr>
                <p:cNvGrpSpPr/>
                <p:nvPr/>
              </p:nvGrpSpPr>
              <p:grpSpPr>
                <a:xfrm>
                  <a:off x="1498221" y="4047614"/>
                  <a:ext cx="328444" cy="240783"/>
                  <a:chOff x="1498221" y="4047614"/>
                  <a:chExt cx="328444" cy="240783"/>
                </a:xfrm>
              </p:grpSpPr>
              <p:sp>
                <p:nvSpPr>
                  <p:cNvPr id="1091" name="Google Shape;4772;p54">
                    <a:extLst>
                      <a:ext uri="{FF2B5EF4-FFF2-40B4-BE49-F238E27FC236}">
                        <a16:creationId xmlns:a16="http://schemas.microsoft.com/office/drawing/2014/main" id="{06FBA127-FED4-FC94-FD7F-9B9877CA1D08}"/>
                      </a:ext>
                    </a:extLst>
                  </p:cNvPr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92" name="Google Shape;4773;p54">
                    <a:extLst>
                      <a:ext uri="{FF2B5EF4-FFF2-40B4-BE49-F238E27FC236}">
                        <a16:creationId xmlns:a16="http://schemas.microsoft.com/office/drawing/2014/main" id="{8FE7288E-A8FC-8000-E1F7-5E4C158307BF}"/>
                      </a:ext>
                    </a:extLst>
                  </p:cNvPr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</p:grpSpPr>
                <p:sp>
                  <p:nvSpPr>
                    <p:cNvPr id="1093" name="Google Shape;4774;p54">
                      <a:extLst>
                        <a:ext uri="{FF2B5EF4-FFF2-40B4-BE49-F238E27FC236}">
                          <a16:creationId xmlns:a16="http://schemas.microsoft.com/office/drawing/2014/main" id="{AAFD49EA-F322-FED4-53E7-A473FC9E2A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4" name="Google Shape;4775;p54">
                      <a:extLst>
                        <a:ext uri="{FF2B5EF4-FFF2-40B4-BE49-F238E27FC236}">
                          <a16:creationId xmlns:a16="http://schemas.microsoft.com/office/drawing/2014/main" id="{24757794-CF5D-EBE8-9146-C1DD11BEF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0" name="Google Shape;4776;p54">
                <a:extLst>
                  <a:ext uri="{FF2B5EF4-FFF2-40B4-BE49-F238E27FC236}">
                    <a16:creationId xmlns:a16="http://schemas.microsoft.com/office/drawing/2014/main" id="{C3831F73-EFDD-0197-7C6A-49BD387D7FEC}"/>
                  </a:ext>
                </a:extLst>
              </p:cNvPr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</p:grpSpPr>
            <p:grpSp>
              <p:nvGrpSpPr>
                <p:cNvPr id="52" name="Google Shape;4777;p54">
                  <a:extLst>
                    <a:ext uri="{FF2B5EF4-FFF2-40B4-BE49-F238E27FC236}">
                      <a16:creationId xmlns:a16="http://schemas.microsoft.com/office/drawing/2014/main" id="{7B5A75B9-5082-9DD5-5D7E-7375948ADDA1}"/>
                    </a:ext>
                  </a:extLst>
                </p:cNvPr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</p:grpSpPr>
              <p:sp>
                <p:nvSpPr>
                  <p:cNvPr id="63" name="Google Shape;4778;p54">
                    <a:extLst>
                      <a:ext uri="{FF2B5EF4-FFF2-40B4-BE49-F238E27FC236}">
                        <a16:creationId xmlns:a16="http://schemas.microsoft.com/office/drawing/2014/main" id="{8A463A99-1AEF-1807-9814-DEA9B48B2C26}"/>
                      </a:ext>
                    </a:extLst>
                  </p:cNvPr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8" name="Google Shape;4779;p54">
                    <a:extLst>
                      <a:ext uri="{FF2B5EF4-FFF2-40B4-BE49-F238E27FC236}">
                        <a16:creationId xmlns:a16="http://schemas.microsoft.com/office/drawing/2014/main" id="{7C46882D-06FE-40A4-89DE-229714722867}"/>
                      </a:ext>
                    </a:extLst>
                  </p:cNvPr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" name="Google Shape;4780;p54">
                  <a:extLst>
                    <a:ext uri="{FF2B5EF4-FFF2-40B4-BE49-F238E27FC236}">
                      <a16:creationId xmlns:a16="http://schemas.microsoft.com/office/drawing/2014/main" id="{02BCE1BF-8AB3-22DD-4049-1EA8D80358E5}"/>
                    </a:ext>
                  </a:extLst>
                </p:cNvPr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61" name="Google Shape;4781;p54">
                    <a:extLst>
                      <a:ext uri="{FF2B5EF4-FFF2-40B4-BE49-F238E27FC236}">
                        <a16:creationId xmlns:a16="http://schemas.microsoft.com/office/drawing/2014/main" id="{1FE5C344-15AB-8E2C-EABE-408766AAA1CF}"/>
                      </a:ext>
                    </a:extLst>
                  </p:cNvPr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4782;p54">
                    <a:extLst>
                      <a:ext uri="{FF2B5EF4-FFF2-40B4-BE49-F238E27FC236}">
                        <a16:creationId xmlns:a16="http://schemas.microsoft.com/office/drawing/2014/main" id="{43BBEBE9-A2D9-1AD8-8883-A1E75333405C}"/>
                      </a:ext>
                    </a:extLst>
                  </p:cNvPr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" name="Google Shape;4783;p54">
                  <a:extLst>
                    <a:ext uri="{FF2B5EF4-FFF2-40B4-BE49-F238E27FC236}">
                      <a16:creationId xmlns:a16="http://schemas.microsoft.com/office/drawing/2014/main" id="{8E284F63-1F7B-EA80-6C9C-234FD0B46083}"/>
                    </a:ext>
                  </a:extLst>
                </p:cNvPr>
                <p:cNvGrpSpPr/>
                <p:nvPr/>
              </p:nvGrpSpPr>
              <p:grpSpPr>
                <a:xfrm>
                  <a:off x="1560718" y="3800594"/>
                  <a:ext cx="351472" cy="302090"/>
                  <a:chOff x="1560718" y="3800594"/>
                  <a:chExt cx="351472" cy="302090"/>
                </a:xfrm>
              </p:grpSpPr>
              <p:grpSp>
                <p:nvGrpSpPr>
                  <p:cNvPr id="55" name="Google Shape;4784;p54">
                    <a:extLst>
                      <a:ext uri="{FF2B5EF4-FFF2-40B4-BE49-F238E27FC236}">
                        <a16:creationId xmlns:a16="http://schemas.microsoft.com/office/drawing/2014/main" id="{3D714AAE-4E96-FF8C-414F-27C849B3EDF8}"/>
                      </a:ext>
                    </a:extLst>
                  </p:cNvPr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</p:grpSpPr>
                <p:sp>
                  <p:nvSpPr>
                    <p:cNvPr id="58" name="Google Shape;4785;p54">
                      <a:extLst>
                        <a:ext uri="{FF2B5EF4-FFF2-40B4-BE49-F238E27FC236}">
                          <a16:creationId xmlns:a16="http://schemas.microsoft.com/office/drawing/2014/main" id="{CCCC5EB9-2BE4-9DE6-3E14-C42E0B742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4786;p54">
                      <a:extLst>
                        <a:ext uri="{FF2B5EF4-FFF2-40B4-BE49-F238E27FC236}">
                          <a16:creationId xmlns:a16="http://schemas.microsoft.com/office/drawing/2014/main" id="{C73EFCD5-3B0E-58F7-EA6E-980890B265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4787;p54">
                      <a:extLst>
                        <a:ext uri="{FF2B5EF4-FFF2-40B4-BE49-F238E27FC236}">
                          <a16:creationId xmlns:a16="http://schemas.microsoft.com/office/drawing/2014/main" id="{5EA3EF69-961D-724C-4CE3-3D9BFF09E4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23" h="45330" fill="none" extrusionOk="0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6" name="Google Shape;4788;p54">
                    <a:extLst>
                      <a:ext uri="{FF2B5EF4-FFF2-40B4-BE49-F238E27FC236}">
                        <a16:creationId xmlns:a16="http://schemas.microsoft.com/office/drawing/2014/main" id="{5EB0949E-1419-70FB-E77B-26B42F76BAC2}"/>
                      </a:ext>
                    </a:extLst>
                  </p:cNvPr>
                  <p:cNvSpPr/>
                  <p:nvPr/>
                </p:nvSpPr>
                <p:spPr>
                  <a:xfrm>
                    <a:off x="1733808" y="3800594"/>
                    <a:ext cx="177874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5" h="21447" extrusionOk="0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4789;p54">
                    <a:extLst>
                      <a:ext uri="{FF2B5EF4-FFF2-40B4-BE49-F238E27FC236}">
                        <a16:creationId xmlns:a16="http://schemas.microsoft.com/office/drawing/2014/main" id="{031AFA5F-74E4-F8F0-211E-E9799288ED73}"/>
                      </a:ext>
                    </a:extLst>
                  </p:cNvPr>
                  <p:cNvSpPr/>
                  <p:nvPr/>
                </p:nvSpPr>
                <p:spPr>
                  <a:xfrm>
                    <a:off x="1734297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" name="Google Shape;4790;p54">
                <a:extLst>
                  <a:ext uri="{FF2B5EF4-FFF2-40B4-BE49-F238E27FC236}">
                    <a16:creationId xmlns:a16="http://schemas.microsoft.com/office/drawing/2014/main" id="{CF41258E-FF10-7667-C0A7-0BED22A2E5C7}"/>
                  </a:ext>
                </a:extLst>
              </p:cNvPr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4791;p54">
                <a:extLst>
                  <a:ext uri="{FF2B5EF4-FFF2-40B4-BE49-F238E27FC236}">
                    <a16:creationId xmlns:a16="http://schemas.microsoft.com/office/drawing/2014/main" id="{904EAF65-7B68-1AD7-15C7-83E68557F35D}"/>
                  </a:ext>
                </a:extLst>
              </p:cNvPr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</p:grpSpPr>
            <p:grpSp>
              <p:nvGrpSpPr>
                <p:cNvPr id="45" name="Google Shape;4792;p54">
                  <a:extLst>
                    <a:ext uri="{FF2B5EF4-FFF2-40B4-BE49-F238E27FC236}">
                      <a16:creationId xmlns:a16="http://schemas.microsoft.com/office/drawing/2014/main" id="{2D656105-DE44-540D-B618-10BCFCD7385A}"/>
                    </a:ext>
                  </a:extLst>
                </p:cNvPr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</p:grpSpPr>
              <p:sp>
                <p:nvSpPr>
                  <p:cNvPr id="49" name="Google Shape;4793;p54">
                    <a:extLst>
                      <a:ext uri="{FF2B5EF4-FFF2-40B4-BE49-F238E27FC236}">
                        <a16:creationId xmlns:a16="http://schemas.microsoft.com/office/drawing/2014/main" id="{A067F593-A027-C6FB-BB7B-19952A4BD4C2}"/>
                      </a:ext>
                    </a:extLst>
                  </p:cNvPr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4794;p54">
                    <a:extLst>
                      <a:ext uri="{FF2B5EF4-FFF2-40B4-BE49-F238E27FC236}">
                        <a16:creationId xmlns:a16="http://schemas.microsoft.com/office/drawing/2014/main" id="{7AEC9F28-F248-0CEA-8AAF-83F5D15FAD73}"/>
                      </a:ext>
                    </a:extLst>
                  </p:cNvPr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4795;p54">
                    <a:extLst>
                      <a:ext uri="{FF2B5EF4-FFF2-40B4-BE49-F238E27FC236}">
                        <a16:creationId xmlns:a16="http://schemas.microsoft.com/office/drawing/2014/main" id="{D72B7CAC-151F-66AE-A39F-D22414FFD612}"/>
                      </a:ext>
                    </a:extLst>
                  </p:cNvPr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" name="Google Shape;4796;p54">
                  <a:extLst>
                    <a:ext uri="{FF2B5EF4-FFF2-40B4-BE49-F238E27FC236}">
                      <a16:creationId xmlns:a16="http://schemas.microsoft.com/office/drawing/2014/main" id="{752D73E0-4785-9E92-4D9D-4F10EAB9F2CC}"/>
                    </a:ext>
                  </a:extLst>
                </p:cNvPr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47" name="Google Shape;4797;p54">
                    <a:extLst>
                      <a:ext uri="{FF2B5EF4-FFF2-40B4-BE49-F238E27FC236}">
                        <a16:creationId xmlns:a16="http://schemas.microsoft.com/office/drawing/2014/main" id="{F6F003D4-3154-14DE-5B27-2B17DF24E42F}"/>
                      </a:ext>
                    </a:extLst>
                  </p:cNvPr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798;p54">
                    <a:extLst>
                      <a:ext uri="{FF2B5EF4-FFF2-40B4-BE49-F238E27FC236}">
                        <a16:creationId xmlns:a16="http://schemas.microsoft.com/office/drawing/2014/main" id="{136B874A-260E-3D8F-5C48-9E2E95E3BE3F}"/>
                      </a:ext>
                    </a:extLst>
                  </p:cNvPr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oogle Shape;4799;p54">
                <a:extLst>
                  <a:ext uri="{FF2B5EF4-FFF2-40B4-BE49-F238E27FC236}">
                    <a16:creationId xmlns:a16="http://schemas.microsoft.com/office/drawing/2014/main" id="{89A7FD79-3C5B-3F1E-40FC-67AA4841B737}"/>
                  </a:ext>
                </a:extLst>
              </p:cNvPr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38" name="Google Shape;4800;p54">
                  <a:extLst>
                    <a:ext uri="{FF2B5EF4-FFF2-40B4-BE49-F238E27FC236}">
                      <a16:creationId xmlns:a16="http://schemas.microsoft.com/office/drawing/2014/main" id="{BAEA3C02-2529-080E-6EF6-6B25DDB7208C}"/>
                    </a:ext>
                  </a:extLst>
                </p:cNvPr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43" name="Google Shape;4801;p54">
                    <a:extLst>
                      <a:ext uri="{FF2B5EF4-FFF2-40B4-BE49-F238E27FC236}">
                        <a16:creationId xmlns:a16="http://schemas.microsoft.com/office/drawing/2014/main" id="{2DDF4794-9B52-07D6-A9EE-0FA9F970E88E}"/>
                      </a:ext>
                    </a:extLst>
                  </p:cNvPr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802;p54">
                    <a:extLst>
                      <a:ext uri="{FF2B5EF4-FFF2-40B4-BE49-F238E27FC236}">
                        <a16:creationId xmlns:a16="http://schemas.microsoft.com/office/drawing/2014/main" id="{B186D4DD-CB31-2D17-D9B0-37E2511BC44C}"/>
                      </a:ext>
                    </a:extLst>
                  </p:cNvPr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9" name="Google Shape;4803;p54">
                  <a:extLst>
                    <a:ext uri="{FF2B5EF4-FFF2-40B4-BE49-F238E27FC236}">
                      <a16:creationId xmlns:a16="http://schemas.microsoft.com/office/drawing/2014/main" id="{188BA9AD-A10D-4F9B-BB2E-9C777F277176}"/>
                    </a:ext>
                  </a:extLst>
                </p:cNvPr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</p:grpSpPr>
              <p:sp>
                <p:nvSpPr>
                  <p:cNvPr id="40" name="Google Shape;4804;p54">
                    <a:extLst>
                      <a:ext uri="{FF2B5EF4-FFF2-40B4-BE49-F238E27FC236}">
                        <a16:creationId xmlns:a16="http://schemas.microsoft.com/office/drawing/2014/main" id="{86D2EED4-74DA-0543-A58A-D4E4B19F5899}"/>
                      </a:ext>
                    </a:extLst>
                  </p:cNvPr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805;p54">
                    <a:extLst>
                      <a:ext uri="{FF2B5EF4-FFF2-40B4-BE49-F238E27FC236}">
                        <a16:creationId xmlns:a16="http://schemas.microsoft.com/office/drawing/2014/main" id="{C26A01DB-9F99-2749-BC55-CD40EAB97FA7}"/>
                      </a:ext>
                    </a:extLst>
                  </p:cNvPr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806;p54">
                    <a:extLst>
                      <a:ext uri="{FF2B5EF4-FFF2-40B4-BE49-F238E27FC236}">
                        <a16:creationId xmlns:a16="http://schemas.microsoft.com/office/drawing/2014/main" id="{890D55F0-BFB9-C040-C47E-41848F7D0BFE}"/>
                      </a:ext>
                    </a:extLst>
                  </p:cNvPr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4" name="Google Shape;4807;p54">
                <a:extLst>
                  <a:ext uri="{FF2B5EF4-FFF2-40B4-BE49-F238E27FC236}">
                    <a16:creationId xmlns:a16="http://schemas.microsoft.com/office/drawing/2014/main" id="{466D83F9-004C-86AB-CCE7-B41BC06372A7}"/>
                  </a:ext>
                </a:extLst>
              </p:cNvPr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</p:grpSpPr>
            <p:grpSp>
              <p:nvGrpSpPr>
                <p:cNvPr id="30" name="Google Shape;4808;p54">
                  <a:extLst>
                    <a:ext uri="{FF2B5EF4-FFF2-40B4-BE49-F238E27FC236}">
                      <a16:creationId xmlns:a16="http://schemas.microsoft.com/office/drawing/2014/main" id="{66E98159-53C5-B4D0-E76B-D6AF031CEE90}"/>
                    </a:ext>
                  </a:extLst>
                </p:cNvPr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36" name="Google Shape;4809;p54">
                    <a:extLst>
                      <a:ext uri="{FF2B5EF4-FFF2-40B4-BE49-F238E27FC236}">
                        <a16:creationId xmlns:a16="http://schemas.microsoft.com/office/drawing/2014/main" id="{D9F5B7D5-3555-0442-F4E0-5C3E25918552}"/>
                      </a:ext>
                    </a:extLst>
                  </p:cNvPr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4810;p54">
                    <a:extLst>
                      <a:ext uri="{FF2B5EF4-FFF2-40B4-BE49-F238E27FC236}">
                        <a16:creationId xmlns:a16="http://schemas.microsoft.com/office/drawing/2014/main" id="{3844A4A8-2578-7F65-208A-8539D16BB668}"/>
                      </a:ext>
                    </a:extLst>
                  </p:cNvPr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" name="Google Shape;4811;p54">
                  <a:extLst>
                    <a:ext uri="{FF2B5EF4-FFF2-40B4-BE49-F238E27FC236}">
                      <a16:creationId xmlns:a16="http://schemas.microsoft.com/office/drawing/2014/main" id="{0285327B-6058-F66B-17EB-3B1CA7DDF9B3}"/>
                    </a:ext>
                  </a:extLst>
                </p:cNvPr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</p:grpSpPr>
              <p:sp>
                <p:nvSpPr>
                  <p:cNvPr id="32" name="Google Shape;4812;p54">
                    <a:extLst>
                      <a:ext uri="{FF2B5EF4-FFF2-40B4-BE49-F238E27FC236}">
                        <a16:creationId xmlns:a16="http://schemas.microsoft.com/office/drawing/2014/main" id="{81A940A3-A917-AB8B-1F1A-984E05BB0323}"/>
                      </a:ext>
                    </a:extLst>
                  </p:cNvPr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3" name="Google Shape;4813;p54">
                    <a:extLst>
                      <a:ext uri="{FF2B5EF4-FFF2-40B4-BE49-F238E27FC236}">
                        <a16:creationId xmlns:a16="http://schemas.microsoft.com/office/drawing/2014/main" id="{13CEE0C2-CD1E-1A2F-8031-4B7DEE52D6BC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34" name="Google Shape;4814;p54">
                      <a:extLst>
                        <a:ext uri="{FF2B5EF4-FFF2-40B4-BE49-F238E27FC236}">
                          <a16:creationId xmlns:a16="http://schemas.microsoft.com/office/drawing/2014/main" id="{58967D33-1D26-5D57-DD59-EFA1C8885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" name="Google Shape;4815;p54">
                      <a:extLst>
                        <a:ext uri="{FF2B5EF4-FFF2-40B4-BE49-F238E27FC236}">
                          <a16:creationId xmlns:a16="http://schemas.microsoft.com/office/drawing/2014/main" id="{0E68B054-3A95-04C3-3D1F-476979000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5" name="Google Shape;4816;p54">
                <a:extLst>
                  <a:ext uri="{FF2B5EF4-FFF2-40B4-BE49-F238E27FC236}">
                    <a16:creationId xmlns:a16="http://schemas.microsoft.com/office/drawing/2014/main" id="{303F7B04-BCF4-FEEE-EBF3-D7DA353BA613}"/>
                  </a:ext>
                </a:extLst>
              </p:cNvPr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</p:grpSpPr>
            <p:grpSp>
              <p:nvGrpSpPr>
                <p:cNvPr id="16" name="Google Shape;4817;p54">
                  <a:extLst>
                    <a:ext uri="{FF2B5EF4-FFF2-40B4-BE49-F238E27FC236}">
                      <a16:creationId xmlns:a16="http://schemas.microsoft.com/office/drawing/2014/main" id="{24B8AA67-5265-744A-A265-6FC528C771D2}"/>
                    </a:ext>
                  </a:extLst>
                </p:cNvPr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</p:grpSpPr>
              <p:sp>
                <p:nvSpPr>
                  <p:cNvPr id="28" name="Google Shape;4818;p54">
                    <a:extLst>
                      <a:ext uri="{FF2B5EF4-FFF2-40B4-BE49-F238E27FC236}">
                        <a16:creationId xmlns:a16="http://schemas.microsoft.com/office/drawing/2014/main" id="{2B6B8468-9EFC-9289-F899-F9F77CD31C72}"/>
                      </a:ext>
                    </a:extLst>
                  </p:cNvPr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4819;p54">
                    <a:extLst>
                      <a:ext uri="{FF2B5EF4-FFF2-40B4-BE49-F238E27FC236}">
                        <a16:creationId xmlns:a16="http://schemas.microsoft.com/office/drawing/2014/main" id="{16F9CDEF-4AC5-D785-8FF0-8724B9106194}"/>
                      </a:ext>
                    </a:extLst>
                  </p:cNvPr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" name="Google Shape;4820;p54">
                  <a:extLst>
                    <a:ext uri="{FF2B5EF4-FFF2-40B4-BE49-F238E27FC236}">
                      <a16:creationId xmlns:a16="http://schemas.microsoft.com/office/drawing/2014/main" id="{2E769E1B-1928-3DA5-D7E0-AB72B5519AD8}"/>
                    </a:ext>
                  </a:extLst>
                </p:cNvPr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</p:grpSpPr>
              <p:grpSp>
                <p:nvGrpSpPr>
                  <p:cNvPr id="21" name="Google Shape;4821;p54">
                    <a:extLst>
                      <a:ext uri="{FF2B5EF4-FFF2-40B4-BE49-F238E27FC236}">
                        <a16:creationId xmlns:a16="http://schemas.microsoft.com/office/drawing/2014/main" id="{CF0D1215-7670-9D9F-2430-4EF277DC7050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</p:grpSpPr>
                <p:grpSp>
                  <p:nvGrpSpPr>
                    <p:cNvPr id="24" name="Google Shape;4822;p54">
                      <a:extLst>
                        <a:ext uri="{FF2B5EF4-FFF2-40B4-BE49-F238E27FC236}">
                          <a16:creationId xmlns:a16="http://schemas.microsoft.com/office/drawing/2014/main" id="{849597D8-C8A7-B1F8-1E8D-FBA62358E7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</p:grpSpPr>
                  <p:sp>
                    <p:nvSpPr>
                      <p:cNvPr id="26" name="Google Shape;4823;p54">
                        <a:extLst>
                          <a:ext uri="{FF2B5EF4-FFF2-40B4-BE49-F238E27FC236}">
                            <a16:creationId xmlns:a16="http://schemas.microsoft.com/office/drawing/2014/main" id="{5392A5EA-4FF2-1DB7-1677-DD8926EC4D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solidFill>
                        <a:srgbClr val="CFD9E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4824;p54">
                        <a:extLst>
                          <a:ext uri="{FF2B5EF4-FFF2-40B4-BE49-F238E27FC236}">
                            <a16:creationId xmlns:a16="http://schemas.microsoft.com/office/drawing/2014/main" id="{6E9139B7-BB8F-A529-A956-9F12DF2C33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rgbClr val="CFD9E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5" name="Google Shape;4825;p54">
                      <a:extLst>
                        <a:ext uri="{FF2B5EF4-FFF2-40B4-BE49-F238E27FC236}">
                          <a16:creationId xmlns:a16="http://schemas.microsoft.com/office/drawing/2014/main" id="{91C7ABCA-FB4D-C101-7DB4-4870A644CC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2" name="Google Shape;4826;p54">
                    <a:extLst>
                      <a:ext uri="{FF2B5EF4-FFF2-40B4-BE49-F238E27FC236}">
                        <a16:creationId xmlns:a16="http://schemas.microsoft.com/office/drawing/2014/main" id="{1AA12861-E91C-E189-60E6-4C14545D1C36}"/>
                      </a:ext>
                    </a:extLst>
                  </p:cNvPr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4827;p54">
                    <a:extLst>
                      <a:ext uri="{FF2B5EF4-FFF2-40B4-BE49-F238E27FC236}">
                        <a16:creationId xmlns:a16="http://schemas.microsoft.com/office/drawing/2014/main" id="{69605887-EDC2-6E76-7ADC-6FCDEAFA6E9D}"/>
                      </a:ext>
                    </a:extLst>
                  </p:cNvPr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" name="Google Shape;4828;p54">
                  <a:extLst>
                    <a:ext uri="{FF2B5EF4-FFF2-40B4-BE49-F238E27FC236}">
                      <a16:creationId xmlns:a16="http://schemas.microsoft.com/office/drawing/2014/main" id="{93CF2987-E2E0-9E70-117D-EB818124CF68}"/>
                    </a:ext>
                  </a:extLst>
                </p:cNvPr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</p:grpSpPr>
              <p:sp>
                <p:nvSpPr>
                  <p:cNvPr id="19" name="Google Shape;4829;p54">
                    <a:extLst>
                      <a:ext uri="{FF2B5EF4-FFF2-40B4-BE49-F238E27FC236}">
                        <a16:creationId xmlns:a16="http://schemas.microsoft.com/office/drawing/2014/main" id="{010FF1A7-7A6A-61D6-ED50-14B08786BBF5}"/>
                      </a:ext>
                    </a:extLst>
                  </p:cNvPr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4830;p54">
                    <a:extLst>
                      <a:ext uri="{FF2B5EF4-FFF2-40B4-BE49-F238E27FC236}">
                        <a16:creationId xmlns:a16="http://schemas.microsoft.com/office/drawing/2014/main" id="{29D88172-62BD-9D87-3831-D27819D2CA68}"/>
                      </a:ext>
                    </a:extLst>
                  </p:cNvPr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448</Words>
  <Application>Microsoft Office PowerPoint</Application>
  <PresentationFormat>On-screen Show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Epilogue</vt:lpstr>
      <vt:lpstr>Lato</vt:lpstr>
      <vt:lpstr>Nunito Light</vt:lpstr>
      <vt:lpstr>PT Sans</vt:lpstr>
      <vt:lpstr>Raleway</vt:lpstr>
      <vt:lpstr>Multimedia Software Pitch Deck by Slidesgo</vt:lpstr>
      <vt:lpstr>Penghitungan Manual Fuzzy Tsukamoto</vt:lpstr>
      <vt:lpstr>Contoh</vt:lpstr>
      <vt:lpstr>Langkah 1 Membership Functions</vt:lpstr>
      <vt:lpstr>PowerPoint Presentation</vt:lpstr>
      <vt:lpstr>Langkah 2 Nilai Keanggotaan</vt:lpstr>
      <vt:lpstr>Langkah 3 Inferensi Fuzzy</vt:lpstr>
      <vt:lpstr>PowerPoint Presentation</vt:lpstr>
      <vt:lpstr>PowerPoint Presentation</vt:lpstr>
      <vt:lpstr>PowerPoint Presentation</vt:lpstr>
      <vt:lpstr>Langkah 4 Defuzzifikasi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Software Pitch Deck</dc:title>
  <dc:creator>USER</dc:creator>
  <cp:lastModifiedBy>Maulana Ichsan</cp:lastModifiedBy>
  <cp:revision>7</cp:revision>
  <dcterms:modified xsi:type="dcterms:W3CDTF">2024-12-15T11:26:57Z</dcterms:modified>
</cp:coreProperties>
</file>