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Perhitungan Manual Sistem Fuzzy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Sistem Penilaian Kelayakan Kredit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864C-46B5-D1A3-820C-74B250E3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Akhir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6AC9-9CED-F126-490F-98052A32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defuzzifikasi</a:t>
            </a:r>
            <a:r>
              <a:rPr lang="en-ID" dirty="0"/>
              <a:t>, </a:t>
            </a:r>
            <a:r>
              <a:rPr lang="en-ID" dirty="0" err="1"/>
              <a:t>misalkan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Crisp Output=65.\text{Crisp Output} = 65.Crisp Output=65. </a:t>
            </a:r>
            <a:r>
              <a:rPr lang="en-ID" dirty="0" err="1"/>
              <a:t>Interpretasi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kelayakan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pada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b="1" dirty="0"/>
              <a:t>medium-to-high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29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dan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Input:</a:t>
            </a:r>
          </a:p>
          <a:p>
            <a:r>
              <a:rPr dirty="0"/>
              <a:t>- </a:t>
            </a:r>
            <a:r>
              <a:rPr dirty="0" err="1"/>
              <a:t>Pendapatan</a:t>
            </a:r>
            <a:r>
              <a:rPr dirty="0"/>
              <a:t> (Income): 7000</a:t>
            </a:r>
          </a:p>
          <a:p>
            <a:r>
              <a:rPr dirty="0"/>
              <a:t>- </a:t>
            </a:r>
            <a:r>
              <a:rPr dirty="0" err="1"/>
              <a:t>Hutang</a:t>
            </a:r>
            <a:r>
              <a:rPr dirty="0"/>
              <a:t> (Debt): 3000</a:t>
            </a:r>
          </a:p>
          <a:p>
            <a:r>
              <a:rPr dirty="0"/>
              <a:t>- Riwayat </a:t>
            </a:r>
            <a:r>
              <a:rPr dirty="0" err="1"/>
              <a:t>Kredit</a:t>
            </a:r>
            <a:r>
              <a:rPr dirty="0"/>
              <a:t> (Credit History): 7</a:t>
            </a:r>
          </a:p>
          <a:p>
            <a:endParaRPr dirty="0"/>
          </a:p>
          <a:p>
            <a:r>
              <a:rPr dirty="0"/>
              <a:t>Output yang </a:t>
            </a:r>
            <a:r>
              <a:rPr dirty="0" err="1"/>
              <a:t>dicari</a:t>
            </a:r>
            <a:r>
              <a:rPr dirty="0"/>
              <a:t>:</a:t>
            </a:r>
          </a:p>
          <a:p>
            <a:r>
              <a:rPr dirty="0"/>
              <a:t>- Nilai Crisp </a:t>
            </a:r>
            <a:r>
              <a:rPr dirty="0" err="1"/>
              <a:t>Kelayakan</a:t>
            </a:r>
            <a:r>
              <a:rPr dirty="0"/>
              <a:t> </a:t>
            </a:r>
            <a:r>
              <a:rPr dirty="0" err="1"/>
              <a:t>Kredit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Derajat Keanggotaan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Low</a:t>
                </a:r>
              </a:p>
              <a:p>
                <a:pPr marL="0" indent="0">
                  <a:buNone/>
                </a:pPr>
                <a:r>
                  <a:rPr lang="en-US" dirty="0" err="1"/>
                  <a:t>income_low</a:t>
                </a:r>
                <a:r>
                  <a:rPr lang="en-US" dirty="0"/>
                  <a:t>(7000)=max(0,min(1,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6000 −7000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3000</m:t>
                        </m:r>
                      </m:den>
                    </m:f>
                  </m:oMath>
                </a14:m>
                <a:r>
                  <a:rPr lang="en-US" dirty="0"/>
                  <a:t>​))=0</a:t>
                </a:r>
              </a:p>
              <a:p>
                <a:pPr marL="0" indent="0">
                  <a:buNone/>
                </a:pPr>
                <a:r>
                  <a:rPr lang="en-US" dirty="0"/>
                  <a:t>2. Medium</a:t>
                </a:r>
              </a:p>
              <a:p>
                <a:pPr marL="0" indent="0">
                  <a:buNone/>
                </a:pPr>
                <a:r>
                  <a:rPr lang="nn-NO" dirty="0"/>
                  <a:t>income_medium(7000)=max(0,min(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n-N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7000 −3000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3000</m:t>
                        </m:r>
                      </m:den>
                    </m:f>
                  </m:oMath>
                </a14:m>
                <a:r>
                  <a:rPr lang="nn-NO" dirty="0"/>
                  <a:t>​,1,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n-N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15000 −7000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5000</m:t>
                        </m:r>
                      </m:den>
                    </m:f>
                  </m:oMath>
                </a14:m>
                <a:r>
                  <a:rPr lang="nn-NO" dirty="0"/>
                  <a:t>​))</a:t>
                </a:r>
              </a:p>
              <a:p>
                <a:pPr marL="0" indent="0">
                  <a:buNone/>
                </a:pPr>
                <a:r>
                  <a:rPr lang="en-ID" dirty="0"/>
                  <a:t>=max(0,min(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3000</m:t>
                        </m:r>
                      </m:den>
                    </m:f>
                  </m:oMath>
                </a14:m>
                <a:r>
                  <a:rPr lang="en-ID" dirty="0"/>
                  <a:t>​,1,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5000</m:t>
                        </m:r>
                      </m:den>
                    </m:f>
                  </m:oMath>
                </a14:m>
                <a:r>
                  <a:rPr lang="en-ID" dirty="0"/>
                  <a:t> ​))=max(0,min(1.33,1,1.6))=1</a:t>
                </a:r>
              </a:p>
              <a:p>
                <a:pPr marL="0" indent="0">
                  <a:buNone/>
                </a:pPr>
                <a:r>
                  <a:rPr lang="en-ID" dirty="0"/>
                  <a:t>3. High</a:t>
                </a:r>
              </a:p>
              <a:p>
                <a:pPr marL="0" indent="0">
                  <a:buNone/>
                </a:pPr>
                <a:r>
                  <a:rPr lang="en-US" dirty="0" err="1"/>
                  <a:t>income_high</a:t>
                </a:r>
                <a:r>
                  <a:rPr lang="en-US" dirty="0"/>
                  <a:t>(7000)=max(0,min(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7000 −10000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5000</m:t>
                        </m:r>
                      </m:den>
                    </m:f>
                  </m:oMath>
                </a14:m>
                <a:r>
                  <a:rPr lang="en-US" dirty="0"/>
                  <a:t>,1))=0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291" b="-80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Hutang</a:t>
            </a:r>
            <a:r>
              <a:rPr lang="en-US" dirty="0"/>
              <a:t> (Debt = 3000)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Low</a:t>
                </a:r>
              </a:p>
              <a:p>
                <a:pPr marL="0" indent="0">
                  <a:buNone/>
                </a:pPr>
                <a:r>
                  <a:rPr lang="en-US" dirty="0" err="1"/>
                  <a:t>debt_low</a:t>
                </a:r>
                <a:r>
                  <a:rPr lang="en-US" dirty="0"/>
                  <a:t>(3000)=max(0,min(1,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4000 −3000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2000</m:t>
                        </m:r>
                      </m:den>
                    </m:f>
                  </m:oMath>
                </a14:m>
                <a:r>
                  <a:rPr lang="en-US" dirty="0"/>
                  <a:t>​))=max(0,min(1,0.5))=0.5</a:t>
                </a:r>
              </a:p>
              <a:p>
                <a:pPr marL="0" indent="0">
                  <a:buNone/>
                </a:pPr>
                <a:r>
                  <a:rPr lang="en-US" dirty="0"/>
                  <a:t>2. Medium</a:t>
                </a:r>
              </a:p>
              <a:p>
                <a:pPr marL="0" indent="0">
                  <a:buNone/>
                </a:pPr>
                <a:r>
                  <a:rPr lang="en-ID" dirty="0" err="1"/>
                  <a:t>debt_medium</a:t>
                </a:r>
                <a:r>
                  <a:rPr lang="en-ID" dirty="0"/>
                  <a:t>(3000)=max(0,min(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3000 −2000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2000</m:t>
                        </m:r>
                      </m:den>
                    </m:f>
                  </m:oMath>
                </a14:m>
                <a:r>
                  <a:rPr lang="en-ID" dirty="0"/>
                  <a:t>​,1,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8000 −3000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2000</m:t>
                        </m:r>
                      </m:den>
                    </m:f>
                  </m:oMath>
                </a14:m>
                <a:r>
                  <a:rPr lang="en-ID" dirty="0"/>
                  <a:t>​))</a:t>
                </a:r>
              </a:p>
              <a:p>
                <a:pPr marL="0" indent="0">
                  <a:buNone/>
                </a:pPr>
                <a:r>
                  <a:rPr lang="en-ID" dirty="0"/>
                  <a:t>=max(0,min(0.5,1,2.5))=0.5</a:t>
                </a:r>
              </a:p>
              <a:p>
                <a:pPr marL="0" indent="0">
                  <a:buNone/>
                </a:pPr>
                <a:r>
                  <a:rPr lang="en-ID" dirty="0"/>
                  <a:t>3. High</a:t>
                </a:r>
              </a:p>
              <a:p>
                <a:pPr marL="0" indent="0">
                  <a:buNone/>
                </a:pPr>
                <a:r>
                  <a:rPr lang="en-US" dirty="0" err="1"/>
                  <a:t>debt_high</a:t>
                </a:r>
                <a:r>
                  <a:rPr lang="en-US" dirty="0"/>
                  <a:t>(3000)=max(0,min(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3000 −6000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2000</m:t>
                        </m:r>
                      </m:den>
                    </m:f>
                  </m:oMath>
                </a14:m>
                <a:r>
                  <a:rPr lang="en-US" dirty="0"/>
                  <a:t>​,1))=0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07" t="-2291" r="-14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Riwayat </a:t>
            </a:r>
            <a:r>
              <a:rPr lang="en-US" dirty="0" err="1"/>
              <a:t>Kredit</a:t>
            </a:r>
            <a:r>
              <a:rPr lang="en-US" dirty="0"/>
              <a:t> (Credit History = 7)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Poor</a:t>
                </a:r>
              </a:p>
              <a:p>
                <a:pPr marL="0" indent="0">
                  <a:buNone/>
                </a:pPr>
                <a:r>
                  <a:rPr lang="en-US" dirty="0" err="1"/>
                  <a:t>credit_poor</a:t>
                </a:r>
                <a:r>
                  <a:rPr lang="en-US" dirty="0"/>
                  <a:t>(7)=max(0,min(1,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4 −7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))=0</a:t>
                </a:r>
              </a:p>
              <a:p>
                <a:pPr marL="0" indent="0">
                  <a:buNone/>
                </a:pPr>
                <a:r>
                  <a:rPr lang="en-US" dirty="0"/>
                  <a:t>2. Average</a:t>
                </a:r>
              </a:p>
              <a:p>
                <a:pPr marL="0" indent="0">
                  <a:buNone/>
                </a:pPr>
                <a:r>
                  <a:rPr lang="en-ID" dirty="0" err="1"/>
                  <a:t>credit_average</a:t>
                </a:r>
                <a:r>
                  <a:rPr lang="en-ID" dirty="0"/>
                  <a:t>(7)=max(0,min(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7 −2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​,1,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8 −7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​))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ID" dirty="0"/>
                  <a:t>=max(0,min(2.5,1,0.5))=0.5</a:t>
                </a:r>
              </a:p>
              <a:p>
                <a:pPr marL="0" indent="0">
                  <a:buNone/>
                </a:pPr>
                <a:r>
                  <a:rPr lang="en-ID" dirty="0"/>
                  <a:t>3. Good</a:t>
                </a:r>
              </a:p>
              <a:p>
                <a:pPr marL="0" indent="0">
                  <a:buNone/>
                </a:pPr>
                <a:r>
                  <a:rPr lang="en-ID" dirty="0" err="1"/>
                  <a:t>credit_good</a:t>
                </a:r>
                <a:r>
                  <a:rPr lang="en-ID" dirty="0"/>
                  <a:t>(7)=max(0,min(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7−6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/>
                  <a:t>​,1))=max(0,min(0.5,1))=0.5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3774" r="-7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Terapkan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Fuzzy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ID" dirty="0"/>
              <a:t>Jika </a:t>
            </a:r>
            <a:r>
              <a:rPr lang="en-ID" dirty="0" err="1"/>
              <a:t>Pendapatan</a:t>
            </a:r>
            <a:r>
              <a:rPr lang="en-ID" dirty="0"/>
              <a:t> </a:t>
            </a:r>
            <a:r>
              <a:rPr lang="en-ID" b="1" dirty="0"/>
              <a:t>Low</a:t>
            </a:r>
            <a:r>
              <a:rPr lang="en-ID" dirty="0"/>
              <a:t> dan </a:t>
            </a:r>
            <a:r>
              <a:rPr lang="en-ID" dirty="0" err="1"/>
              <a:t>Hutang</a:t>
            </a:r>
            <a:r>
              <a:rPr lang="en-ID" dirty="0"/>
              <a:t> </a:t>
            </a:r>
            <a:r>
              <a:rPr lang="en-ID" b="1" dirty="0"/>
              <a:t>High</a:t>
            </a:r>
            <a:r>
              <a:rPr lang="en-ID" dirty="0"/>
              <a:t> dan Riwayat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b="1" dirty="0"/>
              <a:t>Poor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Kelayakan</a:t>
            </a:r>
            <a:r>
              <a:rPr lang="en-ID" dirty="0"/>
              <a:t> </a:t>
            </a:r>
            <a:r>
              <a:rPr lang="en-ID" b="1" dirty="0"/>
              <a:t>Low</a:t>
            </a:r>
            <a:r>
              <a:rPr lang="en-ID" dirty="0"/>
              <a:t>.</a:t>
            </a:r>
            <a:br>
              <a:rPr lang="en-ID" dirty="0"/>
            </a:br>
            <a:r>
              <a:rPr lang="en-US" dirty="0"/>
              <a:t>min(</a:t>
            </a:r>
            <a:r>
              <a:rPr lang="en-US" dirty="0" err="1"/>
              <a:t>income_low</a:t>
            </a:r>
            <a:r>
              <a:rPr lang="en-US" dirty="0"/>
              <a:t>(7000),</a:t>
            </a:r>
            <a:r>
              <a:rPr lang="en-US" dirty="0" err="1"/>
              <a:t>debt_high</a:t>
            </a:r>
            <a:r>
              <a:rPr lang="en-US" dirty="0"/>
              <a:t>(3000),</a:t>
            </a:r>
            <a:r>
              <a:rPr lang="en-US" dirty="0" err="1"/>
              <a:t>credit_poor</a:t>
            </a:r>
            <a:r>
              <a:rPr lang="en-US" dirty="0"/>
              <a:t>(7))=min(0,0,0)=0</a:t>
            </a:r>
          </a:p>
          <a:p>
            <a:pPr marL="514350" indent="-514350">
              <a:buAutoNum type="arabicPeriod"/>
            </a:pPr>
            <a:r>
              <a:rPr lang="en-ID" dirty="0"/>
              <a:t>Jika </a:t>
            </a:r>
            <a:r>
              <a:rPr lang="en-ID" dirty="0" err="1"/>
              <a:t>Pendapatan</a:t>
            </a:r>
            <a:r>
              <a:rPr lang="en-ID" dirty="0"/>
              <a:t> </a:t>
            </a:r>
            <a:r>
              <a:rPr lang="en-ID" b="1" dirty="0"/>
              <a:t>Medium</a:t>
            </a:r>
            <a:r>
              <a:rPr lang="en-ID" dirty="0"/>
              <a:t> dan </a:t>
            </a:r>
            <a:r>
              <a:rPr lang="en-ID" dirty="0" err="1"/>
              <a:t>Hutang</a:t>
            </a:r>
            <a:r>
              <a:rPr lang="en-ID" dirty="0"/>
              <a:t> </a:t>
            </a:r>
            <a:r>
              <a:rPr lang="en-ID" b="1" dirty="0"/>
              <a:t>Medium</a:t>
            </a:r>
            <a:r>
              <a:rPr lang="en-ID" dirty="0"/>
              <a:t> dan Riwayat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b="1" dirty="0"/>
              <a:t>Average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Kelayakan</a:t>
            </a:r>
            <a:r>
              <a:rPr lang="en-ID" dirty="0"/>
              <a:t> </a:t>
            </a:r>
            <a:r>
              <a:rPr lang="en-ID" b="1" dirty="0"/>
              <a:t>Medium</a:t>
            </a:r>
            <a:r>
              <a:rPr lang="en-ID" dirty="0"/>
              <a:t>.</a:t>
            </a:r>
            <a:br>
              <a:rPr lang="en-ID" dirty="0"/>
            </a:br>
            <a:r>
              <a:rPr lang="en-ID" dirty="0"/>
              <a:t>min(</a:t>
            </a:r>
            <a:r>
              <a:rPr lang="en-ID" dirty="0" err="1"/>
              <a:t>income_medium</a:t>
            </a:r>
            <a:r>
              <a:rPr lang="en-ID" dirty="0"/>
              <a:t>(7000),</a:t>
            </a:r>
            <a:r>
              <a:rPr lang="en-ID" dirty="0" err="1"/>
              <a:t>debt_medium</a:t>
            </a:r>
            <a:r>
              <a:rPr lang="en-ID" dirty="0"/>
              <a:t>(3000),</a:t>
            </a:r>
            <a:r>
              <a:rPr lang="en-ID" dirty="0" err="1"/>
              <a:t>credit_average</a:t>
            </a:r>
            <a:r>
              <a:rPr lang="en-ID" dirty="0"/>
              <a:t>(7))=min(1,0.5,0.5)=0.5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13E6-3E1B-9861-DA47-D323ED83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D" dirty="0"/>
              <a:t>Jika </a:t>
            </a:r>
            <a:r>
              <a:rPr lang="en-ID" dirty="0" err="1"/>
              <a:t>Pendapatan</a:t>
            </a:r>
            <a:r>
              <a:rPr lang="en-ID" dirty="0"/>
              <a:t> </a:t>
            </a:r>
            <a:r>
              <a:rPr lang="en-ID" b="1" dirty="0"/>
              <a:t>High</a:t>
            </a:r>
            <a:r>
              <a:rPr lang="en-ID" dirty="0"/>
              <a:t> dan </a:t>
            </a:r>
            <a:r>
              <a:rPr lang="en-ID" dirty="0" err="1"/>
              <a:t>Hutang</a:t>
            </a:r>
            <a:r>
              <a:rPr lang="en-ID" dirty="0"/>
              <a:t> </a:t>
            </a:r>
            <a:r>
              <a:rPr lang="en-ID" b="1" dirty="0"/>
              <a:t>Low</a:t>
            </a:r>
            <a:r>
              <a:rPr lang="en-ID" dirty="0"/>
              <a:t> dan Riwayat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b="1" dirty="0"/>
              <a:t>Good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Kelayakan</a:t>
            </a:r>
            <a:r>
              <a:rPr lang="en-ID" dirty="0"/>
              <a:t> </a:t>
            </a:r>
            <a:r>
              <a:rPr lang="en-ID" b="1" dirty="0"/>
              <a:t>High</a:t>
            </a:r>
            <a:r>
              <a:rPr lang="en-ID" dirty="0"/>
              <a:t>.</a:t>
            </a:r>
            <a:br>
              <a:rPr lang="en-ID" dirty="0"/>
            </a:br>
            <a:r>
              <a:rPr lang="en-ID" dirty="0"/>
              <a:t>min(</a:t>
            </a:r>
            <a:r>
              <a:rPr lang="en-ID" dirty="0" err="1"/>
              <a:t>income_high</a:t>
            </a:r>
            <a:r>
              <a:rPr lang="en-ID" dirty="0"/>
              <a:t>(7000),</a:t>
            </a:r>
            <a:r>
              <a:rPr lang="en-ID" dirty="0" err="1"/>
              <a:t>debt_low</a:t>
            </a:r>
            <a:r>
              <a:rPr lang="en-ID" dirty="0"/>
              <a:t>(3000),</a:t>
            </a:r>
            <a:r>
              <a:rPr lang="en-ID" dirty="0" err="1"/>
              <a:t>credit_good</a:t>
            </a:r>
            <a:r>
              <a:rPr lang="en-ID" dirty="0"/>
              <a:t>(7))=min(0,0.5,0.5)=0</a:t>
            </a:r>
          </a:p>
          <a:p>
            <a:pPr marL="514350" indent="-514350">
              <a:buAutoNum type="arabicPeriod" startAt="3"/>
            </a:pPr>
            <a:r>
              <a:rPr lang="en-ID" dirty="0"/>
              <a:t>Jika </a:t>
            </a:r>
            <a:r>
              <a:rPr lang="en-ID" dirty="0" err="1"/>
              <a:t>Pendapatan</a:t>
            </a:r>
            <a:r>
              <a:rPr lang="en-ID" dirty="0"/>
              <a:t> </a:t>
            </a:r>
            <a:r>
              <a:rPr lang="en-ID" b="1" dirty="0"/>
              <a:t>Medium</a:t>
            </a:r>
            <a:r>
              <a:rPr lang="en-ID" dirty="0"/>
              <a:t> dan </a:t>
            </a:r>
            <a:r>
              <a:rPr lang="en-ID" dirty="0" err="1"/>
              <a:t>Hutang</a:t>
            </a:r>
            <a:r>
              <a:rPr lang="en-ID" dirty="0"/>
              <a:t> </a:t>
            </a:r>
            <a:r>
              <a:rPr lang="en-ID" b="1" dirty="0"/>
              <a:t>Low</a:t>
            </a:r>
            <a:r>
              <a:rPr lang="en-ID" dirty="0"/>
              <a:t> dan Riwayat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b="1" dirty="0"/>
              <a:t>Good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Kelayakan</a:t>
            </a:r>
            <a:r>
              <a:rPr lang="en-ID" dirty="0"/>
              <a:t> </a:t>
            </a:r>
            <a:r>
              <a:rPr lang="en-ID" b="1" dirty="0"/>
              <a:t>High</a:t>
            </a:r>
            <a:r>
              <a:rPr lang="en-ID" dirty="0"/>
              <a:t>.</a:t>
            </a:r>
            <a:br>
              <a:rPr lang="en-ID" dirty="0"/>
            </a:br>
            <a:r>
              <a:rPr lang="en-ID" dirty="0"/>
              <a:t>min(</a:t>
            </a:r>
            <a:r>
              <a:rPr lang="en-ID" dirty="0" err="1"/>
              <a:t>income_medium</a:t>
            </a:r>
            <a:r>
              <a:rPr lang="en-ID" dirty="0"/>
              <a:t>(7000),</a:t>
            </a:r>
            <a:r>
              <a:rPr lang="en-ID" dirty="0" err="1"/>
              <a:t>debt_low</a:t>
            </a:r>
            <a:r>
              <a:rPr lang="en-ID" dirty="0"/>
              <a:t>(3000),</a:t>
            </a:r>
            <a:r>
              <a:rPr lang="en-ID" dirty="0" err="1"/>
              <a:t>credit_good</a:t>
            </a:r>
            <a:r>
              <a:rPr lang="en-ID" dirty="0"/>
              <a:t>(7))=min(1,0.5,0.5)=0.5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596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03AE-46ED-6EB6-E8DB-EA980A02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Gabungkan</a:t>
            </a:r>
            <a:r>
              <a:rPr lang="en-US" dirty="0"/>
              <a:t> Output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8E49E-EF2A-8A4E-703A-3A90E6C2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Hasil </a:t>
            </a:r>
            <a:r>
              <a:rPr lang="en-ID" dirty="0" err="1"/>
              <a:t>aturan</a:t>
            </a:r>
            <a:r>
              <a:rPr lang="en-ID" dirty="0"/>
              <a:t> fuzzy </a:t>
            </a:r>
            <a:r>
              <a:rPr lang="en-ID" dirty="0" err="1"/>
              <a:t>digabungkan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output (Low, Medium, High):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Low:</a:t>
            </a:r>
            <a:r>
              <a:rPr lang="en-ID" dirty="0"/>
              <a:t> max⁡(0)=0\max(0) = 0max(0)=0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Medium:</a:t>
            </a:r>
            <a:r>
              <a:rPr lang="en-ID" dirty="0"/>
              <a:t> max⁡(0.5)=0.5\max(0.5) = 0.5max(0.5)=0.5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High:</a:t>
            </a:r>
            <a:r>
              <a:rPr lang="en-ID" dirty="0"/>
              <a:t> max⁡(0,0.5)=0.5\max(0, 0.5) = 0.5max(0,0.5)=0.5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824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B263-BF3A-38BD-573F-F5B0AD43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Defuzzifikasi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658D2-99AD-3150-2F3D-880E6EEB94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D" dirty="0"/>
                  <a:t>Menghitung </a:t>
                </a:r>
                <a:r>
                  <a:rPr lang="en-ID" dirty="0" err="1"/>
                  <a:t>nilai</a:t>
                </a:r>
                <a:r>
                  <a:rPr lang="en-ID" dirty="0"/>
                  <a:t> crisp </a:t>
                </a:r>
                <a:r>
                  <a:rPr lang="en-ID" dirty="0" err="1"/>
                  <a:t>dari</a:t>
                </a:r>
                <a:r>
                  <a:rPr lang="en-ID" dirty="0"/>
                  <a:t> </a:t>
                </a:r>
                <a:r>
                  <a:rPr lang="en-ID" dirty="0" err="1"/>
                  <a:t>hasil</a:t>
                </a:r>
                <a:r>
                  <a:rPr lang="en-ID" dirty="0"/>
                  <a:t> fuzzy. </a:t>
                </a:r>
                <a:r>
                  <a:rPr lang="en-ID" dirty="0" err="1"/>
                  <a:t>Misalkan</a:t>
                </a:r>
                <a:r>
                  <a:rPr lang="en-ID" dirty="0"/>
                  <a:t> </a:t>
                </a:r>
                <a:r>
                  <a:rPr lang="en-ID" dirty="0" err="1"/>
                  <a:t>fungsi</a:t>
                </a:r>
                <a:r>
                  <a:rPr lang="en-ID" dirty="0"/>
                  <a:t> </a:t>
                </a:r>
                <a:r>
                  <a:rPr lang="en-ID" dirty="0" err="1"/>
                  <a:t>keanggotaan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Low, Medium, High </a:t>
                </a:r>
                <a:r>
                  <a:rPr lang="en-ID" dirty="0" err="1"/>
                  <a:t>adalah</a:t>
                </a:r>
                <a:r>
                  <a:rPr lang="en-ID" dirty="0"/>
                  <a:t> trapezoidal, </a:t>
                </a:r>
                <a:r>
                  <a:rPr lang="en-ID" dirty="0" err="1"/>
                  <a:t>gunakan</a:t>
                </a:r>
                <a:r>
                  <a:rPr lang="en-ID" dirty="0"/>
                  <a:t> formula centroid:</a:t>
                </a:r>
              </a:p>
              <a:p>
                <a:pPr marL="0" indent="0">
                  <a:buNone/>
                </a:pPr>
                <a:r>
                  <a:rPr lang="en-ID" dirty="0"/>
                  <a:t>	Crisp Output = 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∑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ID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D" dirty="0"/>
              </a:p>
              <a:p>
                <a:r>
                  <a:rPr lang="en-ID" dirty="0" err="1"/>
                  <a:t>Lakukan</a:t>
                </a:r>
                <a:r>
                  <a:rPr lang="en-ID" dirty="0"/>
                  <a:t> </a:t>
                </a:r>
                <a:r>
                  <a:rPr lang="en-ID" dirty="0" err="1"/>
                  <a:t>iterasi</a:t>
                </a:r>
                <a:r>
                  <a:rPr lang="en-ID" dirty="0"/>
                  <a:t> </a:t>
                </a:r>
                <a:r>
                  <a:rPr lang="en-ID" dirty="0" err="1"/>
                  <a:t>numerik</a:t>
                </a:r>
                <a:r>
                  <a:rPr lang="en-ID" dirty="0"/>
                  <a:t> </a:t>
                </a:r>
                <a:r>
                  <a:rPr lang="en-ID" dirty="0" err="1"/>
                  <a:t>untuk</a:t>
                </a:r>
                <a:r>
                  <a:rPr lang="en-ID" dirty="0"/>
                  <a:t> </a:t>
                </a:r>
                <a:r>
                  <a:rPr lang="en-ID" dirty="0" err="1"/>
                  <a:t>menghitung</a:t>
                </a:r>
                <a:r>
                  <a:rPr lang="en-ID" dirty="0"/>
                  <a:t> </a:t>
                </a:r>
                <a:r>
                  <a:rPr lang="en-ID" dirty="0" err="1"/>
                  <a:t>nilai</a:t>
                </a:r>
                <a:r>
                  <a:rPr lang="en-ID" dirty="0"/>
                  <a:t> </a:t>
                </a:r>
                <a:r>
                  <a:rPr lang="en-ID" dirty="0" err="1"/>
                  <a:t>ini</a:t>
                </a:r>
                <a:r>
                  <a:rPr lang="en-ID" dirty="0"/>
                  <a:t> </a:t>
                </a:r>
                <a:r>
                  <a:rPr lang="en-ID" dirty="0" err="1"/>
                  <a:t>menggunakan</a:t>
                </a:r>
                <a:r>
                  <a:rPr lang="en-ID" dirty="0"/>
                  <a:t> </a:t>
                </a:r>
                <a:r>
                  <a:rPr lang="en-ID" dirty="0" err="1"/>
                  <a:t>hasil</a:t>
                </a:r>
                <a:r>
                  <a:rPr lang="en-ID" dirty="0"/>
                  <a:t> </a:t>
                </a:r>
                <a:r>
                  <a:rPr lang="en-ID" dirty="0" err="1"/>
                  <a:t>keanggotaan</a:t>
                </a:r>
                <a:r>
                  <a:rPr lang="en-ID" dirty="0"/>
                  <a:t> fuzzy.</a:t>
                </a:r>
              </a:p>
              <a:p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658D2-99AD-3150-2F3D-880E6EEB94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14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32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629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Office Theme</vt:lpstr>
      <vt:lpstr>Perhitungan Manual Sistem Fuzzy</vt:lpstr>
      <vt:lpstr>Input dan Output</vt:lpstr>
      <vt:lpstr>Derajat Keanggotaan</vt:lpstr>
      <vt:lpstr>Hutang (Debt = 3000)</vt:lpstr>
      <vt:lpstr>Riwayat Kredit (Credit History = 7)</vt:lpstr>
      <vt:lpstr>Terapkan Aturan Fuzzy</vt:lpstr>
      <vt:lpstr>PowerPoint Presentation</vt:lpstr>
      <vt:lpstr>Gabungkan Output</vt:lpstr>
      <vt:lpstr>Defuzzifikasi</vt:lpstr>
      <vt:lpstr>Hasil Akhir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2025-01-03T04:10:33Z</dcterms:modified>
  <cp:category/>
</cp:coreProperties>
</file>