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20"/>
  </p:notesMasterIdLst>
  <p:sldIdLst>
    <p:sldId id="256" r:id="rId5"/>
    <p:sldId id="2146847054" r:id="rId6"/>
    <p:sldId id="262" r:id="rId7"/>
    <p:sldId id="265" r:id="rId8"/>
    <p:sldId id="2146847057" r:id="rId9"/>
    <p:sldId id="2146847058" r:id="rId10"/>
    <p:sldId id="2146847059" r:id="rId11"/>
    <p:sldId id="2146847060" r:id="rId12"/>
    <p:sldId id="2146847061" r:id="rId13"/>
    <p:sldId id="2146847062" r:id="rId14"/>
    <p:sldId id="267" r:id="rId15"/>
    <p:sldId id="2146847063" r:id="rId16"/>
    <p:sldId id="268" r:id="rId17"/>
    <p:sldId id="269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6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9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26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1367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032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9052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58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9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3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7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3D3EC1F-0C9F-DDD5-6625-D73F3CCC1DD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6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asret.com/VolumeArticles/FullTextPDF/842_47._SALARY_PREDICTION_USING_MACHINE_LEARNING.pdf" TargetMode="External"/><Relationship Id="rId2" Type="http://schemas.openxmlformats.org/officeDocument/2006/relationships/hyperlink" Target="https://jicet.org/index.php/JICET/article/view/14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uli-09" TargetMode="External"/><Relationship Id="rId4" Type="http://schemas.openxmlformats.org/officeDocument/2006/relationships/hyperlink" Target="https://link.springer.com/chapter/10.1007/978-981-97-9619-9_1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Employee Salary Predication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450" y="4441986"/>
            <a:ext cx="7980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itchFamily="34" charset="0"/>
              </a:rPr>
              <a:t>Presented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Mauli Kangude – DYPIU, Pune –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B.Tech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 CSE 2026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AICTE ID : STU676da894dedd51735239828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Mail ID : maulikangude007@gmail.com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F93DA-8E5E-2410-360E-796C8A6B0738}"/>
              </a:ext>
            </a:extLst>
          </p:cNvPr>
          <p:cNvSpPr txBox="1"/>
          <p:nvPr/>
        </p:nvSpPr>
        <p:spPr>
          <a:xfrm>
            <a:off x="1970881" y="3001952"/>
            <a:ext cx="82502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using Supervised Machine Learning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8C264-F098-DC7F-A73D-7C99BE920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F88536-0963-AC34-CCE5-71CDB296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46" y="-44898"/>
            <a:ext cx="8911687" cy="64044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Result  : Correlation Matrix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902483-067E-458A-3FC1-AB3E034D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359142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434C2-ED86-7629-D127-D0AFA9D8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547"/>
            <a:ext cx="5518599" cy="6262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80FBF-1D6F-34B7-387A-A8961156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77" y="595547"/>
            <a:ext cx="6639623" cy="637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3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46" y="-44898"/>
            <a:ext cx="8911687" cy="64044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Result  : Scatter Plot for ML model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056" y="1540189"/>
            <a:ext cx="286566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692DD3-D29D-1E06-4265-C68F9383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96" y="907267"/>
            <a:ext cx="8480407" cy="57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79B64-CD09-2D9A-C900-8B22EAF0E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80E43A-971D-E1CF-13A3-2ACE7A0A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46" y="-44898"/>
            <a:ext cx="10770149" cy="64044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Result  : Web page of app using </a:t>
            </a:r>
            <a:r>
              <a:rPr lang="en-US" sz="4400" b="1" dirty="0" err="1">
                <a:solidFill>
                  <a:schemeClr val="accen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stremlit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EB0FF2-46BA-0E94-3EDF-B877279E1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716" y="1413955"/>
            <a:ext cx="11159442" cy="4842466"/>
          </a:xfrm>
        </p:spPr>
      </p:pic>
    </p:spTree>
    <p:extLst>
      <p:ext uri="{BB962C8B-B14F-4D97-AF65-F5344CB8AC3E}">
        <p14:creationId xmlns:p14="http://schemas.microsoft.com/office/powerpoint/2010/main" val="398029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294" y="592026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Conclusion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306" y="1540189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Linear Regression effectively models salary prediction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Minimal preprocessing and good performance on small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Demonstrates practical application of supervised ML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862" y="656194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References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F6EE695-87AC-C488-CB38-69EC8A7AF0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6862" y="1154271"/>
            <a:ext cx="967928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Dataset Source: Kaggle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Libraries: scikit-learn documentation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Zoom meeting –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Edunet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foundation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Research papers </a:t>
            </a: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IN" sz="2800" dirty="0">
                <a:hlinkClick r:id="rId2"/>
              </a:rPr>
              <a:t>https://jicet.org/index.php/JICET/article/view/147</a:t>
            </a:r>
            <a:endParaRPr lang="en-IN" sz="2800" dirty="0"/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IN" sz="2800" dirty="0">
                <a:hlinkClick r:id="rId3"/>
              </a:rPr>
              <a:t>https://www.ijasret.com/VolumeArticles/FullTextPDF/842_47._SALARY_PREDICTION_USING_MACHINE_LEARNING.pdf</a:t>
            </a:r>
            <a:endParaRPr lang="en-IN" sz="2800" dirty="0"/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IN" sz="2800" dirty="0">
                <a:hlinkClick r:id="rId4"/>
              </a:rPr>
              <a:t>https://link.springer.com/chapter/10.1007/978-981-97-9619-9_17</a:t>
            </a:r>
            <a:endParaRPr lang="en-IN" sz="28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I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GITHUB LINK : </a:t>
            </a:r>
            <a:r>
              <a:rPr lang="en-IN" altLang="en-US" sz="28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5"/>
              </a:rPr>
              <a:t>https://github.com/Mauli-09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057" y="670763"/>
            <a:ext cx="2390932" cy="692816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263" y="185957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Problem Statement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tang" panose="02030600000101010101" pitchFamily="18" charset="-127"/>
                <a:ea typeface="Batang" panose="02030600000101010101" pitchFamily="18" charset="-127"/>
                <a:cs typeface="Calibri"/>
              </a:rPr>
              <a:t>System </a:t>
            </a:r>
            <a:r>
              <a:rPr lang="en-US" sz="2800" b="1" dirty="0">
                <a:latin typeface="Batang" panose="02030600000101010101" pitchFamily="18" charset="-127"/>
                <a:ea typeface="Batang" panose="02030600000101010101" pitchFamily="18" charset="-127"/>
                <a:cs typeface="+mn-lt"/>
              </a:rPr>
              <a:t>Development Approach</a:t>
            </a:r>
            <a:endParaRPr lang="en-US" sz="2800" dirty="0">
              <a:latin typeface="Batang" panose="02030600000101010101" pitchFamily="18" charset="-127"/>
              <a:ea typeface="Batang" panose="02030600000101010101" pitchFamily="18" charset="-127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tang" panose="02030600000101010101" pitchFamily="18" charset="-127"/>
                <a:ea typeface="Batang" panose="02030600000101010101" pitchFamily="18" charset="-127"/>
                <a:cs typeface="+mn-lt"/>
              </a:rPr>
              <a:t>Algorithm &amp; Deployment </a:t>
            </a:r>
            <a:endParaRPr lang="en-US" sz="2800" dirty="0">
              <a:latin typeface="Batang" panose="02030600000101010101" pitchFamily="18" charset="-127"/>
              <a:ea typeface="Batang" panose="02030600000101010101" pitchFamily="18" charset="-127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Conclusion</a:t>
            </a:r>
            <a:endParaRPr lang="en-US" sz="2800" dirty="0">
              <a:latin typeface="Batang" panose="02030600000101010101" pitchFamily="18" charset="-127"/>
              <a:ea typeface="Batang" panose="02030600000101010101" pitchFamily="18" charset="-127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References</a:t>
            </a:r>
            <a:endParaRPr lang="en-US" sz="2800" dirty="0">
              <a:latin typeface="Batang" panose="02030600000101010101" pitchFamily="18" charset="-127"/>
              <a:ea typeface="Batang" panose="02030600000101010101" pitchFamily="18" charset="-127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69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Problem Statement</a:t>
            </a:r>
            <a:endParaRPr lang="en-US" sz="4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169" y="1560566"/>
            <a:ext cx="9519051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Predicting an employee’s salary based on factors like education, experience, and location is essential for HR planning and budgeting.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b="1" dirty="0"/>
              <a:t>Objective:</a:t>
            </a:r>
            <a:r>
              <a:rPr lang="en-US" sz="2800" dirty="0"/>
              <a:t> Build a machine learning model to estimate salaries using historical data.</a:t>
            </a:r>
            <a:endParaRPr lang="en-IN" sz="28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435" y="681630"/>
            <a:ext cx="496937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Batang" panose="02030600000101010101" pitchFamily="18" charset="-127"/>
              <a:ea typeface="Batang" panose="02030600000101010101" pitchFamily="18" charset="-127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68D5F5-F986-941D-6564-3E97980B8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8028" y="1379577"/>
            <a:ext cx="1059397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Platform: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Google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Colab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/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Jupyter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Notebook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Programming Language: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Python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Libraries: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pandas,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numpy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matplotlib, seaborn, scikit-learn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ML Model Used: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🔝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Linear Regression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and </a:t>
            </a:r>
            <a:r>
              <a:rPr lang="en-IN" sz="28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XGBoost</a:t>
            </a:r>
            <a:r>
              <a:rPr lang="en-IN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(a type of Supervised Learning)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Dataset: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Employee salary dataset from Kaggle</a:t>
            </a:r>
            <a:r>
              <a:rPr lang="en-US" altLang="en-US" sz="28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https://www.kaggle.com/datasets/rkiattisak/salaly-prediction-for-beginer/data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226E0-E00C-3AC8-6A4F-53554099C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8B98D-C60F-6AF7-908C-77BE32E8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57" y="640152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</a:rPr>
              <a:t>Algorithm &amp; Deployment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08BCBE-2B4A-B3BB-ED4F-F2A62B1F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57" y="1921042"/>
            <a:ext cx="8915400" cy="3777622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latin typeface="Batang" panose="02030600000101010101" pitchFamily="18" charset="-127"/>
                <a:ea typeface="Batang" panose="02030600000101010101" pitchFamily="18" charset="-127"/>
              </a:rPr>
              <a:t>Import Libraries </a:t>
            </a:r>
          </a:p>
          <a:p>
            <a:pPr marL="305435" indent="-305435"/>
            <a:endParaRPr lang="en-US" sz="28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01F80-2D70-2076-6E3C-AFF581672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264"/>
            <a:ext cx="1219200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A0145-675C-C28D-7551-2C4CA0823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6A8B4C-4584-A30F-6ABA-CBBA6CED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1"/>
            <a:ext cx="9298744" cy="67376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C8CBD-F41C-9B70-D233-638AA48C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769"/>
            <a:ext cx="12191999" cy="56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7750B-28C0-F99B-CE60-3E696C825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84A294-DE19-EE6F-A33D-CB6F3381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1"/>
            <a:ext cx="9298744" cy="67376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A176-5122-CD44-23DD-2D410C8A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847364"/>
            <a:ext cx="8087854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7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FC99B-3EF1-52C0-6963-ABDA6145A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D3C496-EC82-2949-3ADD-91F2DD7F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1"/>
            <a:ext cx="9298744" cy="67376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1D2DD-BF23-5BEB-B605-58AAEFAA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966444"/>
            <a:ext cx="787827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4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E3EB4-E96D-41A2-41CC-326AC690C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8F79D7-4AA2-534F-6141-F1525105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1"/>
            <a:ext cx="9298744" cy="67376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ML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41330-130C-7477-9999-C3A6E5D31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882"/>
            <a:ext cx="6367573" cy="5953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1A914-A396-9686-690A-384CD3E7D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73" y="904882"/>
            <a:ext cx="5831624" cy="59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672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2008</TotalTime>
  <Words>280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Batang</vt:lpstr>
      <vt:lpstr>Arial</vt:lpstr>
      <vt:lpstr>Calibri</vt:lpstr>
      <vt:lpstr>Century Gothic</vt:lpstr>
      <vt:lpstr>Wingdings</vt:lpstr>
      <vt:lpstr>Wingdings 3</vt:lpstr>
      <vt:lpstr>Wisp</vt:lpstr>
      <vt:lpstr>Employee Salary Predication</vt:lpstr>
      <vt:lpstr>OUTLINE</vt:lpstr>
      <vt:lpstr>Problem Statement</vt:lpstr>
      <vt:lpstr>System  Approach</vt:lpstr>
      <vt:lpstr>Algorithm &amp; Deployment</vt:lpstr>
      <vt:lpstr>EDA</vt:lpstr>
      <vt:lpstr>EDA</vt:lpstr>
      <vt:lpstr>EDA</vt:lpstr>
      <vt:lpstr>ML Model</vt:lpstr>
      <vt:lpstr>Result  : Correlation Matrix</vt:lpstr>
      <vt:lpstr>Result  : Scatter Plot for ML model</vt:lpstr>
      <vt:lpstr>Result  : Web page of app using stremlit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Mauli Kangude</cp:lastModifiedBy>
  <cp:revision>40</cp:revision>
  <dcterms:created xsi:type="dcterms:W3CDTF">2021-05-26T16:50:10Z</dcterms:created>
  <dcterms:modified xsi:type="dcterms:W3CDTF">2025-07-22T16:02:40Z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