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KG Primary Penmanship" charset="1" panose="020005060000000200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25.png" Type="http://schemas.openxmlformats.org/officeDocument/2006/relationships/image"/><Relationship Id="rId12" Target="../media/image30.png" Type="http://schemas.openxmlformats.org/officeDocument/2006/relationships/image"/><Relationship Id="rId13" Target="../media/image64.png" Type="http://schemas.openxmlformats.org/officeDocument/2006/relationships/image"/><Relationship Id="rId2" Target="../media/image18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25.png" Type="http://schemas.openxmlformats.org/officeDocument/2006/relationships/image"/><Relationship Id="rId12" Target="../media/image30.png" Type="http://schemas.openxmlformats.org/officeDocument/2006/relationships/image"/><Relationship Id="rId13" Target="../media/image65.png" Type="http://schemas.openxmlformats.org/officeDocument/2006/relationships/image"/><Relationship Id="rId2" Target="../media/image18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25.png" Type="http://schemas.openxmlformats.org/officeDocument/2006/relationships/image"/><Relationship Id="rId12" Target="../media/image30.png" Type="http://schemas.openxmlformats.org/officeDocument/2006/relationships/image"/><Relationship Id="rId13" Target="../media/image66.png" Type="http://schemas.openxmlformats.org/officeDocument/2006/relationships/image"/><Relationship Id="rId2" Target="../media/image18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4.png" Type="http://schemas.openxmlformats.org/officeDocument/2006/relationships/image"/><Relationship Id="rId14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2" Target="../media/image67.png" Type="http://schemas.openxmlformats.org/officeDocument/2006/relationships/image"/><Relationship Id="rId3" Target="../media/image6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jpeg" Type="http://schemas.openxmlformats.org/officeDocument/2006/relationships/image"/><Relationship Id="rId7" Target="../media/image4.pn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4.png" Type="http://schemas.openxmlformats.org/officeDocument/2006/relationships/image"/><Relationship Id="rId16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2" Target="../media/image18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4.png" Type="http://schemas.openxmlformats.org/officeDocument/2006/relationships/image"/><Relationship Id="rId16" Target="../media/image5.png" Type="http://schemas.openxmlformats.org/officeDocument/2006/relationships/image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4.pn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15" Target="../media/image41.png" Type="http://schemas.openxmlformats.org/officeDocument/2006/relationships/image"/><Relationship Id="rId2" Target="../media/image3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52.png" Type="http://schemas.openxmlformats.org/officeDocument/2006/relationships/image"/><Relationship Id="rId13" Target="../media/image53.svg" Type="http://schemas.openxmlformats.org/officeDocument/2006/relationships/image"/><Relationship Id="rId14" Target="../media/image54.png" Type="http://schemas.openxmlformats.org/officeDocument/2006/relationships/image"/><Relationship Id="rId15" Target="../media/image55.png" Type="http://schemas.openxmlformats.org/officeDocument/2006/relationships/image"/><Relationship Id="rId16" Target="../media/image56.png" Type="http://schemas.openxmlformats.org/officeDocument/2006/relationships/image"/><Relationship Id="rId17" Target="../media/image57.png" Type="http://schemas.openxmlformats.org/officeDocument/2006/relationships/image"/><Relationship Id="rId18" Target="../media/image58.svg" Type="http://schemas.openxmlformats.org/officeDocument/2006/relationships/image"/><Relationship Id="rId19" Target="../media/image59.pn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52.png" Type="http://schemas.openxmlformats.org/officeDocument/2006/relationships/image"/><Relationship Id="rId13" Target="../media/image53.svg" Type="http://schemas.openxmlformats.org/officeDocument/2006/relationships/image"/><Relationship Id="rId14" Target="../media/image54.png" Type="http://schemas.openxmlformats.org/officeDocument/2006/relationships/image"/><Relationship Id="rId15" Target="../media/image55.png" Type="http://schemas.openxmlformats.org/officeDocument/2006/relationships/image"/><Relationship Id="rId16" Target="../media/image60.png" Type="http://schemas.openxmlformats.org/officeDocument/2006/relationships/image"/><Relationship Id="rId17" Target="../media/image61.sv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25.png" Type="http://schemas.openxmlformats.org/officeDocument/2006/relationships/image"/><Relationship Id="rId12" Target="../media/image30.png" Type="http://schemas.openxmlformats.org/officeDocument/2006/relationships/image"/><Relationship Id="rId13" Target="../media/image62.png" Type="http://schemas.openxmlformats.org/officeDocument/2006/relationships/image"/><Relationship Id="rId2" Target="../media/image18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25.png" Type="http://schemas.openxmlformats.org/officeDocument/2006/relationships/image"/><Relationship Id="rId12" Target="../media/image30.png" Type="http://schemas.openxmlformats.org/officeDocument/2006/relationships/image"/><Relationship Id="rId13" Target="../media/image63.png" Type="http://schemas.openxmlformats.org/officeDocument/2006/relationships/image"/><Relationship Id="rId2" Target="../media/image18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92102">
            <a:off x="-3785202" y="6070920"/>
            <a:ext cx="8576084" cy="8111727"/>
          </a:xfrm>
          <a:custGeom>
            <a:avLst/>
            <a:gdLst/>
            <a:ahLst/>
            <a:cxnLst/>
            <a:rect r="r" b="b" t="t" l="l"/>
            <a:pathLst>
              <a:path h="8111727" w="8576084">
                <a:moveTo>
                  <a:pt x="0" y="0"/>
                </a:moveTo>
                <a:lnTo>
                  <a:pt x="8576084" y="0"/>
                </a:lnTo>
                <a:lnTo>
                  <a:pt x="8576084" y="8111727"/>
                </a:lnTo>
                <a:lnTo>
                  <a:pt x="0" y="81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59976">
            <a:off x="12226587" y="-4532682"/>
            <a:ext cx="9181557" cy="8684417"/>
          </a:xfrm>
          <a:custGeom>
            <a:avLst/>
            <a:gdLst/>
            <a:ahLst/>
            <a:cxnLst/>
            <a:rect r="r" b="b" t="t" l="l"/>
            <a:pathLst>
              <a:path h="8684417" w="9181557">
                <a:moveTo>
                  <a:pt x="0" y="0"/>
                </a:moveTo>
                <a:lnTo>
                  <a:pt x="9181557" y="0"/>
                </a:lnTo>
                <a:lnTo>
                  <a:pt x="9181557" y="8684417"/>
                </a:lnTo>
                <a:lnTo>
                  <a:pt x="0" y="868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3594224">
            <a:off x="12158528" y="4998197"/>
            <a:ext cx="10201545" cy="13886343"/>
            <a:chOff x="0" y="0"/>
            <a:chExt cx="6350000" cy="86436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4"/>
              <a:stretch>
                <a:fillRect l="-16769" t="-3057" r="-28617" b="-1528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3594224">
            <a:off x="-3741893" y="-9312169"/>
            <a:ext cx="10201545" cy="13886343"/>
            <a:chOff x="0" y="0"/>
            <a:chExt cx="6350000" cy="86436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4"/>
              <a:stretch>
                <a:fillRect l="-16769" t="-3057" r="-28617" b="-1528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580312" y="826735"/>
            <a:ext cx="4261122" cy="3694770"/>
          </a:xfrm>
          <a:custGeom>
            <a:avLst/>
            <a:gdLst/>
            <a:ahLst/>
            <a:cxnLst/>
            <a:rect r="r" b="b" t="t" l="l"/>
            <a:pathLst>
              <a:path h="3694770" w="4261122">
                <a:moveTo>
                  <a:pt x="0" y="0"/>
                </a:moveTo>
                <a:lnTo>
                  <a:pt x="4261122" y="0"/>
                </a:lnTo>
                <a:lnTo>
                  <a:pt x="4261122" y="3694770"/>
                </a:lnTo>
                <a:lnTo>
                  <a:pt x="0" y="3694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0312" y="6968959"/>
            <a:ext cx="3678988" cy="2917131"/>
          </a:xfrm>
          <a:custGeom>
            <a:avLst/>
            <a:gdLst/>
            <a:ahLst/>
            <a:cxnLst/>
            <a:rect r="r" b="b" t="t" l="l"/>
            <a:pathLst>
              <a:path h="2917131" w="3678988">
                <a:moveTo>
                  <a:pt x="0" y="0"/>
                </a:moveTo>
                <a:lnTo>
                  <a:pt x="3678988" y="0"/>
                </a:lnTo>
                <a:lnTo>
                  <a:pt x="3678988" y="2917130"/>
                </a:lnTo>
                <a:lnTo>
                  <a:pt x="0" y="2917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2840" y="619906"/>
            <a:ext cx="3678988" cy="2917131"/>
          </a:xfrm>
          <a:custGeom>
            <a:avLst/>
            <a:gdLst/>
            <a:ahLst/>
            <a:cxnLst/>
            <a:rect r="r" b="b" t="t" l="l"/>
            <a:pathLst>
              <a:path h="2917131" w="3678988">
                <a:moveTo>
                  <a:pt x="0" y="0"/>
                </a:moveTo>
                <a:lnTo>
                  <a:pt x="3678987" y="0"/>
                </a:lnTo>
                <a:lnTo>
                  <a:pt x="3678987" y="2917130"/>
                </a:lnTo>
                <a:lnTo>
                  <a:pt x="0" y="2917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96922">
            <a:off x="1634785" y="7284908"/>
            <a:ext cx="2752497" cy="2722316"/>
          </a:xfrm>
          <a:custGeom>
            <a:avLst/>
            <a:gdLst/>
            <a:ahLst/>
            <a:cxnLst/>
            <a:rect r="r" b="b" t="t" l="l"/>
            <a:pathLst>
              <a:path h="2722316" w="2752497">
                <a:moveTo>
                  <a:pt x="0" y="0"/>
                </a:moveTo>
                <a:lnTo>
                  <a:pt x="2752497" y="0"/>
                </a:lnTo>
                <a:lnTo>
                  <a:pt x="2752497" y="2722316"/>
                </a:lnTo>
                <a:lnTo>
                  <a:pt x="0" y="27223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16948">
            <a:off x="474129" y="5261640"/>
            <a:ext cx="2912234" cy="2899204"/>
          </a:xfrm>
          <a:custGeom>
            <a:avLst/>
            <a:gdLst/>
            <a:ahLst/>
            <a:cxnLst/>
            <a:rect r="r" b="b" t="t" l="l"/>
            <a:pathLst>
              <a:path h="2899204" w="2912234">
                <a:moveTo>
                  <a:pt x="0" y="0"/>
                </a:moveTo>
                <a:lnTo>
                  <a:pt x="2912234" y="0"/>
                </a:lnTo>
                <a:lnTo>
                  <a:pt x="2912234" y="2899203"/>
                </a:lnTo>
                <a:lnTo>
                  <a:pt x="0" y="28992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78118" y="8229600"/>
            <a:ext cx="2970137" cy="4114800"/>
          </a:xfrm>
          <a:custGeom>
            <a:avLst/>
            <a:gdLst/>
            <a:ahLst/>
            <a:cxnLst/>
            <a:rect r="r" b="b" t="t" l="l"/>
            <a:pathLst>
              <a:path h="4114800" w="2970137">
                <a:moveTo>
                  <a:pt x="0" y="0"/>
                </a:moveTo>
                <a:lnTo>
                  <a:pt x="2970138" y="0"/>
                </a:lnTo>
                <a:lnTo>
                  <a:pt x="2970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0">
            <a:off x="11709796" y="-2036329"/>
            <a:ext cx="2970137" cy="4114800"/>
          </a:xfrm>
          <a:custGeom>
            <a:avLst/>
            <a:gdLst/>
            <a:ahLst/>
            <a:cxnLst/>
            <a:rect r="r" b="b" t="t" l="l"/>
            <a:pathLst>
              <a:path h="4114800" w="2970137">
                <a:moveTo>
                  <a:pt x="0" y="4114800"/>
                </a:moveTo>
                <a:lnTo>
                  <a:pt x="2970137" y="4114800"/>
                </a:lnTo>
                <a:lnTo>
                  <a:pt x="2970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741417" y="2078471"/>
            <a:ext cx="11071867" cy="5536581"/>
            <a:chOff x="0" y="0"/>
            <a:chExt cx="14762489" cy="738210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581025"/>
              <a:ext cx="14762489" cy="6801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735"/>
                </a:lnSpc>
              </a:pPr>
              <a:r>
                <a:rPr lang="en-US" sz="20817">
                  <a:solidFill>
                    <a:srgbClr val="50291C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MOVE MASTER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151493" y="581025"/>
              <a:ext cx="12103903" cy="6801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735"/>
                </a:lnSpc>
              </a:pPr>
              <a:r>
                <a:rPr lang="en-US" sz="20817">
                  <a:solidFill>
                    <a:srgbClr val="F9B3A9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MOVE MASTER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679546" y="7861570"/>
            <a:ext cx="6884407" cy="93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7467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Kelompok 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102414">
            <a:off x="-1447942" y="-3309873"/>
            <a:ext cx="5811487" cy="5496821"/>
          </a:xfrm>
          <a:custGeom>
            <a:avLst/>
            <a:gdLst/>
            <a:ahLst/>
            <a:cxnLst/>
            <a:rect r="r" b="b" t="t" l="l"/>
            <a:pathLst>
              <a:path h="5496821" w="5811487">
                <a:moveTo>
                  <a:pt x="0" y="0"/>
                </a:moveTo>
                <a:lnTo>
                  <a:pt x="5811487" y="0"/>
                </a:lnTo>
                <a:lnTo>
                  <a:pt x="5811487" y="5496820"/>
                </a:lnTo>
                <a:lnTo>
                  <a:pt x="0" y="5496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59" y="3062866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1" y="0"/>
                </a:lnTo>
                <a:lnTo>
                  <a:pt x="917311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79596" y="594583"/>
            <a:ext cx="1123180" cy="1100716"/>
          </a:xfrm>
          <a:custGeom>
            <a:avLst/>
            <a:gdLst/>
            <a:ahLst/>
            <a:cxnLst/>
            <a:rect r="r" b="b" t="t" l="l"/>
            <a:pathLst>
              <a:path h="1100716" w="1123180">
                <a:moveTo>
                  <a:pt x="0" y="0"/>
                </a:moveTo>
                <a:lnTo>
                  <a:pt x="1123180" y="0"/>
                </a:lnTo>
                <a:lnTo>
                  <a:pt x="1123180" y="1100716"/>
                </a:lnTo>
                <a:lnTo>
                  <a:pt x="0" y="1100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89488">
            <a:off x="505022" y="1257760"/>
            <a:ext cx="1589565" cy="1582452"/>
          </a:xfrm>
          <a:custGeom>
            <a:avLst/>
            <a:gdLst/>
            <a:ahLst/>
            <a:cxnLst/>
            <a:rect r="r" b="b" t="t" l="l"/>
            <a:pathLst>
              <a:path h="1582452" w="1589565">
                <a:moveTo>
                  <a:pt x="0" y="0"/>
                </a:moveTo>
                <a:lnTo>
                  <a:pt x="1589565" y="0"/>
                </a:lnTo>
                <a:lnTo>
                  <a:pt x="1589565" y="1582452"/>
                </a:lnTo>
                <a:lnTo>
                  <a:pt x="0" y="15824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9805" y="263126"/>
            <a:ext cx="1630846" cy="1534163"/>
          </a:xfrm>
          <a:custGeom>
            <a:avLst/>
            <a:gdLst/>
            <a:ahLst/>
            <a:cxnLst/>
            <a:rect r="r" b="b" t="t" l="l"/>
            <a:pathLst>
              <a:path h="1534163" w="1630846">
                <a:moveTo>
                  <a:pt x="0" y="0"/>
                </a:moveTo>
                <a:lnTo>
                  <a:pt x="1630845" y="0"/>
                </a:lnTo>
                <a:lnTo>
                  <a:pt x="1630845" y="1534162"/>
                </a:lnTo>
                <a:lnTo>
                  <a:pt x="0" y="15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3371" y="2706666"/>
            <a:ext cx="11301259" cy="4873668"/>
          </a:xfrm>
          <a:custGeom>
            <a:avLst/>
            <a:gdLst/>
            <a:ahLst/>
            <a:cxnLst/>
            <a:rect r="r" b="b" t="t" l="l"/>
            <a:pathLst>
              <a:path h="4873668" w="11301259">
                <a:moveTo>
                  <a:pt x="0" y="0"/>
                </a:moveTo>
                <a:lnTo>
                  <a:pt x="11301258" y="0"/>
                </a:lnTo>
                <a:lnTo>
                  <a:pt x="11301258" y="4873668"/>
                </a:lnTo>
                <a:lnTo>
                  <a:pt x="0" y="48736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56273" y="1857224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DESIGN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102414">
            <a:off x="-1447942" y="-3309873"/>
            <a:ext cx="5811487" cy="5496821"/>
          </a:xfrm>
          <a:custGeom>
            <a:avLst/>
            <a:gdLst/>
            <a:ahLst/>
            <a:cxnLst/>
            <a:rect r="r" b="b" t="t" l="l"/>
            <a:pathLst>
              <a:path h="5496821" w="5811487">
                <a:moveTo>
                  <a:pt x="0" y="0"/>
                </a:moveTo>
                <a:lnTo>
                  <a:pt x="5811487" y="0"/>
                </a:lnTo>
                <a:lnTo>
                  <a:pt x="5811487" y="5496820"/>
                </a:lnTo>
                <a:lnTo>
                  <a:pt x="0" y="5496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59" y="3062866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1" y="0"/>
                </a:lnTo>
                <a:lnTo>
                  <a:pt x="917311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79596" y="594583"/>
            <a:ext cx="1123180" cy="1100716"/>
          </a:xfrm>
          <a:custGeom>
            <a:avLst/>
            <a:gdLst/>
            <a:ahLst/>
            <a:cxnLst/>
            <a:rect r="r" b="b" t="t" l="l"/>
            <a:pathLst>
              <a:path h="1100716" w="1123180">
                <a:moveTo>
                  <a:pt x="0" y="0"/>
                </a:moveTo>
                <a:lnTo>
                  <a:pt x="1123180" y="0"/>
                </a:lnTo>
                <a:lnTo>
                  <a:pt x="1123180" y="1100716"/>
                </a:lnTo>
                <a:lnTo>
                  <a:pt x="0" y="1100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89488">
            <a:off x="505022" y="1257760"/>
            <a:ext cx="1589565" cy="1582452"/>
          </a:xfrm>
          <a:custGeom>
            <a:avLst/>
            <a:gdLst/>
            <a:ahLst/>
            <a:cxnLst/>
            <a:rect r="r" b="b" t="t" l="l"/>
            <a:pathLst>
              <a:path h="1582452" w="1589565">
                <a:moveTo>
                  <a:pt x="0" y="0"/>
                </a:moveTo>
                <a:lnTo>
                  <a:pt x="1589565" y="0"/>
                </a:lnTo>
                <a:lnTo>
                  <a:pt x="1589565" y="1582452"/>
                </a:lnTo>
                <a:lnTo>
                  <a:pt x="0" y="15824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9805" y="263126"/>
            <a:ext cx="1630846" cy="1534163"/>
          </a:xfrm>
          <a:custGeom>
            <a:avLst/>
            <a:gdLst/>
            <a:ahLst/>
            <a:cxnLst/>
            <a:rect r="r" b="b" t="t" l="l"/>
            <a:pathLst>
              <a:path h="1534163" w="1630846">
                <a:moveTo>
                  <a:pt x="0" y="0"/>
                </a:moveTo>
                <a:lnTo>
                  <a:pt x="1630845" y="0"/>
                </a:lnTo>
                <a:lnTo>
                  <a:pt x="1630845" y="1534162"/>
                </a:lnTo>
                <a:lnTo>
                  <a:pt x="0" y="15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3371" y="2699603"/>
            <a:ext cx="11301259" cy="4887795"/>
          </a:xfrm>
          <a:custGeom>
            <a:avLst/>
            <a:gdLst/>
            <a:ahLst/>
            <a:cxnLst/>
            <a:rect r="r" b="b" t="t" l="l"/>
            <a:pathLst>
              <a:path h="4887795" w="11301259">
                <a:moveTo>
                  <a:pt x="0" y="0"/>
                </a:moveTo>
                <a:lnTo>
                  <a:pt x="11301258" y="0"/>
                </a:lnTo>
                <a:lnTo>
                  <a:pt x="11301258" y="4887794"/>
                </a:lnTo>
                <a:lnTo>
                  <a:pt x="0" y="488779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56273" y="1857224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102414">
            <a:off x="-1447942" y="-3309873"/>
            <a:ext cx="5811487" cy="5496821"/>
          </a:xfrm>
          <a:custGeom>
            <a:avLst/>
            <a:gdLst/>
            <a:ahLst/>
            <a:cxnLst/>
            <a:rect r="r" b="b" t="t" l="l"/>
            <a:pathLst>
              <a:path h="5496821" w="5811487">
                <a:moveTo>
                  <a:pt x="0" y="0"/>
                </a:moveTo>
                <a:lnTo>
                  <a:pt x="5811487" y="0"/>
                </a:lnTo>
                <a:lnTo>
                  <a:pt x="5811487" y="5496820"/>
                </a:lnTo>
                <a:lnTo>
                  <a:pt x="0" y="5496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59" y="3062866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1" y="0"/>
                </a:lnTo>
                <a:lnTo>
                  <a:pt x="917311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79596" y="594583"/>
            <a:ext cx="1123180" cy="1100716"/>
          </a:xfrm>
          <a:custGeom>
            <a:avLst/>
            <a:gdLst/>
            <a:ahLst/>
            <a:cxnLst/>
            <a:rect r="r" b="b" t="t" l="l"/>
            <a:pathLst>
              <a:path h="1100716" w="1123180">
                <a:moveTo>
                  <a:pt x="0" y="0"/>
                </a:moveTo>
                <a:lnTo>
                  <a:pt x="1123180" y="0"/>
                </a:lnTo>
                <a:lnTo>
                  <a:pt x="1123180" y="1100716"/>
                </a:lnTo>
                <a:lnTo>
                  <a:pt x="0" y="1100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89488">
            <a:off x="505022" y="1257760"/>
            <a:ext cx="1589565" cy="1582452"/>
          </a:xfrm>
          <a:custGeom>
            <a:avLst/>
            <a:gdLst/>
            <a:ahLst/>
            <a:cxnLst/>
            <a:rect r="r" b="b" t="t" l="l"/>
            <a:pathLst>
              <a:path h="1582452" w="1589565">
                <a:moveTo>
                  <a:pt x="0" y="0"/>
                </a:moveTo>
                <a:lnTo>
                  <a:pt x="1589565" y="0"/>
                </a:lnTo>
                <a:lnTo>
                  <a:pt x="1589565" y="1582452"/>
                </a:lnTo>
                <a:lnTo>
                  <a:pt x="0" y="15824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9805" y="263126"/>
            <a:ext cx="1630846" cy="1534163"/>
          </a:xfrm>
          <a:custGeom>
            <a:avLst/>
            <a:gdLst/>
            <a:ahLst/>
            <a:cxnLst/>
            <a:rect r="r" b="b" t="t" l="l"/>
            <a:pathLst>
              <a:path h="1534163" w="1630846">
                <a:moveTo>
                  <a:pt x="0" y="0"/>
                </a:moveTo>
                <a:lnTo>
                  <a:pt x="1630845" y="0"/>
                </a:lnTo>
                <a:lnTo>
                  <a:pt x="1630845" y="1534162"/>
                </a:lnTo>
                <a:lnTo>
                  <a:pt x="0" y="15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3371" y="2713729"/>
            <a:ext cx="11301259" cy="4859541"/>
          </a:xfrm>
          <a:custGeom>
            <a:avLst/>
            <a:gdLst/>
            <a:ahLst/>
            <a:cxnLst/>
            <a:rect r="r" b="b" t="t" l="l"/>
            <a:pathLst>
              <a:path h="4859541" w="11301259">
                <a:moveTo>
                  <a:pt x="0" y="0"/>
                </a:moveTo>
                <a:lnTo>
                  <a:pt x="11301258" y="0"/>
                </a:lnTo>
                <a:lnTo>
                  <a:pt x="11301258" y="4859542"/>
                </a:lnTo>
                <a:lnTo>
                  <a:pt x="0" y="4859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56273" y="1857224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DESIGN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92102">
            <a:off x="-2278448" y="6070920"/>
            <a:ext cx="8576084" cy="8111727"/>
          </a:xfrm>
          <a:custGeom>
            <a:avLst/>
            <a:gdLst/>
            <a:ahLst/>
            <a:cxnLst/>
            <a:rect r="r" b="b" t="t" l="l"/>
            <a:pathLst>
              <a:path h="8111727" w="8576084">
                <a:moveTo>
                  <a:pt x="0" y="0"/>
                </a:moveTo>
                <a:lnTo>
                  <a:pt x="8576084" y="0"/>
                </a:lnTo>
                <a:lnTo>
                  <a:pt x="8576084" y="8111727"/>
                </a:lnTo>
                <a:lnTo>
                  <a:pt x="0" y="81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5400000">
            <a:off x="7831194" y="52087"/>
            <a:ext cx="8131664" cy="11068821"/>
            <a:chOff x="0" y="0"/>
            <a:chExt cx="6350000" cy="86436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4"/>
              <a:stretch>
                <a:fillRect l="-19505" t="0" r="-19505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888519" y="2816987"/>
            <a:ext cx="8017013" cy="5539022"/>
            <a:chOff x="0" y="0"/>
            <a:chExt cx="1790894" cy="12373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0894" cy="1237344"/>
            </a:xfrm>
            <a:custGeom>
              <a:avLst/>
              <a:gdLst/>
              <a:ahLst/>
              <a:cxnLst/>
              <a:rect r="r" b="b" t="t" l="l"/>
              <a:pathLst>
                <a:path h="1237344" w="1790894">
                  <a:moveTo>
                    <a:pt x="49250" y="0"/>
                  </a:moveTo>
                  <a:lnTo>
                    <a:pt x="1741644" y="0"/>
                  </a:lnTo>
                  <a:cubicBezTo>
                    <a:pt x="1754706" y="0"/>
                    <a:pt x="1767233" y="5189"/>
                    <a:pt x="1776469" y="14425"/>
                  </a:cubicBezTo>
                  <a:cubicBezTo>
                    <a:pt x="1785705" y="23661"/>
                    <a:pt x="1790894" y="36188"/>
                    <a:pt x="1790894" y="49250"/>
                  </a:cubicBezTo>
                  <a:lnTo>
                    <a:pt x="1790894" y="1188094"/>
                  </a:lnTo>
                  <a:cubicBezTo>
                    <a:pt x="1790894" y="1215294"/>
                    <a:pt x="1768844" y="1237344"/>
                    <a:pt x="1741644" y="1237344"/>
                  </a:cubicBezTo>
                  <a:lnTo>
                    <a:pt x="49250" y="1237344"/>
                  </a:lnTo>
                  <a:cubicBezTo>
                    <a:pt x="36188" y="1237344"/>
                    <a:pt x="23661" y="1232155"/>
                    <a:pt x="14425" y="1222919"/>
                  </a:cubicBezTo>
                  <a:cubicBezTo>
                    <a:pt x="5189" y="1213683"/>
                    <a:pt x="0" y="1201156"/>
                    <a:pt x="0" y="1188094"/>
                  </a:cubicBezTo>
                  <a:lnTo>
                    <a:pt x="0" y="49250"/>
                  </a:lnTo>
                  <a:cubicBezTo>
                    <a:pt x="0" y="36188"/>
                    <a:pt x="5189" y="23661"/>
                    <a:pt x="14425" y="14425"/>
                  </a:cubicBezTo>
                  <a:cubicBezTo>
                    <a:pt x="23661" y="5189"/>
                    <a:pt x="36188" y="0"/>
                    <a:pt x="49250" y="0"/>
                  </a:cubicBezTo>
                  <a:close/>
                </a:path>
              </a:pathLst>
            </a:custGeom>
            <a:solidFill>
              <a:srgbClr val="FFF1DF"/>
            </a:solidFill>
            <a:ln w="66675" cap="rnd">
              <a:solidFill>
                <a:srgbClr val="F9B3A9"/>
              </a:solidFill>
              <a:prstDash val="dash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90894" cy="1284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0">
            <a:off x="15666499" y="613199"/>
            <a:ext cx="2621501" cy="3631802"/>
          </a:xfrm>
          <a:custGeom>
            <a:avLst/>
            <a:gdLst/>
            <a:ahLst/>
            <a:cxnLst/>
            <a:rect r="r" b="b" t="t" l="l"/>
            <a:pathLst>
              <a:path h="3631802" w="2621501">
                <a:moveTo>
                  <a:pt x="0" y="3631802"/>
                </a:moveTo>
                <a:lnTo>
                  <a:pt x="2621501" y="3631802"/>
                </a:lnTo>
                <a:lnTo>
                  <a:pt x="2621501" y="0"/>
                </a:lnTo>
                <a:lnTo>
                  <a:pt x="0" y="0"/>
                </a:lnTo>
                <a:lnTo>
                  <a:pt x="0" y="36318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4477" y="4160098"/>
            <a:ext cx="1485117" cy="1455415"/>
          </a:xfrm>
          <a:custGeom>
            <a:avLst/>
            <a:gdLst/>
            <a:ahLst/>
            <a:cxnLst/>
            <a:rect r="r" b="b" t="t" l="l"/>
            <a:pathLst>
              <a:path h="1455415" w="1485117">
                <a:moveTo>
                  <a:pt x="0" y="0"/>
                </a:moveTo>
                <a:lnTo>
                  <a:pt x="1485117" y="0"/>
                </a:lnTo>
                <a:lnTo>
                  <a:pt x="1485117" y="1455415"/>
                </a:lnTo>
                <a:lnTo>
                  <a:pt x="0" y="1455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28545" y="8718790"/>
            <a:ext cx="1226200" cy="1201676"/>
          </a:xfrm>
          <a:custGeom>
            <a:avLst/>
            <a:gdLst/>
            <a:ahLst/>
            <a:cxnLst/>
            <a:rect r="r" b="b" t="t" l="l"/>
            <a:pathLst>
              <a:path h="1201676" w="1226200">
                <a:moveTo>
                  <a:pt x="0" y="0"/>
                </a:moveTo>
                <a:lnTo>
                  <a:pt x="1226200" y="0"/>
                </a:lnTo>
                <a:lnTo>
                  <a:pt x="1226200" y="1201676"/>
                </a:lnTo>
                <a:lnTo>
                  <a:pt x="0" y="12016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651000" y="2986579"/>
            <a:ext cx="2085531" cy="1986942"/>
          </a:xfrm>
          <a:custGeom>
            <a:avLst/>
            <a:gdLst/>
            <a:ahLst/>
            <a:cxnLst/>
            <a:rect r="r" b="b" t="t" l="l"/>
            <a:pathLst>
              <a:path h="1986942" w="2085531">
                <a:moveTo>
                  <a:pt x="0" y="0"/>
                </a:moveTo>
                <a:lnTo>
                  <a:pt x="2085530" y="0"/>
                </a:lnTo>
                <a:lnTo>
                  <a:pt x="2085530" y="1986942"/>
                </a:lnTo>
                <a:lnTo>
                  <a:pt x="0" y="198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1639" y="1241743"/>
            <a:ext cx="1764330" cy="1680925"/>
          </a:xfrm>
          <a:custGeom>
            <a:avLst/>
            <a:gdLst/>
            <a:ahLst/>
            <a:cxnLst/>
            <a:rect r="r" b="b" t="t" l="l"/>
            <a:pathLst>
              <a:path h="1680925" w="1764330">
                <a:moveTo>
                  <a:pt x="0" y="0"/>
                </a:moveTo>
                <a:lnTo>
                  <a:pt x="1764331" y="0"/>
                </a:lnTo>
                <a:lnTo>
                  <a:pt x="1764331" y="1680926"/>
                </a:lnTo>
                <a:lnTo>
                  <a:pt x="0" y="168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5409" y="6026617"/>
            <a:ext cx="4261122" cy="3694770"/>
          </a:xfrm>
          <a:custGeom>
            <a:avLst/>
            <a:gdLst/>
            <a:ahLst/>
            <a:cxnLst/>
            <a:rect r="r" b="b" t="t" l="l"/>
            <a:pathLst>
              <a:path h="3694770" w="4261122">
                <a:moveTo>
                  <a:pt x="0" y="0"/>
                </a:moveTo>
                <a:lnTo>
                  <a:pt x="4261121" y="0"/>
                </a:lnTo>
                <a:lnTo>
                  <a:pt x="4261121" y="3694770"/>
                </a:lnTo>
                <a:lnTo>
                  <a:pt x="0" y="369477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25243" y="613199"/>
            <a:ext cx="847962" cy="831002"/>
          </a:xfrm>
          <a:custGeom>
            <a:avLst/>
            <a:gdLst/>
            <a:ahLst/>
            <a:cxnLst/>
            <a:rect r="r" b="b" t="t" l="l"/>
            <a:pathLst>
              <a:path h="831002" w="847962">
                <a:moveTo>
                  <a:pt x="0" y="0"/>
                </a:moveTo>
                <a:lnTo>
                  <a:pt x="847961" y="0"/>
                </a:lnTo>
                <a:lnTo>
                  <a:pt x="847961" y="831002"/>
                </a:lnTo>
                <a:lnTo>
                  <a:pt x="0" y="8310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888519" y="3865299"/>
            <a:ext cx="8012299" cy="3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6"/>
              </a:lnSpc>
            </a:pPr>
            <a:r>
              <a:rPr lang="en-US" sz="14240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Q&amp;A SESSION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148200">
            <a:off x="15136609" y="7745837"/>
            <a:ext cx="2546687" cy="2019310"/>
          </a:xfrm>
          <a:custGeom>
            <a:avLst/>
            <a:gdLst/>
            <a:ahLst/>
            <a:cxnLst/>
            <a:rect r="r" b="b" t="t" l="l"/>
            <a:pathLst>
              <a:path h="2019310" w="2546687">
                <a:moveTo>
                  <a:pt x="0" y="0"/>
                </a:moveTo>
                <a:lnTo>
                  <a:pt x="2546687" y="0"/>
                </a:lnTo>
                <a:lnTo>
                  <a:pt x="2546687" y="2019310"/>
                </a:lnTo>
                <a:lnTo>
                  <a:pt x="0" y="201931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92102">
            <a:off x="-3785202" y="6070920"/>
            <a:ext cx="8576084" cy="8111727"/>
          </a:xfrm>
          <a:custGeom>
            <a:avLst/>
            <a:gdLst/>
            <a:ahLst/>
            <a:cxnLst/>
            <a:rect r="r" b="b" t="t" l="l"/>
            <a:pathLst>
              <a:path h="8111727" w="8576084">
                <a:moveTo>
                  <a:pt x="0" y="0"/>
                </a:moveTo>
                <a:lnTo>
                  <a:pt x="8576084" y="0"/>
                </a:lnTo>
                <a:lnTo>
                  <a:pt x="8576084" y="8111727"/>
                </a:lnTo>
                <a:lnTo>
                  <a:pt x="0" y="81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59976">
            <a:off x="12226587" y="-4532682"/>
            <a:ext cx="9181557" cy="8684417"/>
          </a:xfrm>
          <a:custGeom>
            <a:avLst/>
            <a:gdLst/>
            <a:ahLst/>
            <a:cxnLst/>
            <a:rect r="r" b="b" t="t" l="l"/>
            <a:pathLst>
              <a:path h="8684417" w="9181557">
                <a:moveTo>
                  <a:pt x="0" y="0"/>
                </a:moveTo>
                <a:lnTo>
                  <a:pt x="9181557" y="0"/>
                </a:lnTo>
                <a:lnTo>
                  <a:pt x="9181557" y="8684417"/>
                </a:lnTo>
                <a:lnTo>
                  <a:pt x="0" y="8684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3594224">
            <a:off x="12158528" y="4998197"/>
            <a:ext cx="10201545" cy="13886343"/>
            <a:chOff x="0" y="0"/>
            <a:chExt cx="6350000" cy="86436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6"/>
              <a:stretch>
                <a:fillRect l="-16769" t="-3057" r="-28617" b="-1528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3594224">
            <a:off x="-3741893" y="-9312169"/>
            <a:ext cx="10201545" cy="13886343"/>
            <a:chOff x="0" y="0"/>
            <a:chExt cx="6350000" cy="86436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6"/>
              <a:stretch>
                <a:fillRect l="-16769" t="-3057" r="-28617" b="-1528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580312" y="826735"/>
            <a:ext cx="4261122" cy="3694770"/>
          </a:xfrm>
          <a:custGeom>
            <a:avLst/>
            <a:gdLst/>
            <a:ahLst/>
            <a:cxnLst/>
            <a:rect r="r" b="b" t="t" l="l"/>
            <a:pathLst>
              <a:path h="3694770" w="4261122">
                <a:moveTo>
                  <a:pt x="0" y="0"/>
                </a:moveTo>
                <a:lnTo>
                  <a:pt x="4261122" y="0"/>
                </a:lnTo>
                <a:lnTo>
                  <a:pt x="4261122" y="3694770"/>
                </a:lnTo>
                <a:lnTo>
                  <a:pt x="0" y="36947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0312" y="6968959"/>
            <a:ext cx="3678988" cy="2917131"/>
          </a:xfrm>
          <a:custGeom>
            <a:avLst/>
            <a:gdLst/>
            <a:ahLst/>
            <a:cxnLst/>
            <a:rect r="r" b="b" t="t" l="l"/>
            <a:pathLst>
              <a:path h="2917131" w="3678988">
                <a:moveTo>
                  <a:pt x="0" y="0"/>
                </a:moveTo>
                <a:lnTo>
                  <a:pt x="3678988" y="0"/>
                </a:lnTo>
                <a:lnTo>
                  <a:pt x="3678988" y="2917130"/>
                </a:lnTo>
                <a:lnTo>
                  <a:pt x="0" y="2917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2840" y="619906"/>
            <a:ext cx="3678988" cy="2917131"/>
          </a:xfrm>
          <a:custGeom>
            <a:avLst/>
            <a:gdLst/>
            <a:ahLst/>
            <a:cxnLst/>
            <a:rect r="r" b="b" t="t" l="l"/>
            <a:pathLst>
              <a:path h="2917131" w="3678988">
                <a:moveTo>
                  <a:pt x="0" y="0"/>
                </a:moveTo>
                <a:lnTo>
                  <a:pt x="3678987" y="0"/>
                </a:lnTo>
                <a:lnTo>
                  <a:pt x="3678987" y="2917130"/>
                </a:lnTo>
                <a:lnTo>
                  <a:pt x="0" y="2917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96922">
            <a:off x="1634785" y="7284908"/>
            <a:ext cx="2752497" cy="2722316"/>
          </a:xfrm>
          <a:custGeom>
            <a:avLst/>
            <a:gdLst/>
            <a:ahLst/>
            <a:cxnLst/>
            <a:rect r="r" b="b" t="t" l="l"/>
            <a:pathLst>
              <a:path h="2722316" w="2752497">
                <a:moveTo>
                  <a:pt x="0" y="0"/>
                </a:moveTo>
                <a:lnTo>
                  <a:pt x="2752497" y="0"/>
                </a:lnTo>
                <a:lnTo>
                  <a:pt x="2752497" y="2722316"/>
                </a:lnTo>
                <a:lnTo>
                  <a:pt x="0" y="2722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16948">
            <a:off x="474129" y="5261640"/>
            <a:ext cx="2912234" cy="2899204"/>
          </a:xfrm>
          <a:custGeom>
            <a:avLst/>
            <a:gdLst/>
            <a:ahLst/>
            <a:cxnLst/>
            <a:rect r="r" b="b" t="t" l="l"/>
            <a:pathLst>
              <a:path h="2899204" w="2912234">
                <a:moveTo>
                  <a:pt x="0" y="0"/>
                </a:moveTo>
                <a:lnTo>
                  <a:pt x="2912234" y="0"/>
                </a:lnTo>
                <a:lnTo>
                  <a:pt x="2912234" y="2899203"/>
                </a:lnTo>
                <a:lnTo>
                  <a:pt x="0" y="28992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78118" y="8229600"/>
            <a:ext cx="2970137" cy="4114800"/>
          </a:xfrm>
          <a:custGeom>
            <a:avLst/>
            <a:gdLst/>
            <a:ahLst/>
            <a:cxnLst/>
            <a:rect r="r" b="b" t="t" l="l"/>
            <a:pathLst>
              <a:path h="4114800" w="2970137">
                <a:moveTo>
                  <a:pt x="0" y="0"/>
                </a:moveTo>
                <a:lnTo>
                  <a:pt x="2970138" y="0"/>
                </a:lnTo>
                <a:lnTo>
                  <a:pt x="2970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0">
            <a:off x="11709796" y="-2036329"/>
            <a:ext cx="2970137" cy="4114800"/>
          </a:xfrm>
          <a:custGeom>
            <a:avLst/>
            <a:gdLst/>
            <a:ahLst/>
            <a:cxnLst/>
            <a:rect r="r" b="b" t="t" l="l"/>
            <a:pathLst>
              <a:path h="4114800" w="2970137">
                <a:moveTo>
                  <a:pt x="0" y="4114800"/>
                </a:moveTo>
                <a:lnTo>
                  <a:pt x="2970137" y="4114800"/>
                </a:lnTo>
                <a:lnTo>
                  <a:pt x="2970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91762" y="3274044"/>
            <a:ext cx="8609682" cy="495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35"/>
              </a:lnSpc>
            </a:pPr>
            <a:r>
              <a:rPr lang="en-US" sz="20817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THANK YOU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00029" y="3121644"/>
            <a:ext cx="8762082" cy="495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35"/>
              </a:lnSpc>
            </a:pPr>
            <a:r>
              <a:rPr lang="en-US" sz="20817">
                <a:solidFill>
                  <a:srgbClr val="F9B3A9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92102">
            <a:off x="-2278448" y="6070920"/>
            <a:ext cx="8576084" cy="8111727"/>
          </a:xfrm>
          <a:custGeom>
            <a:avLst/>
            <a:gdLst/>
            <a:ahLst/>
            <a:cxnLst/>
            <a:rect r="r" b="b" t="t" l="l"/>
            <a:pathLst>
              <a:path h="8111727" w="8576084">
                <a:moveTo>
                  <a:pt x="0" y="0"/>
                </a:moveTo>
                <a:lnTo>
                  <a:pt x="8576084" y="0"/>
                </a:lnTo>
                <a:lnTo>
                  <a:pt x="8576084" y="8111727"/>
                </a:lnTo>
                <a:lnTo>
                  <a:pt x="0" y="81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5400000">
            <a:off x="7608222" y="1509680"/>
            <a:ext cx="6897043" cy="9388256"/>
            <a:chOff x="0" y="0"/>
            <a:chExt cx="6350000" cy="86436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4"/>
              <a:stretch>
                <a:fillRect l="-19505" t="0" r="-19505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656843" y="3854788"/>
            <a:ext cx="6799800" cy="4698040"/>
            <a:chOff x="0" y="0"/>
            <a:chExt cx="1790894" cy="12373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0894" cy="1237344"/>
            </a:xfrm>
            <a:custGeom>
              <a:avLst/>
              <a:gdLst/>
              <a:ahLst/>
              <a:cxnLst/>
              <a:rect r="r" b="b" t="t" l="l"/>
              <a:pathLst>
                <a:path h="1237344" w="1790894">
                  <a:moveTo>
                    <a:pt x="58066" y="0"/>
                  </a:moveTo>
                  <a:lnTo>
                    <a:pt x="1732828" y="0"/>
                  </a:lnTo>
                  <a:cubicBezTo>
                    <a:pt x="1764897" y="0"/>
                    <a:pt x="1790894" y="25997"/>
                    <a:pt x="1790894" y="58066"/>
                  </a:cubicBezTo>
                  <a:lnTo>
                    <a:pt x="1790894" y="1179278"/>
                  </a:lnTo>
                  <a:cubicBezTo>
                    <a:pt x="1790894" y="1211347"/>
                    <a:pt x="1764897" y="1237344"/>
                    <a:pt x="1732828" y="1237344"/>
                  </a:cubicBezTo>
                  <a:lnTo>
                    <a:pt x="58066" y="1237344"/>
                  </a:lnTo>
                  <a:cubicBezTo>
                    <a:pt x="25997" y="1237344"/>
                    <a:pt x="0" y="1211347"/>
                    <a:pt x="0" y="1179278"/>
                  </a:cubicBezTo>
                  <a:lnTo>
                    <a:pt x="0" y="58066"/>
                  </a:lnTo>
                  <a:cubicBezTo>
                    <a:pt x="0" y="25997"/>
                    <a:pt x="25997" y="0"/>
                    <a:pt x="58066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F9B3A9"/>
              </a:solidFill>
              <a:prstDash val="dash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90894" cy="1284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0">
            <a:off x="15218644" y="808320"/>
            <a:ext cx="2621501" cy="3631802"/>
          </a:xfrm>
          <a:custGeom>
            <a:avLst/>
            <a:gdLst/>
            <a:ahLst/>
            <a:cxnLst/>
            <a:rect r="r" b="b" t="t" l="l"/>
            <a:pathLst>
              <a:path h="3631802" w="2621501">
                <a:moveTo>
                  <a:pt x="0" y="3631801"/>
                </a:moveTo>
                <a:lnTo>
                  <a:pt x="2621500" y="3631801"/>
                </a:lnTo>
                <a:lnTo>
                  <a:pt x="2621500" y="0"/>
                </a:lnTo>
                <a:lnTo>
                  <a:pt x="0" y="0"/>
                </a:lnTo>
                <a:lnTo>
                  <a:pt x="0" y="363180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4477" y="4160098"/>
            <a:ext cx="1485117" cy="1455415"/>
          </a:xfrm>
          <a:custGeom>
            <a:avLst/>
            <a:gdLst/>
            <a:ahLst/>
            <a:cxnLst/>
            <a:rect r="r" b="b" t="t" l="l"/>
            <a:pathLst>
              <a:path h="1455415" w="1485117">
                <a:moveTo>
                  <a:pt x="0" y="0"/>
                </a:moveTo>
                <a:lnTo>
                  <a:pt x="1485117" y="0"/>
                </a:lnTo>
                <a:lnTo>
                  <a:pt x="1485117" y="1455415"/>
                </a:lnTo>
                <a:lnTo>
                  <a:pt x="0" y="1455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28545" y="8718790"/>
            <a:ext cx="1226200" cy="1201676"/>
          </a:xfrm>
          <a:custGeom>
            <a:avLst/>
            <a:gdLst/>
            <a:ahLst/>
            <a:cxnLst/>
            <a:rect r="r" b="b" t="t" l="l"/>
            <a:pathLst>
              <a:path h="1201676" w="1226200">
                <a:moveTo>
                  <a:pt x="0" y="0"/>
                </a:moveTo>
                <a:lnTo>
                  <a:pt x="1226200" y="0"/>
                </a:lnTo>
                <a:lnTo>
                  <a:pt x="1226200" y="1201676"/>
                </a:lnTo>
                <a:lnTo>
                  <a:pt x="0" y="12016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651000" y="2986579"/>
            <a:ext cx="2085531" cy="1986942"/>
          </a:xfrm>
          <a:custGeom>
            <a:avLst/>
            <a:gdLst/>
            <a:ahLst/>
            <a:cxnLst/>
            <a:rect r="r" b="b" t="t" l="l"/>
            <a:pathLst>
              <a:path h="1986942" w="2085531">
                <a:moveTo>
                  <a:pt x="0" y="0"/>
                </a:moveTo>
                <a:lnTo>
                  <a:pt x="2085530" y="0"/>
                </a:lnTo>
                <a:lnTo>
                  <a:pt x="2085530" y="1986942"/>
                </a:lnTo>
                <a:lnTo>
                  <a:pt x="0" y="198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1639" y="1241743"/>
            <a:ext cx="1764330" cy="1680925"/>
          </a:xfrm>
          <a:custGeom>
            <a:avLst/>
            <a:gdLst/>
            <a:ahLst/>
            <a:cxnLst/>
            <a:rect r="r" b="b" t="t" l="l"/>
            <a:pathLst>
              <a:path h="1680925" w="1764330">
                <a:moveTo>
                  <a:pt x="0" y="0"/>
                </a:moveTo>
                <a:lnTo>
                  <a:pt x="1764331" y="0"/>
                </a:lnTo>
                <a:lnTo>
                  <a:pt x="1764331" y="1680926"/>
                </a:lnTo>
                <a:lnTo>
                  <a:pt x="0" y="168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75409" y="6026617"/>
            <a:ext cx="4261122" cy="3694770"/>
          </a:xfrm>
          <a:custGeom>
            <a:avLst/>
            <a:gdLst/>
            <a:ahLst/>
            <a:cxnLst/>
            <a:rect r="r" b="b" t="t" l="l"/>
            <a:pathLst>
              <a:path h="3694770" w="4261122">
                <a:moveTo>
                  <a:pt x="0" y="0"/>
                </a:moveTo>
                <a:lnTo>
                  <a:pt x="4261121" y="0"/>
                </a:lnTo>
                <a:lnTo>
                  <a:pt x="4261121" y="3694770"/>
                </a:lnTo>
                <a:lnTo>
                  <a:pt x="0" y="369477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25243" y="613199"/>
            <a:ext cx="847962" cy="831002"/>
          </a:xfrm>
          <a:custGeom>
            <a:avLst/>
            <a:gdLst/>
            <a:ahLst/>
            <a:cxnLst/>
            <a:rect r="r" b="b" t="t" l="l"/>
            <a:pathLst>
              <a:path h="831002" w="847962">
                <a:moveTo>
                  <a:pt x="0" y="0"/>
                </a:moveTo>
                <a:lnTo>
                  <a:pt x="847961" y="0"/>
                </a:lnTo>
                <a:lnTo>
                  <a:pt x="847961" y="831002"/>
                </a:lnTo>
                <a:lnTo>
                  <a:pt x="0" y="8310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148200">
            <a:off x="14329488" y="5608504"/>
            <a:ext cx="2355106" cy="1867403"/>
          </a:xfrm>
          <a:custGeom>
            <a:avLst/>
            <a:gdLst/>
            <a:ahLst/>
            <a:cxnLst/>
            <a:rect r="r" b="b" t="t" l="l"/>
            <a:pathLst>
              <a:path h="1867403" w="2355106">
                <a:moveTo>
                  <a:pt x="0" y="0"/>
                </a:moveTo>
                <a:lnTo>
                  <a:pt x="2355106" y="0"/>
                </a:lnTo>
                <a:lnTo>
                  <a:pt x="2355106" y="1867403"/>
                </a:lnTo>
                <a:lnTo>
                  <a:pt x="0" y="186740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817402" y="4663968"/>
            <a:ext cx="3953706" cy="561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45" indent="-485773" lvl="1">
              <a:lnSpc>
                <a:spcPts val="4049"/>
              </a:lnSpc>
              <a:buFont typeface="Arial"/>
              <a:buChar char="•"/>
            </a:pPr>
            <a:r>
              <a:rPr lang="en-US" sz="4499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Ayu Nur Intany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17402" y="5550367"/>
            <a:ext cx="3953706" cy="106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45" indent="-485773" lvl="1">
              <a:lnSpc>
                <a:spcPts val="4049"/>
              </a:lnSpc>
              <a:buFont typeface="Arial"/>
              <a:buChar char="•"/>
            </a:pPr>
            <a:r>
              <a:rPr lang="en-US" sz="4499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Maulidya Syifa Aszahra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7402" y="6765293"/>
            <a:ext cx="3953706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35" indent="-496567" lvl="1">
              <a:lnSpc>
                <a:spcPts val="4139"/>
              </a:lnSpc>
              <a:buFont typeface="Arial"/>
              <a:buChar char="•"/>
            </a:pPr>
            <a:r>
              <a:rPr lang="en-US" sz="4599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Safira Nur Azkia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00103" y="1257300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OUR TEAM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2592102">
            <a:off x="-3628106" y="-2402960"/>
            <a:ext cx="7256212" cy="6863321"/>
          </a:xfrm>
          <a:custGeom>
            <a:avLst/>
            <a:gdLst/>
            <a:ahLst/>
            <a:cxnLst/>
            <a:rect r="r" b="b" t="t" l="l"/>
            <a:pathLst>
              <a:path h="6863321" w="7256212">
                <a:moveTo>
                  <a:pt x="0" y="0"/>
                </a:moveTo>
                <a:lnTo>
                  <a:pt x="7256212" y="0"/>
                </a:lnTo>
                <a:lnTo>
                  <a:pt x="7256212" y="6863320"/>
                </a:lnTo>
                <a:lnTo>
                  <a:pt x="0" y="6863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189488">
            <a:off x="889330" y="2523204"/>
            <a:ext cx="2388426" cy="2377739"/>
          </a:xfrm>
          <a:custGeom>
            <a:avLst/>
            <a:gdLst/>
            <a:ahLst/>
            <a:cxnLst/>
            <a:rect r="r" b="b" t="t" l="l"/>
            <a:pathLst>
              <a:path h="2377739" w="2388426">
                <a:moveTo>
                  <a:pt x="0" y="0"/>
                </a:moveTo>
                <a:lnTo>
                  <a:pt x="2388425" y="0"/>
                </a:lnTo>
                <a:lnTo>
                  <a:pt x="2388425" y="2377739"/>
                </a:lnTo>
                <a:lnTo>
                  <a:pt x="0" y="23777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571265">
            <a:off x="6294824" y="1112397"/>
            <a:ext cx="6933386" cy="9802988"/>
          </a:xfrm>
          <a:custGeom>
            <a:avLst/>
            <a:gdLst/>
            <a:ahLst/>
            <a:cxnLst/>
            <a:rect r="r" b="b" t="t" l="l"/>
            <a:pathLst>
              <a:path h="9802988" w="6933386">
                <a:moveTo>
                  <a:pt x="0" y="0"/>
                </a:moveTo>
                <a:lnTo>
                  <a:pt x="6933386" y="0"/>
                </a:lnTo>
                <a:lnTo>
                  <a:pt x="6933386" y="9802988"/>
                </a:lnTo>
                <a:lnTo>
                  <a:pt x="0" y="9802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5794610" y="1298061"/>
            <a:ext cx="6698780" cy="9471282"/>
          </a:xfrm>
          <a:custGeom>
            <a:avLst/>
            <a:gdLst/>
            <a:ahLst/>
            <a:cxnLst/>
            <a:rect r="r" b="b" t="t" l="l"/>
            <a:pathLst>
              <a:path h="9471282" w="6698780">
                <a:moveTo>
                  <a:pt x="0" y="0"/>
                </a:moveTo>
                <a:lnTo>
                  <a:pt x="6698780" y="0"/>
                </a:lnTo>
                <a:lnTo>
                  <a:pt x="6698780" y="9471282"/>
                </a:lnTo>
                <a:lnTo>
                  <a:pt x="0" y="9471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83542" y="1028700"/>
            <a:ext cx="2450454" cy="2305181"/>
          </a:xfrm>
          <a:custGeom>
            <a:avLst/>
            <a:gdLst/>
            <a:ahLst/>
            <a:cxnLst/>
            <a:rect r="r" b="b" t="t" l="l"/>
            <a:pathLst>
              <a:path h="2305181" w="2450454">
                <a:moveTo>
                  <a:pt x="0" y="0"/>
                </a:moveTo>
                <a:lnTo>
                  <a:pt x="2450454" y="0"/>
                </a:lnTo>
                <a:lnTo>
                  <a:pt x="2450454" y="2305181"/>
                </a:lnTo>
                <a:lnTo>
                  <a:pt x="0" y="230518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4434" y="5235495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1" y="0"/>
                </a:lnTo>
                <a:lnTo>
                  <a:pt x="917311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1953" y="808320"/>
            <a:ext cx="1233494" cy="1208824"/>
          </a:xfrm>
          <a:custGeom>
            <a:avLst/>
            <a:gdLst/>
            <a:ahLst/>
            <a:cxnLst/>
            <a:rect r="r" b="b" t="t" l="l"/>
            <a:pathLst>
              <a:path h="1208824" w="1233494">
                <a:moveTo>
                  <a:pt x="0" y="0"/>
                </a:moveTo>
                <a:lnTo>
                  <a:pt x="1233494" y="0"/>
                </a:lnTo>
                <a:lnTo>
                  <a:pt x="1233494" y="1208823"/>
                </a:lnTo>
                <a:lnTo>
                  <a:pt x="0" y="120882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13412" y="4647054"/>
            <a:ext cx="7061176" cy="286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9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Aplikasi ini kami rancang untuk memenuhi projek UAS mata kuliah DDP. Aplikasi ini bertujuan untuk memudahkan kita mencari estimati perjalanan yang tepat.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49848" y="1257300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LATAR BELAKANG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2592102">
            <a:off x="-3628106" y="-2402960"/>
            <a:ext cx="7256212" cy="6863321"/>
          </a:xfrm>
          <a:custGeom>
            <a:avLst/>
            <a:gdLst/>
            <a:ahLst/>
            <a:cxnLst/>
            <a:rect r="r" b="b" t="t" l="l"/>
            <a:pathLst>
              <a:path h="6863321" w="7256212">
                <a:moveTo>
                  <a:pt x="0" y="0"/>
                </a:moveTo>
                <a:lnTo>
                  <a:pt x="7256212" y="0"/>
                </a:lnTo>
                <a:lnTo>
                  <a:pt x="7256212" y="6863320"/>
                </a:lnTo>
                <a:lnTo>
                  <a:pt x="0" y="6863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571265">
            <a:off x="6294824" y="1112397"/>
            <a:ext cx="6933386" cy="9802988"/>
          </a:xfrm>
          <a:custGeom>
            <a:avLst/>
            <a:gdLst/>
            <a:ahLst/>
            <a:cxnLst/>
            <a:rect r="r" b="b" t="t" l="l"/>
            <a:pathLst>
              <a:path h="9802988" w="6933386">
                <a:moveTo>
                  <a:pt x="0" y="0"/>
                </a:moveTo>
                <a:lnTo>
                  <a:pt x="6933386" y="0"/>
                </a:lnTo>
                <a:lnTo>
                  <a:pt x="6933386" y="9802988"/>
                </a:lnTo>
                <a:lnTo>
                  <a:pt x="0" y="98029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5794610" y="1298061"/>
            <a:ext cx="6698780" cy="9471282"/>
          </a:xfrm>
          <a:custGeom>
            <a:avLst/>
            <a:gdLst/>
            <a:ahLst/>
            <a:cxnLst/>
            <a:rect r="r" b="b" t="t" l="l"/>
            <a:pathLst>
              <a:path h="9471282" w="6698780">
                <a:moveTo>
                  <a:pt x="0" y="0"/>
                </a:moveTo>
                <a:lnTo>
                  <a:pt x="6698780" y="0"/>
                </a:lnTo>
                <a:lnTo>
                  <a:pt x="6698780" y="9471282"/>
                </a:lnTo>
                <a:lnTo>
                  <a:pt x="0" y="947128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0044" y="4565130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2" y="0"/>
                </a:lnTo>
                <a:lnTo>
                  <a:pt x="917312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84299" y="586838"/>
            <a:ext cx="1233494" cy="1208824"/>
          </a:xfrm>
          <a:custGeom>
            <a:avLst/>
            <a:gdLst/>
            <a:ahLst/>
            <a:cxnLst/>
            <a:rect r="r" b="b" t="t" l="l"/>
            <a:pathLst>
              <a:path h="1208824" w="1233494">
                <a:moveTo>
                  <a:pt x="0" y="0"/>
                </a:moveTo>
                <a:lnTo>
                  <a:pt x="1233494" y="0"/>
                </a:lnTo>
                <a:lnTo>
                  <a:pt x="1233494" y="1208824"/>
                </a:lnTo>
                <a:lnTo>
                  <a:pt x="0" y="12088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908976">
            <a:off x="303691" y="726073"/>
            <a:ext cx="3647467" cy="3162677"/>
          </a:xfrm>
          <a:custGeom>
            <a:avLst/>
            <a:gdLst/>
            <a:ahLst/>
            <a:cxnLst/>
            <a:rect r="r" b="b" t="t" l="l"/>
            <a:pathLst>
              <a:path h="3162677" w="3647467">
                <a:moveTo>
                  <a:pt x="3647468" y="0"/>
                </a:moveTo>
                <a:lnTo>
                  <a:pt x="0" y="0"/>
                </a:lnTo>
                <a:lnTo>
                  <a:pt x="0" y="3162678"/>
                </a:lnTo>
                <a:lnTo>
                  <a:pt x="3647468" y="3162678"/>
                </a:lnTo>
                <a:lnTo>
                  <a:pt x="3647468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148121">
            <a:off x="13415939" y="5406687"/>
            <a:ext cx="2355106" cy="1867403"/>
          </a:xfrm>
          <a:custGeom>
            <a:avLst/>
            <a:gdLst/>
            <a:ahLst/>
            <a:cxnLst/>
            <a:rect r="r" b="b" t="t" l="l"/>
            <a:pathLst>
              <a:path h="1867403" w="2355106">
                <a:moveTo>
                  <a:pt x="0" y="0"/>
                </a:moveTo>
                <a:lnTo>
                  <a:pt x="2355106" y="0"/>
                </a:lnTo>
                <a:lnTo>
                  <a:pt x="2355106" y="1867404"/>
                </a:lnTo>
                <a:lnTo>
                  <a:pt x="0" y="186740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849848" y="1257300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FUNGSI MOVE MASTER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13412" y="4647054"/>
            <a:ext cx="7061176" cy="342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9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Move Master dibuat untuk memudahkan kita untuk menghitung,  menentukan estimasi waktu, kecepatan maupun jarak yang akan  ditempuh suatu kendaraan.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F9B3A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01201" y="593315"/>
            <a:ext cx="888542" cy="870771"/>
          </a:xfrm>
          <a:custGeom>
            <a:avLst/>
            <a:gdLst/>
            <a:ahLst/>
            <a:cxnLst/>
            <a:rect r="r" b="b" t="t" l="l"/>
            <a:pathLst>
              <a:path h="870771" w="888542">
                <a:moveTo>
                  <a:pt x="0" y="0"/>
                </a:moveTo>
                <a:lnTo>
                  <a:pt x="888542" y="0"/>
                </a:lnTo>
                <a:lnTo>
                  <a:pt x="888542" y="870770"/>
                </a:lnTo>
                <a:lnTo>
                  <a:pt x="0" y="87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46990">
            <a:off x="206463" y="554051"/>
            <a:ext cx="2841856" cy="2253355"/>
          </a:xfrm>
          <a:custGeom>
            <a:avLst/>
            <a:gdLst/>
            <a:ahLst/>
            <a:cxnLst/>
            <a:rect r="r" b="b" t="t" l="l"/>
            <a:pathLst>
              <a:path h="2253355" w="2841856">
                <a:moveTo>
                  <a:pt x="0" y="0"/>
                </a:moveTo>
                <a:lnTo>
                  <a:pt x="2841857" y="0"/>
                </a:lnTo>
                <a:lnTo>
                  <a:pt x="2841857" y="2253355"/>
                </a:lnTo>
                <a:lnTo>
                  <a:pt x="0" y="22533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134923" y="8123348"/>
            <a:ext cx="6018154" cy="7355102"/>
            <a:chOff x="0" y="0"/>
            <a:chExt cx="8024205" cy="9806803"/>
          </a:xfrm>
        </p:grpSpPr>
        <p:sp>
          <p:nvSpPr>
            <p:cNvPr name="Freeform 13" id="13"/>
            <p:cNvSpPr/>
            <p:nvPr/>
          </p:nvSpPr>
          <p:spPr>
            <a:xfrm flipH="false" flipV="false" rot="5400000">
              <a:off x="276679" y="2073745"/>
              <a:ext cx="7948239" cy="7517877"/>
            </a:xfrm>
            <a:custGeom>
              <a:avLst/>
              <a:gdLst/>
              <a:ahLst/>
              <a:cxnLst/>
              <a:rect r="r" b="b" t="t" l="l"/>
              <a:pathLst>
                <a:path h="7517877" w="7948239">
                  <a:moveTo>
                    <a:pt x="0" y="0"/>
                  </a:moveTo>
                  <a:lnTo>
                    <a:pt x="7948239" y="0"/>
                  </a:lnTo>
                  <a:lnTo>
                    <a:pt x="7948239" y="7517878"/>
                  </a:lnTo>
                  <a:lnTo>
                    <a:pt x="0" y="75178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230951">
              <a:off x="1675124" y="127949"/>
              <a:ext cx="3926356" cy="3404498"/>
            </a:xfrm>
            <a:custGeom>
              <a:avLst/>
              <a:gdLst/>
              <a:ahLst/>
              <a:cxnLst/>
              <a:rect r="r" b="b" t="t" l="l"/>
              <a:pathLst>
                <a:path h="3404498" w="3926356">
                  <a:moveTo>
                    <a:pt x="3926356" y="0"/>
                  </a:moveTo>
                  <a:lnTo>
                    <a:pt x="0" y="0"/>
                  </a:lnTo>
                  <a:lnTo>
                    <a:pt x="0" y="3404498"/>
                  </a:lnTo>
                  <a:lnTo>
                    <a:pt x="3926356" y="3404498"/>
                  </a:lnTo>
                  <a:lnTo>
                    <a:pt x="3926356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156588" y="2283288"/>
              <a:ext cx="1867617" cy="1779330"/>
            </a:xfrm>
            <a:custGeom>
              <a:avLst/>
              <a:gdLst/>
              <a:ahLst/>
              <a:cxnLst/>
              <a:rect r="r" b="b" t="t" l="l"/>
              <a:pathLst>
                <a:path h="1779330" w="1867617">
                  <a:moveTo>
                    <a:pt x="0" y="0"/>
                  </a:moveTo>
                  <a:lnTo>
                    <a:pt x="1867617" y="0"/>
                  </a:lnTo>
                  <a:lnTo>
                    <a:pt x="1867617" y="1779331"/>
                  </a:lnTo>
                  <a:lnTo>
                    <a:pt x="0" y="1779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271175" y="87649"/>
              <a:ext cx="1300265" cy="1238798"/>
            </a:xfrm>
            <a:custGeom>
              <a:avLst/>
              <a:gdLst/>
              <a:ahLst/>
              <a:cxnLst/>
              <a:rect r="r" b="b" t="t" l="l"/>
              <a:pathLst>
                <a:path h="1238798" w="1300265">
                  <a:moveTo>
                    <a:pt x="0" y="0"/>
                  </a:moveTo>
                  <a:lnTo>
                    <a:pt x="1300265" y="0"/>
                  </a:lnTo>
                  <a:lnTo>
                    <a:pt x="1300265" y="1238797"/>
                  </a:lnTo>
                  <a:lnTo>
                    <a:pt x="0" y="1238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816167">
              <a:off x="183046" y="2477955"/>
              <a:ext cx="1867617" cy="1779330"/>
            </a:xfrm>
            <a:custGeom>
              <a:avLst/>
              <a:gdLst/>
              <a:ahLst/>
              <a:cxnLst/>
              <a:rect r="r" b="b" t="t" l="l"/>
              <a:pathLst>
                <a:path h="1779330" w="1867617">
                  <a:moveTo>
                    <a:pt x="0" y="0"/>
                  </a:moveTo>
                  <a:lnTo>
                    <a:pt x="1867618" y="0"/>
                  </a:lnTo>
                  <a:lnTo>
                    <a:pt x="1867618" y="1779330"/>
                  </a:lnTo>
                  <a:lnTo>
                    <a:pt x="0" y="1779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820595" y="2716032"/>
            <a:ext cx="590378" cy="578571"/>
          </a:xfrm>
          <a:custGeom>
            <a:avLst/>
            <a:gdLst/>
            <a:ahLst/>
            <a:cxnLst/>
            <a:rect r="r" b="b" t="t" l="l"/>
            <a:pathLst>
              <a:path h="578571" w="590378">
                <a:moveTo>
                  <a:pt x="0" y="0"/>
                </a:moveTo>
                <a:lnTo>
                  <a:pt x="590379" y="0"/>
                </a:lnTo>
                <a:lnTo>
                  <a:pt x="590379" y="578570"/>
                </a:lnTo>
                <a:lnTo>
                  <a:pt x="0" y="57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612492" y="2158165"/>
            <a:ext cx="9359367" cy="7019525"/>
          </a:xfrm>
          <a:custGeom>
            <a:avLst/>
            <a:gdLst/>
            <a:ahLst/>
            <a:cxnLst/>
            <a:rect r="r" b="b" t="t" l="l"/>
            <a:pathLst>
              <a:path h="7019525" w="9359367">
                <a:moveTo>
                  <a:pt x="0" y="0"/>
                </a:moveTo>
                <a:lnTo>
                  <a:pt x="9359367" y="0"/>
                </a:lnTo>
                <a:lnTo>
                  <a:pt x="9359367" y="7019525"/>
                </a:lnTo>
                <a:lnTo>
                  <a:pt x="0" y="7019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849848" y="1257300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50291C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FLOWCHART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218644" y="808320"/>
            <a:ext cx="2621501" cy="3631802"/>
          </a:xfrm>
          <a:custGeom>
            <a:avLst/>
            <a:gdLst/>
            <a:ahLst/>
            <a:cxnLst/>
            <a:rect r="r" b="b" t="t" l="l"/>
            <a:pathLst>
              <a:path h="3631802" w="2621501">
                <a:moveTo>
                  <a:pt x="0" y="3631801"/>
                </a:moveTo>
                <a:lnTo>
                  <a:pt x="2621500" y="3631801"/>
                </a:lnTo>
                <a:lnTo>
                  <a:pt x="2621500" y="0"/>
                </a:lnTo>
                <a:lnTo>
                  <a:pt x="0" y="0"/>
                </a:lnTo>
                <a:lnTo>
                  <a:pt x="0" y="363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437929" y="1095375"/>
            <a:ext cx="11804557" cy="15405559"/>
            <a:chOff x="0" y="0"/>
            <a:chExt cx="15739409" cy="20540745"/>
          </a:xfrm>
        </p:grpSpPr>
        <p:sp>
          <p:nvSpPr>
            <p:cNvPr name="Freeform 5" id="5"/>
            <p:cNvSpPr/>
            <p:nvPr/>
          </p:nvSpPr>
          <p:spPr>
            <a:xfrm flipH="false" flipV="false" rot="2592102">
              <a:off x="2152315" y="7276961"/>
              <a:ext cx="11434778" cy="10815636"/>
            </a:xfrm>
            <a:custGeom>
              <a:avLst/>
              <a:gdLst/>
              <a:ahLst/>
              <a:cxnLst/>
              <a:rect r="r" b="b" t="t" l="l"/>
              <a:pathLst>
                <a:path h="10815636" w="11434778">
                  <a:moveTo>
                    <a:pt x="0" y="0"/>
                  </a:moveTo>
                  <a:lnTo>
                    <a:pt x="11434779" y="0"/>
                  </a:lnTo>
                  <a:lnTo>
                    <a:pt x="11434779" y="10815636"/>
                  </a:lnTo>
                  <a:lnTo>
                    <a:pt x="0" y="10815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889548" y="4729198"/>
              <a:ext cx="1980156" cy="1940553"/>
            </a:xfrm>
            <a:custGeom>
              <a:avLst/>
              <a:gdLst/>
              <a:ahLst/>
              <a:cxnLst/>
              <a:rect r="r" b="b" t="t" l="l"/>
              <a:pathLst>
                <a:path h="1940553" w="1980156">
                  <a:moveTo>
                    <a:pt x="0" y="0"/>
                  </a:moveTo>
                  <a:lnTo>
                    <a:pt x="1980156" y="0"/>
                  </a:lnTo>
                  <a:lnTo>
                    <a:pt x="1980156" y="1940554"/>
                  </a:lnTo>
                  <a:lnTo>
                    <a:pt x="0" y="1940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094972" y="10807455"/>
              <a:ext cx="1634933" cy="1602235"/>
            </a:xfrm>
            <a:custGeom>
              <a:avLst/>
              <a:gdLst/>
              <a:ahLst/>
              <a:cxnLst/>
              <a:rect r="r" b="b" t="t" l="l"/>
              <a:pathLst>
                <a:path h="1602235" w="1634933">
                  <a:moveTo>
                    <a:pt x="0" y="0"/>
                  </a:moveTo>
                  <a:lnTo>
                    <a:pt x="1634933" y="0"/>
                  </a:lnTo>
                  <a:lnTo>
                    <a:pt x="1634933" y="1602235"/>
                  </a:lnTo>
                  <a:lnTo>
                    <a:pt x="0" y="160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381365" y="3565242"/>
              <a:ext cx="2780708" cy="2649256"/>
            </a:xfrm>
            <a:custGeom>
              <a:avLst/>
              <a:gdLst/>
              <a:ahLst/>
              <a:cxnLst/>
              <a:rect r="r" b="b" t="t" l="l"/>
              <a:pathLst>
                <a:path h="2649256" w="2780708">
                  <a:moveTo>
                    <a:pt x="0" y="0"/>
                  </a:moveTo>
                  <a:lnTo>
                    <a:pt x="2780708" y="0"/>
                  </a:lnTo>
                  <a:lnTo>
                    <a:pt x="2780708" y="2649256"/>
                  </a:lnTo>
                  <a:lnTo>
                    <a:pt x="0" y="2649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12431" y="838059"/>
              <a:ext cx="2352440" cy="2241234"/>
            </a:xfrm>
            <a:custGeom>
              <a:avLst/>
              <a:gdLst/>
              <a:ahLst/>
              <a:cxnLst/>
              <a:rect r="r" b="b" t="t" l="l"/>
              <a:pathLst>
                <a:path h="2241234" w="2352440">
                  <a:moveTo>
                    <a:pt x="0" y="0"/>
                  </a:moveTo>
                  <a:lnTo>
                    <a:pt x="2352441" y="0"/>
                  </a:lnTo>
                  <a:lnTo>
                    <a:pt x="2352441" y="2241234"/>
                  </a:lnTo>
                  <a:lnTo>
                    <a:pt x="0" y="2241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0290569" y="0"/>
              <a:ext cx="1130615" cy="1108003"/>
            </a:xfrm>
            <a:custGeom>
              <a:avLst/>
              <a:gdLst/>
              <a:ahLst/>
              <a:cxnLst/>
              <a:rect r="r" b="b" t="t" l="l"/>
              <a:pathLst>
                <a:path h="1108003" w="1130615">
                  <a:moveTo>
                    <a:pt x="0" y="0"/>
                  </a:moveTo>
                  <a:lnTo>
                    <a:pt x="1130616" y="0"/>
                  </a:lnTo>
                  <a:lnTo>
                    <a:pt x="1130616" y="1108003"/>
                  </a:lnTo>
                  <a:lnTo>
                    <a:pt x="0" y="1108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414119" y="7281166"/>
              <a:ext cx="3151414" cy="3088803"/>
            </a:xfrm>
            <a:custGeom>
              <a:avLst/>
              <a:gdLst/>
              <a:ahLst/>
              <a:cxnLst/>
              <a:rect r="r" b="b" t="t" l="l"/>
              <a:pathLst>
                <a:path h="3088803" w="3151414">
                  <a:moveTo>
                    <a:pt x="0" y="0"/>
                  </a:moveTo>
                  <a:lnTo>
                    <a:pt x="3151414" y="0"/>
                  </a:lnTo>
                  <a:lnTo>
                    <a:pt x="3151414" y="3088803"/>
                  </a:lnTo>
                  <a:lnTo>
                    <a:pt x="0" y="3088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6130605">
              <a:off x="6205611" y="8818836"/>
              <a:ext cx="3185318" cy="3217970"/>
            </a:xfrm>
            <a:custGeom>
              <a:avLst/>
              <a:gdLst/>
              <a:ahLst/>
              <a:cxnLst/>
              <a:rect r="r" b="b" t="t" l="l"/>
              <a:pathLst>
                <a:path h="3217970" w="3185318">
                  <a:moveTo>
                    <a:pt x="0" y="0"/>
                  </a:moveTo>
                  <a:lnTo>
                    <a:pt x="3185318" y="0"/>
                  </a:lnTo>
                  <a:lnTo>
                    <a:pt x="3185318" y="3217970"/>
                  </a:lnTo>
                  <a:lnTo>
                    <a:pt x="0" y="3217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618721" y="2812903"/>
            <a:ext cx="9750158" cy="2050033"/>
          </a:xfrm>
          <a:custGeom>
            <a:avLst/>
            <a:gdLst/>
            <a:ahLst/>
            <a:cxnLst/>
            <a:rect r="r" b="b" t="t" l="l"/>
            <a:pathLst>
              <a:path h="2050033" w="9750158">
                <a:moveTo>
                  <a:pt x="0" y="0"/>
                </a:moveTo>
                <a:lnTo>
                  <a:pt x="9750159" y="0"/>
                </a:lnTo>
                <a:lnTo>
                  <a:pt x="9750159" y="2050034"/>
                </a:lnTo>
                <a:lnTo>
                  <a:pt x="0" y="20500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22457" y="5143500"/>
            <a:ext cx="1792528" cy="1782751"/>
          </a:xfrm>
          <a:custGeom>
            <a:avLst/>
            <a:gdLst/>
            <a:ahLst/>
            <a:cxnLst/>
            <a:rect r="r" b="b" t="t" l="l"/>
            <a:pathLst>
              <a:path h="1782751" w="1792528">
                <a:moveTo>
                  <a:pt x="0" y="0"/>
                </a:moveTo>
                <a:lnTo>
                  <a:pt x="1792528" y="0"/>
                </a:lnTo>
                <a:lnTo>
                  <a:pt x="1792528" y="1782751"/>
                </a:lnTo>
                <a:lnTo>
                  <a:pt x="0" y="178275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46767" y="7202476"/>
            <a:ext cx="2669803" cy="2122895"/>
          </a:xfrm>
          <a:custGeom>
            <a:avLst/>
            <a:gdLst/>
            <a:ahLst/>
            <a:cxnLst/>
            <a:rect r="r" b="b" t="t" l="l"/>
            <a:pathLst>
              <a:path h="2122895" w="2669803">
                <a:moveTo>
                  <a:pt x="0" y="0"/>
                </a:moveTo>
                <a:lnTo>
                  <a:pt x="2669803" y="0"/>
                </a:lnTo>
                <a:lnTo>
                  <a:pt x="2669803" y="2122895"/>
                </a:lnTo>
                <a:lnTo>
                  <a:pt x="0" y="212289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103546" t="-41941" r="-96307" b="-5590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49848" y="1561490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383C82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TEKNOLOGI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49848" y="5415752"/>
            <a:ext cx="7061176" cy="5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sz="46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Dalam projek ini menggunakan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49848" y="6464971"/>
            <a:ext cx="5924325" cy="271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4724" indent="-507362" lvl="1">
              <a:lnSpc>
                <a:spcPts val="4229"/>
              </a:lnSpc>
              <a:buFont typeface="Arial"/>
              <a:buChar char="•"/>
            </a:pPr>
            <a:r>
              <a:rPr lang="en-US" sz="46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Streamlit</a:t>
            </a:r>
          </a:p>
          <a:p>
            <a:pPr algn="l" marL="1014724" indent="-507362" lvl="1">
              <a:lnSpc>
                <a:spcPts val="4229"/>
              </a:lnSpc>
              <a:buFont typeface="Arial"/>
              <a:buChar char="•"/>
            </a:pPr>
            <a:r>
              <a:rPr lang="en-US" sz="46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Variabel dan Operator</a:t>
            </a:r>
          </a:p>
          <a:p>
            <a:pPr algn="l" marL="1014724" indent="-507362" lvl="1">
              <a:lnSpc>
                <a:spcPts val="4229"/>
              </a:lnSpc>
              <a:buFont typeface="Arial"/>
              <a:buChar char="•"/>
            </a:pPr>
            <a:r>
              <a:rPr lang="en-US" sz="46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If, Else, Elif</a:t>
            </a:r>
          </a:p>
          <a:p>
            <a:pPr algn="l" marL="1014724" indent="-507362" lvl="1">
              <a:lnSpc>
                <a:spcPts val="4229"/>
              </a:lnSpc>
              <a:buFont typeface="Arial"/>
              <a:buChar char="•"/>
            </a:pPr>
            <a:r>
              <a:rPr lang="en-US" sz="46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For While</a:t>
            </a:r>
          </a:p>
          <a:p>
            <a:pPr algn="l" marL="1014724" indent="-507362" lvl="1">
              <a:lnSpc>
                <a:spcPts val="4229"/>
              </a:lnSpc>
              <a:buFont typeface="Arial"/>
              <a:buChar char="•"/>
            </a:pPr>
            <a:r>
              <a:rPr lang="en-US" sz="4699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Function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218644" y="808320"/>
            <a:ext cx="2621501" cy="3631802"/>
          </a:xfrm>
          <a:custGeom>
            <a:avLst/>
            <a:gdLst/>
            <a:ahLst/>
            <a:cxnLst/>
            <a:rect r="r" b="b" t="t" l="l"/>
            <a:pathLst>
              <a:path h="3631802" w="2621501">
                <a:moveTo>
                  <a:pt x="0" y="3631801"/>
                </a:moveTo>
                <a:lnTo>
                  <a:pt x="2621500" y="3631801"/>
                </a:lnTo>
                <a:lnTo>
                  <a:pt x="2621500" y="0"/>
                </a:lnTo>
                <a:lnTo>
                  <a:pt x="0" y="0"/>
                </a:lnTo>
                <a:lnTo>
                  <a:pt x="0" y="363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437929" y="1095375"/>
            <a:ext cx="11804557" cy="15405559"/>
            <a:chOff x="0" y="0"/>
            <a:chExt cx="15739409" cy="20540745"/>
          </a:xfrm>
        </p:grpSpPr>
        <p:sp>
          <p:nvSpPr>
            <p:cNvPr name="Freeform 5" id="5"/>
            <p:cNvSpPr/>
            <p:nvPr/>
          </p:nvSpPr>
          <p:spPr>
            <a:xfrm flipH="false" flipV="false" rot="2592102">
              <a:off x="2152315" y="7276961"/>
              <a:ext cx="11434778" cy="10815636"/>
            </a:xfrm>
            <a:custGeom>
              <a:avLst/>
              <a:gdLst/>
              <a:ahLst/>
              <a:cxnLst/>
              <a:rect r="r" b="b" t="t" l="l"/>
              <a:pathLst>
                <a:path h="10815636" w="11434778">
                  <a:moveTo>
                    <a:pt x="0" y="0"/>
                  </a:moveTo>
                  <a:lnTo>
                    <a:pt x="11434779" y="0"/>
                  </a:lnTo>
                  <a:lnTo>
                    <a:pt x="11434779" y="10815636"/>
                  </a:lnTo>
                  <a:lnTo>
                    <a:pt x="0" y="10815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889548" y="4729198"/>
              <a:ext cx="1980156" cy="1940553"/>
            </a:xfrm>
            <a:custGeom>
              <a:avLst/>
              <a:gdLst/>
              <a:ahLst/>
              <a:cxnLst/>
              <a:rect r="r" b="b" t="t" l="l"/>
              <a:pathLst>
                <a:path h="1940553" w="1980156">
                  <a:moveTo>
                    <a:pt x="0" y="0"/>
                  </a:moveTo>
                  <a:lnTo>
                    <a:pt x="1980156" y="0"/>
                  </a:lnTo>
                  <a:lnTo>
                    <a:pt x="1980156" y="1940554"/>
                  </a:lnTo>
                  <a:lnTo>
                    <a:pt x="0" y="1940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094972" y="10807455"/>
              <a:ext cx="1634933" cy="1602235"/>
            </a:xfrm>
            <a:custGeom>
              <a:avLst/>
              <a:gdLst/>
              <a:ahLst/>
              <a:cxnLst/>
              <a:rect r="r" b="b" t="t" l="l"/>
              <a:pathLst>
                <a:path h="1602235" w="1634933">
                  <a:moveTo>
                    <a:pt x="0" y="0"/>
                  </a:moveTo>
                  <a:lnTo>
                    <a:pt x="1634933" y="0"/>
                  </a:lnTo>
                  <a:lnTo>
                    <a:pt x="1634933" y="1602235"/>
                  </a:lnTo>
                  <a:lnTo>
                    <a:pt x="0" y="160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381365" y="3565242"/>
              <a:ext cx="2780708" cy="2649256"/>
            </a:xfrm>
            <a:custGeom>
              <a:avLst/>
              <a:gdLst/>
              <a:ahLst/>
              <a:cxnLst/>
              <a:rect r="r" b="b" t="t" l="l"/>
              <a:pathLst>
                <a:path h="2649256" w="2780708">
                  <a:moveTo>
                    <a:pt x="0" y="0"/>
                  </a:moveTo>
                  <a:lnTo>
                    <a:pt x="2780708" y="0"/>
                  </a:lnTo>
                  <a:lnTo>
                    <a:pt x="2780708" y="2649256"/>
                  </a:lnTo>
                  <a:lnTo>
                    <a:pt x="0" y="2649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12431" y="838059"/>
              <a:ext cx="2352440" cy="2241234"/>
            </a:xfrm>
            <a:custGeom>
              <a:avLst/>
              <a:gdLst/>
              <a:ahLst/>
              <a:cxnLst/>
              <a:rect r="r" b="b" t="t" l="l"/>
              <a:pathLst>
                <a:path h="2241234" w="2352440">
                  <a:moveTo>
                    <a:pt x="0" y="0"/>
                  </a:moveTo>
                  <a:lnTo>
                    <a:pt x="2352441" y="0"/>
                  </a:lnTo>
                  <a:lnTo>
                    <a:pt x="2352441" y="2241234"/>
                  </a:lnTo>
                  <a:lnTo>
                    <a:pt x="0" y="2241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0290569" y="0"/>
              <a:ext cx="1130615" cy="1108003"/>
            </a:xfrm>
            <a:custGeom>
              <a:avLst/>
              <a:gdLst/>
              <a:ahLst/>
              <a:cxnLst/>
              <a:rect r="r" b="b" t="t" l="l"/>
              <a:pathLst>
                <a:path h="1108003" w="1130615">
                  <a:moveTo>
                    <a:pt x="0" y="0"/>
                  </a:moveTo>
                  <a:lnTo>
                    <a:pt x="1130616" y="0"/>
                  </a:lnTo>
                  <a:lnTo>
                    <a:pt x="1130616" y="1108003"/>
                  </a:lnTo>
                  <a:lnTo>
                    <a:pt x="0" y="1108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414119" y="7281166"/>
              <a:ext cx="3151414" cy="3088803"/>
            </a:xfrm>
            <a:custGeom>
              <a:avLst/>
              <a:gdLst/>
              <a:ahLst/>
              <a:cxnLst/>
              <a:rect r="r" b="b" t="t" l="l"/>
              <a:pathLst>
                <a:path h="3088803" w="3151414">
                  <a:moveTo>
                    <a:pt x="0" y="0"/>
                  </a:moveTo>
                  <a:lnTo>
                    <a:pt x="3151414" y="0"/>
                  </a:lnTo>
                  <a:lnTo>
                    <a:pt x="3151414" y="3088803"/>
                  </a:lnTo>
                  <a:lnTo>
                    <a:pt x="0" y="3088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6130605">
              <a:off x="6205611" y="8818836"/>
              <a:ext cx="3185318" cy="3217970"/>
            </a:xfrm>
            <a:custGeom>
              <a:avLst/>
              <a:gdLst/>
              <a:ahLst/>
              <a:cxnLst/>
              <a:rect r="r" b="b" t="t" l="l"/>
              <a:pathLst>
                <a:path h="3217970" w="3185318">
                  <a:moveTo>
                    <a:pt x="0" y="0"/>
                  </a:moveTo>
                  <a:lnTo>
                    <a:pt x="3185318" y="0"/>
                  </a:lnTo>
                  <a:lnTo>
                    <a:pt x="3185318" y="3217970"/>
                  </a:lnTo>
                  <a:lnTo>
                    <a:pt x="0" y="3217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849848" y="1871745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383C82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FITUR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06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070992" y="3183842"/>
            <a:ext cx="3598716" cy="2512558"/>
            <a:chOff x="0" y="0"/>
            <a:chExt cx="4798288" cy="33500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98288" cy="3350078"/>
            </a:xfrm>
            <a:custGeom>
              <a:avLst/>
              <a:gdLst/>
              <a:ahLst/>
              <a:cxnLst/>
              <a:rect r="r" b="b" t="t" l="l"/>
              <a:pathLst>
                <a:path h="3350078" w="4798288">
                  <a:moveTo>
                    <a:pt x="0" y="0"/>
                  </a:moveTo>
                  <a:lnTo>
                    <a:pt x="4798288" y="0"/>
                  </a:lnTo>
                  <a:lnTo>
                    <a:pt x="4798288" y="3350078"/>
                  </a:lnTo>
                  <a:lnTo>
                    <a:pt x="0" y="3350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411603" y="1001939"/>
              <a:ext cx="3975082" cy="1460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4499">
                  <a:solidFill>
                    <a:srgbClr val="2A441E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Menghitung </a:t>
              </a:r>
            </a:p>
            <a:p>
              <a:pPr algn="ctr">
                <a:lnSpc>
                  <a:spcPts val="4049"/>
                </a:lnSpc>
              </a:pPr>
              <a:r>
                <a:rPr lang="en-US" sz="4499">
                  <a:solidFill>
                    <a:srgbClr val="2A441E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Jarak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144818" y="3183842"/>
            <a:ext cx="3598716" cy="2512558"/>
            <a:chOff x="0" y="0"/>
            <a:chExt cx="4798288" cy="33500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98288" cy="3350078"/>
            </a:xfrm>
            <a:custGeom>
              <a:avLst/>
              <a:gdLst/>
              <a:ahLst/>
              <a:cxnLst/>
              <a:rect r="r" b="b" t="t" l="l"/>
              <a:pathLst>
                <a:path h="3350078" w="4798288">
                  <a:moveTo>
                    <a:pt x="0" y="0"/>
                  </a:moveTo>
                  <a:lnTo>
                    <a:pt x="4798288" y="0"/>
                  </a:lnTo>
                  <a:lnTo>
                    <a:pt x="4798288" y="3350078"/>
                  </a:lnTo>
                  <a:lnTo>
                    <a:pt x="0" y="3350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11603" y="1001939"/>
              <a:ext cx="3975082" cy="1460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4499">
                  <a:solidFill>
                    <a:srgbClr val="2A441E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Menghitung </a:t>
              </a:r>
            </a:p>
            <a:p>
              <a:pPr algn="ctr">
                <a:lnSpc>
                  <a:spcPts val="4049"/>
                </a:lnSpc>
              </a:pPr>
              <a:r>
                <a:rPr lang="en-US" sz="4499">
                  <a:solidFill>
                    <a:srgbClr val="2A441E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Waktu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716754" y="6398275"/>
            <a:ext cx="3598716" cy="2512558"/>
            <a:chOff x="0" y="0"/>
            <a:chExt cx="4798288" cy="33500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98288" cy="3350078"/>
            </a:xfrm>
            <a:custGeom>
              <a:avLst/>
              <a:gdLst/>
              <a:ahLst/>
              <a:cxnLst/>
              <a:rect r="r" b="b" t="t" l="l"/>
              <a:pathLst>
                <a:path h="3350078" w="4798288">
                  <a:moveTo>
                    <a:pt x="0" y="0"/>
                  </a:moveTo>
                  <a:lnTo>
                    <a:pt x="4798288" y="0"/>
                  </a:lnTo>
                  <a:lnTo>
                    <a:pt x="4798288" y="3350078"/>
                  </a:lnTo>
                  <a:lnTo>
                    <a:pt x="0" y="3350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411603" y="1001939"/>
              <a:ext cx="3975082" cy="1460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4499">
                  <a:solidFill>
                    <a:srgbClr val="2A441E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Menghitung </a:t>
              </a:r>
            </a:p>
            <a:p>
              <a:pPr algn="ctr">
                <a:lnSpc>
                  <a:spcPts val="4049"/>
                </a:lnSpc>
              </a:pPr>
              <a:r>
                <a:rPr lang="en-US" sz="4499">
                  <a:solidFill>
                    <a:srgbClr val="2A441E"/>
                  </a:solidFill>
                  <a:latin typeface="KG Primary Penmanship"/>
                  <a:ea typeface="KG Primary Penmanship"/>
                  <a:cs typeface="KG Primary Penmanship"/>
                  <a:sym typeface="KG Primary Penmanship"/>
                </a:rPr>
                <a:t>Kecepatan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102414">
            <a:off x="-1447942" y="-3309873"/>
            <a:ext cx="5811487" cy="5496821"/>
          </a:xfrm>
          <a:custGeom>
            <a:avLst/>
            <a:gdLst/>
            <a:ahLst/>
            <a:cxnLst/>
            <a:rect r="r" b="b" t="t" l="l"/>
            <a:pathLst>
              <a:path h="5496821" w="5811487">
                <a:moveTo>
                  <a:pt x="0" y="0"/>
                </a:moveTo>
                <a:lnTo>
                  <a:pt x="5811487" y="0"/>
                </a:lnTo>
                <a:lnTo>
                  <a:pt x="5811487" y="5496820"/>
                </a:lnTo>
                <a:lnTo>
                  <a:pt x="0" y="5496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59" y="3062866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1" y="0"/>
                </a:lnTo>
                <a:lnTo>
                  <a:pt x="917311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79596" y="594583"/>
            <a:ext cx="1123180" cy="1100716"/>
          </a:xfrm>
          <a:custGeom>
            <a:avLst/>
            <a:gdLst/>
            <a:ahLst/>
            <a:cxnLst/>
            <a:rect r="r" b="b" t="t" l="l"/>
            <a:pathLst>
              <a:path h="1100716" w="1123180">
                <a:moveTo>
                  <a:pt x="0" y="0"/>
                </a:moveTo>
                <a:lnTo>
                  <a:pt x="1123180" y="0"/>
                </a:lnTo>
                <a:lnTo>
                  <a:pt x="1123180" y="1100716"/>
                </a:lnTo>
                <a:lnTo>
                  <a:pt x="0" y="1100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89488">
            <a:off x="505022" y="1257760"/>
            <a:ext cx="1589565" cy="1582452"/>
          </a:xfrm>
          <a:custGeom>
            <a:avLst/>
            <a:gdLst/>
            <a:ahLst/>
            <a:cxnLst/>
            <a:rect r="r" b="b" t="t" l="l"/>
            <a:pathLst>
              <a:path h="1582452" w="1589565">
                <a:moveTo>
                  <a:pt x="0" y="0"/>
                </a:moveTo>
                <a:lnTo>
                  <a:pt x="1589565" y="0"/>
                </a:lnTo>
                <a:lnTo>
                  <a:pt x="1589565" y="1582452"/>
                </a:lnTo>
                <a:lnTo>
                  <a:pt x="0" y="15824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9805" y="263126"/>
            <a:ext cx="1630846" cy="1534163"/>
          </a:xfrm>
          <a:custGeom>
            <a:avLst/>
            <a:gdLst/>
            <a:ahLst/>
            <a:cxnLst/>
            <a:rect r="r" b="b" t="t" l="l"/>
            <a:pathLst>
              <a:path h="1534163" w="1630846">
                <a:moveTo>
                  <a:pt x="0" y="0"/>
                </a:moveTo>
                <a:lnTo>
                  <a:pt x="1630845" y="0"/>
                </a:lnTo>
                <a:lnTo>
                  <a:pt x="1630845" y="1534162"/>
                </a:lnTo>
                <a:lnTo>
                  <a:pt x="0" y="15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56273" y="1857224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DESIGN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627489" y="2958634"/>
            <a:ext cx="13033022" cy="5685656"/>
          </a:xfrm>
          <a:custGeom>
            <a:avLst/>
            <a:gdLst/>
            <a:ahLst/>
            <a:cxnLst/>
            <a:rect r="r" b="b" t="t" l="l"/>
            <a:pathLst>
              <a:path h="5685656" w="13033022">
                <a:moveTo>
                  <a:pt x="0" y="0"/>
                </a:moveTo>
                <a:lnTo>
                  <a:pt x="13033022" y="0"/>
                </a:lnTo>
                <a:lnTo>
                  <a:pt x="13033022" y="5685656"/>
                </a:lnTo>
                <a:lnTo>
                  <a:pt x="0" y="56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897044">
            <a:off x="-4439262" y="6578424"/>
            <a:ext cx="7673339" cy="10444950"/>
            <a:chOff x="0" y="0"/>
            <a:chExt cx="6350000" cy="8643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7897044">
            <a:off x="15053922" y="-6095184"/>
            <a:ext cx="7673339" cy="10444950"/>
            <a:chOff x="0" y="0"/>
            <a:chExt cx="6350000" cy="864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8642350"/>
            </a:xfrm>
            <a:custGeom>
              <a:avLst/>
              <a:gdLst/>
              <a:ahLst/>
              <a:cxnLst/>
              <a:rect r="r" b="b" t="t" l="l"/>
              <a:pathLst>
                <a:path h="8642350" w="6350000">
                  <a:moveTo>
                    <a:pt x="6350000" y="624840"/>
                  </a:moveTo>
                  <a:cubicBezTo>
                    <a:pt x="6350000" y="543560"/>
                    <a:pt x="6309360" y="472440"/>
                    <a:pt x="6247130" y="430530"/>
                  </a:cubicBezTo>
                  <a:cubicBezTo>
                    <a:pt x="6259830" y="422910"/>
                    <a:pt x="6271260" y="412750"/>
                    <a:pt x="6281420" y="402590"/>
                  </a:cubicBezTo>
                  <a:cubicBezTo>
                    <a:pt x="6324600" y="358140"/>
                    <a:pt x="6350000" y="298450"/>
                    <a:pt x="6350000" y="236220"/>
                  </a:cubicBezTo>
                  <a:cubicBezTo>
                    <a:pt x="6350000" y="173990"/>
                    <a:pt x="6324600" y="114300"/>
                    <a:pt x="6281420" y="69850"/>
                  </a:cubicBezTo>
                  <a:cubicBezTo>
                    <a:pt x="6236970" y="25400"/>
                    <a:pt x="6176010" y="0"/>
                    <a:pt x="6115050" y="0"/>
                  </a:cubicBezTo>
                  <a:cubicBezTo>
                    <a:pt x="6052820" y="0"/>
                    <a:pt x="5991860" y="25400"/>
                    <a:pt x="5948680" y="68580"/>
                  </a:cubicBezTo>
                  <a:cubicBezTo>
                    <a:pt x="5937250" y="80010"/>
                    <a:pt x="5927090" y="92710"/>
                    <a:pt x="5919470" y="105410"/>
                  </a:cubicBezTo>
                  <a:cubicBezTo>
                    <a:pt x="5877560" y="41910"/>
                    <a:pt x="5805170" y="0"/>
                    <a:pt x="5723890" y="0"/>
                  </a:cubicBezTo>
                  <a:cubicBezTo>
                    <a:pt x="5642610" y="0"/>
                    <a:pt x="5570220" y="41910"/>
                    <a:pt x="5528310" y="105410"/>
                  </a:cubicBezTo>
                  <a:cubicBezTo>
                    <a:pt x="5486400" y="41910"/>
                    <a:pt x="5414010" y="0"/>
                    <a:pt x="5332730" y="0"/>
                  </a:cubicBezTo>
                  <a:cubicBezTo>
                    <a:pt x="5250180" y="0"/>
                    <a:pt x="5179060" y="41910"/>
                    <a:pt x="5137150" y="105410"/>
                  </a:cubicBezTo>
                  <a:cubicBezTo>
                    <a:pt x="5095241" y="41910"/>
                    <a:pt x="5022850" y="0"/>
                    <a:pt x="4941570" y="0"/>
                  </a:cubicBezTo>
                  <a:cubicBezTo>
                    <a:pt x="4860291" y="0"/>
                    <a:pt x="4787900" y="41910"/>
                    <a:pt x="4745990" y="105410"/>
                  </a:cubicBezTo>
                  <a:cubicBezTo>
                    <a:pt x="4704080" y="41910"/>
                    <a:pt x="4631690" y="0"/>
                    <a:pt x="4550410" y="0"/>
                  </a:cubicBezTo>
                  <a:cubicBezTo>
                    <a:pt x="4469130" y="0"/>
                    <a:pt x="4396740" y="41910"/>
                    <a:pt x="4354830" y="105410"/>
                  </a:cubicBezTo>
                  <a:cubicBezTo>
                    <a:pt x="4312920" y="41910"/>
                    <a:pt x="4240530" y="0"/>
                    <a:pt x="4159250" y="0"/>
                  </a:cubicBezTo>
                  <a:cubicBezTo>
                    <a:pt x="4077970" y="0"/>
                    <a:pt x="4005580" y="41910"/>
                    <a:pt x="3963670" y="105410"/>
                  </a:cubicBezTo>
                  <a:cubicBezTo>
                    <a:pt x="3921761" y="41910"/>
                    <a:pt x="3849370" y="0"/>
                    <a:pt x="3768091" y="0"/>
                  </a:cubicBezTo>
                  <a:cubicBezTo>
                    <a:pt x="3686811" y="0"/>
                    <a:pt x="3614420" y="41910"/>
                    <a:pt x="3572511" y="105410"/>
                  </a:cubicBezTo>
                  <a:cubicBezTo>
                    <a:pt x="3530601" y="41910"/>
                    <a:pt x="3458211" y="0"/>
                    <a:pt x="3376931" y="0"/>
                  </a:cubicBezTo>
                  <a:cubicBezTo>
                    <a:pt x="3295651" y="0"/>
                    <a:pt x="3216910" y="41910"/>
                    <a:pt x="3175000" y="105410"/>
                  </a:cubicBezTo>
                  <a:cubicBezTo>
                    <a:pt x="3133090" y="41910"/>
                    <a:pt x="3060700" y="0"/>
                    <a:pt x="2979420" y="0"/>
                  </a:cubicBezTo>
                  <a:cubicBezTo>
                    <a:pt x="2898140" y="0"/>
                    <a:pt x="2825750" y="41910"/>
                    <a:pt x="2783840" y="105410"/>
                  </a:cubicBezTo>
                  <a:cubicBezTo>
                    <a:pt x="2741930" y="41910"/>
                    <a:pt x="2669540" y="0"/>
                    <a:pt x="2588260" y="0"/>
                  </a:cubicBezTo>
                  <a:cubicBezTo>
                    <a:pt x="2505710" y="0"/>
                    <a:pt x="2434590" y="41910"/>
                    <a:pt x="2392680" y="105410"/>
                  </a:cubicBezTo>
                  <a:cubicBezTo>
                    <a:pt x="2350770" y="41910"/>
                    <a:pt x="2278380" y="0"/>
                    <a:pt x="2197100" y="0"/>
                  </a:cubicBezTo>
                  <a:cubicBezTo>
                    <a:pt x="2115820" y="0"/>
                    <a:pt x="2043430" y="41910"/>
                    <a:pt x="2001520" y="105410"/>
                  </a:cubicBezTo>
                  <a:cubicBezTo>
                    <a:pt x="1959610" y="41910"/>
                    <a:pt x="1887220" y="0"/>
                    <a:pt x="1805941" y="0"/>
                  </a:cubicBezTo>
                  <a:cubicBezTo>
                    <a:pt x="1723391" y="0"/>
                    <a:pt x="1652270" y="41910"/>
                    <a:pt x="1610361" y="105410"/>
                  </a:cubicBezTo>
                  <a:cubicBezTo>
                    <a:pt x="1568450" y="41910"/>
                    <a:pt x="1496061" y="0"/>
                    <a:pt x="1414781" y="0"/>
                  </a:cubicBezTo>
                  <a:cubicBezTo>
                    <a:pt x="1329691" y="0"/>
                    <a:pt x="1257300" y="41910"/>
                    <a:pt x="1215391" y="105410"/>
                  </a:cubicBezTo>
                  <a:cubicBezTo>
                    <a:pt x="1173481" y="41910"/>
                    <a:pt x="1101091" y="0"/>
                    <a:pt x="1019811" y="0"/>
                  </a:cubicBezTo>
                  <a:cubicBezTo>
                    <a:pt x="937261" y="0"/>
                    <a:pt x="866141" y="41910"/>
                    <a:pt x="824231" y="105410"/>
                  </a:cubicBezTo>
                  <a:cubicBezTo>
                    <a:pt x="782321" y="41910"/>
                    <a:pt x="709931" y="0"/>
                    <a:pt x="628650" y="0"/>
                  </a:cubicBezTo>
                  <a:cubicBezTo>
                    <a:pt x="544830" y="0"/>
                    <a:pt x="473710" y="41910"/>
                    <a:pt x="431800" y="105410"/>
                  </a:cubicBezTo>
                  <a:cubicBezTo>
                    <a:pt x="422910" y="92710"/>
                    <a:pt x="412750" y="80010"/>
                    <a:pt x="402590" y="68580"/>
                  </a:cubicBezTo>
                  <a:cubicBezTo>
                    <a:pt x="358140" y="25400"/>
                    <a:pt x="297180" y="0"/>
                    <a:pt x="234950" y="0"/>
                  </a:cubicBezTo>
                  <a:cubicBezTo>
                    <a:pt x="172720" y="0"/>
                    <a:pt x="113030" y="25400"/>
                    <a:pt x="68580" y="68580"/>
                  </a:cubicBezTo>
                  <a:cubicBezTo>
                    <a:pt x="25400" y="113030"/>
                    <a:pt x="0" y="172720"/>
                    <a:pt x="0" y="234950"/>
                  </a:cubicBezTo>
                  <a:cubicBezTo>
                    <a:pt x="0" y="297180"/>
                    <a:pt x="25400" y="356870"/>
                    <a:pt x="68580" y="401320"/>
                  </a:cubicBezTo>
                  <a:cubicBezTo>
                    <a:pt x="78740" y="411480"/>
                    <a:pt x="90170" y="421640"/>
                    <a:pt x="102870" y="429260"/>
                  </a:cubicBezTo>
                  <a:cubicBezTo>
                    <a:pt x="40640" y="472440"/>
                    <a:pt x="0" y="543560"/>
                    <a:pt x="0" y="624840"/>
                  </a:cubicBezTo>
                  <a:cubicBezTo>
                    <a:pt x="0" y="706120"/>
                    <a:pt x="40640" y="777240"/>
                    <a:pt x="102870" y="819150"/>
                  </a:cubicBezTo>
                  <a:cubicBezTo>
                    <a:pt x="40640" y="861060"/>
                    <a:pt x="0" y="932180"/>
                    <a:pt x="0" y="1013460"/>
                  </a:cubicBezTo>
                  <a:cubicBezTo>
                    <a:pt x="0" y="1094740"/>
                    <a:pt x="40640" y="1165860"/>
                    <a:pt x="102870" y="1207770"/>
                  </a:cubicBezTo>
                  <a:cubicBezTo>
                    <a:pt x="40640" y="1249680"/>
                    <a:pt x="0" y="1322070"/>
                    <a:pt x="0" y="1402080"/>
                  </a:cubicBezTo>
                  <a:cubicBezTo>
                    <a:pt x="0" y="1483360"/>
                    <a:pt x="40640" y="1554480"/>
                    <a:pt x="102870" y="1596390"/>
                  </a:cubicBezTo>
                  <a:cubicBezTo>
                    <a:pt x="40640" y="1638300"/>
                    <a:pt x="0" y="1709420"/>
                    <a:pt x="0" y="1790700"/>
                  </a:cubicBezTo>
                  <a:cubicBezTo>
                    <a:pt x="0" y="1871980"/>
                    <a:pt x="40640" y="1943100"/>
                    <a:pt x="102870" y="1985010"/>
                  </a:cubicBezTo>
                  <a:cubicBezTo>
                    <a:pt x="40640" y="2026920"/>
                    <a:pt x="0" y="2099310"/>
                    <a:pt x="0" y="2179320"/>
                  </a:cubicBezTo>
                  <a:cubicBezTo>
                    <a:pt x="0" y="2260600"/>
                    <a:pt x="40640" y="2331720"/>
                    <a:pt x="102870" y="2373630"/>
                  </a:cubicBezTo>
                  <a:cubicBezTo>
                    <a:pt x="40640" y="2418080"/>
                    <a:pt x="0" y="2489200"/>
                    <a:pt x="0" y="2570480"/>
                  </a:cubicBezTo>
                  <a:cubicBezTo>
                    <a:pt x="0" y="2651760"/>
                    <a:pt x="40640" y="2722880"/>
                    <a:pt x="102870" y="2764790"/>
                  </a:cubicBezTo>
                  <a:cubicBezTo>
                    <a:pt x="40640" y="2806700"/>
                    <a:pt x="0" y="2879090"/>
                    <a:pt x="0" y="2959100"/>
                  </a:cubicBezTo>
                  <a:cubicBezTo>
                    <a:pt x="0" y="3040380"/>
                    <a:pt x="40640" y="3111500"/>
                    <a:pt x="102870" y="3153410"/>
                  </a:cubicBezTo>
                  <a:cubicBezTo>
                    <a:pt x="40640" y="3195320"/>
                    <a:pt x="0" y="3266440"/>
                    <a:pt x="0" y="3347720"/>
                  </a:cubicBezTo>
                  <a:cubicBezTo>
                    <a:pt x="0" y="3429000"/>
                    <a:pt x="40640" y="3500120"/>
                    <a:pt x="102870" y="3542030"/>
                  </a:cubicBezTo>
                  <a:cubicBezTo>
                    <a:pt x="40640" y="3583940"/>
                    <a:pt x="0" y="3655060"/>
                    <a:pt x="0" y="3736340"/>
                  </a:cubicBezTo>
                  <a:cubicBezTo>
                    <a:pt x="0" y="3817620"/>
                    <a:pt x="40640" y="3888740"/>
                    <a:pt x="102870" y="3930650"/>
                  </a:cubicBezTo>
                  <a:cubicBezTo>
                    <a:pt x="40640" y="3973830"/>
                    <a:pt x="0" y="4044950"/>
                    <a:pt x="0" y="4124959"/>
                  </a:cubicBezTo>
                  <a:cubicBezTo>
                    <a:pt x="0" y="4206239"/>
                    <a:pt x="40640" y="4277359"/>
                    <a:pt x="102870" y="4319269"/>
                  </a:cubicBezTo>
                  <a:cubicBezTo>
                    <a:pt x="40640" y="4361180"/>
                    <a:pt x="0" y="4432300"/>
                    <a:pt x="0" y="4513580"/>
                  </a:cubicBezTo>
                  <a:cubicBezTo>
                    <a:pt x="0" y="4594860"/>
                    <a:pt x="40640" y="4665980"/>
                    <a:pt x="102870" y="4707890"/>
                  </a:cubicBezTo>
                  <a:cubicBezTo>
                    <a:pt x="40640" y="4749800"/>
                    <a:pt x="0" y="4820920"/>
                    <a:pt x="0" y="4902200"/>
                  </a:cubicBezTo>
                  <a:cubicBezTo>
                    <a:pt x="0" y="4983480"/>
                    <a:pt x="40640" y="5054600"/>
                    <a:pt x="102870" y="5096510"/>
                  </a:cubicBezTo>
                  <a:cubicBezTo>
                    <a:pt x="40640" y="5138420"/>
                    <a:pt x="0" y="5210810"/>
                    <a:pt x="0" y="5290820"/>
                  </a:cubicBezTo>
                  <a:cubicBezTo>
                    <a:pt x="0" y="5372100"/>
                    <a:pt x="40640" y="5443220"/>
                    <a:pt x="102870" y="5485130"/>
                  </a:cubicBezTo>
                  <a:cubicBezTo>
                    <a:pt x="40640" y="5527039"/>
                    <a:pt x="0" y="5598159"/>
                    <a:pt x="0" y="5679439"/>
                  </a:cubicBezTo>
                  <a:cubicBezTo>
                    <a:pt x="0" y="5760719"/>
                    <a:pt x="40640" y="5831839"/>
                    <a:pt x="102870" y="5873749"/>
                  </a:cubicBezTo>
                  <a:cubicBezTo>
                    <a:pt x="40640" y="5915659"/>
                    <a:pt x="0" y="5986779"/>
                    <a:pt x="0" y="6068059"/>
                  </a:cubicBezTo>
                  <a:cubicBezTo>
                    <a:pt x="0" y="6149339"/>
                    <a:pt x="40640" y="6220459"/>
                    <a:pt x="102870" y="6262369"/>
                  </a:cubicBezTo>
                  <a:cubicBezTo>
                    <a:pt x="40640" y="6304280"/>
                    <a:pt x="0" y="6375400"/>
                    <a:pt x="0" y="6456680"/>
                  </a:cubicBezTo>
                  <a:cubicBezTo>
                    <a:pt x="0" y="6537960"/>
                    <a:pt x="40640" y="6609080"/>
                    <a:pt x="102870" y="6650990"/>
                  </a:cubicBezTo>
                  <a:cubicBezTo>
                    <a:pt x="40640" y="6692900"/>
                    <a:pt x="0" y="6764020"/>
                    <a:pt x="0" y="6845300"/>
                  </a:cubicBezTo>
                  <a:cubicBezTo>
                    <a:pt x="0" y="6926580"/>
                    <a:pt x="40640" y="6997700"/>
                    <a:pt x="102870" y="7039610"/>
                  </a:cubicBezTo>
                  <a:cubicBezTo>
                    <a:pt x="40640" y="7082790"/>
                    <a:pt x="0" y="7153910"/>
                    <a:pt x="0" y="7233920"/>
                  </a:cubicBezTo>
                  <a:cubicBezTo>
                    <a:pt x="0" y="7315200"/>
                    <a:pt x="40640" y="7386320"/>
                    <a:pt x="102870" y="7428230"/>
                  </a:cubicBezTo>
                  <a:cubicBezTo>
                    <a:pt x="40640" y="7470139"/>
                    <a:pt x="0" y="7541260"/>
                    <a:pt x="0" y="7622539"/>
                  </a:cubicBezTo>
                  <a:cubicBezTo>
                    <a:pt x="0" y="7703819"/>
                    <a:pt x="40640" y="7774939"/>
                    <a:pt x="102870" y="7816849"/>
                  </a:cubicBezTo>
                  <a:cubicBezTo>
                    <a:pt x="40640" y="7866380"/>
                    <a:pt x="0" y="7937500"/>
                    <a:pt x="0" y="8018780"/>
                  </a:cubicBezTo>
                  <a:cubicBezTo>
                    <a:pt x="0" y="8100061"/>
                    <a:pt x="40640" y="8171180"/>
                    <a:pt x="102870" y="8213090"/>
                  </a:cubicBezTo>
                  <a:cubicBezTo>
                    <a:pt x="90170" y="8220710"/>
                    <a:pt x="78740" y="8230870"/>
                    <a:pt x="68580" y="8241030"/>
                  </a:cubicBezTo>
                  <a:cubicBezTo>
                    <a:pt x="25400" y="8285480"/>
                    <a:pt x="0" y="8346440"/>
                    <a:pt x="0" y="8407400"/>
                  </a:cubicBezTo>
                  <a:cubicBezTo>
                    <a:pt x="0" y="8469630"/>
                    <a:pt x="25400" y="8529320"/>
                    <a:pt x="68580" y="8573770"/>
                  </a:cubicBezTo>
                  <a:cubicBezTo>
                    <a:pt x="111760" y="8616950"/>
                    <a:pt x="172720" y="8642350"/>
                    <a:pt x="234950" y="8642350"/>
                  </a:cubicBezTo>
                  <a:cubicBezTo>
                    <a:pt x="297180" y="8642350"/>
                    <a:pt x="356870" y="8616950"/>
                    <a:pt x="401320" y="8573770"/>
                  </a:cubicBezTo>
                  <a:cubicBezTo>
                    <a:pt x="412750" y="8562339"/>
                    <a:pt x="422910" y="8549639"/>
                    <a:pt x="430530" y="8536939"/>
                  </a:cubicBezTo>
                  <a:cubicBezTo>
                    <a:pt x="472440" y="8600439"/>
                    <a:pt x="544830" y="8642349"/>
                    <a:pt x="626110" y="8642349"/>
                  </a:cubicBezTo>
                  <a:cubicBezTo>
                    <a:pt x="707390" y="8642349"/>
                    <a:pt x="779780" y="8600439"/>
                    <a:pt x="821690" y="8536939"/>
                  </a:cubicBezTo>
                  <a:cubicBezTo>
                    <a:pt x="863600" y="8600439"/>
                    <a:pt x="935990" y="8642349"/>
                    <a:pt x="1017270" y="8642349"/>
                  </a:cubicBezTo>
                  <a:cubicBezTo>
                    <a:pt x="1099820" y="8642349"/>
                    <a:pt x="1172210" y="8600439"/>
                    <a:pt x="1212850" y="8536939"/>
                  </a:cubicBezTo>
                  <a:cubicBezTo>
                    <a:pt x="1254760" y="8600439"/>
                    <a:pt x="1327150" y="8642349"/>
                    <a:pt x="1408430" y="8642349"/>
                  </a:cubicBezTo>
                  <a:cubicBezTo>
                    <a:pt x="1489710" y="8642349"/>
                    <a:pt x="1562100" y="8600439"/>
                    <a:pt x="1604010" y="8536939"/>
                  </a:cubicBezTo>
                  <a:cubicBezTo>
                    <a:pt x="1645920" y="8600439"/>
                    <a:pt x="1718310" y="8642349"/>
                    <a:pt x="1799590" y="8642349"/>
                  </a:cubicBezTo>
                  <a:cubicBezTo>
                    <a:pt x="1880870" y="8642349"/>
                    <a:pt x="1953260" y="8600439"/>
                    <a:pt x="1995170" y="8536939"/>
                  </a:cubicBezTo>
                  <a:cubicBezTo>
                    <a:pt x="2037080" y="8600439"/>
                    <a:pt x="2109470" y="8642349"/>
                    <a:pt x="2190750" y="8642349"/>
                  </a:cubicBezTo>
                  <a:cubicBezTo>
                    <a:pt x="2273300" y="8642349"/>
                    <a:pt x="2344420" y="8600439"/>
                    <a:pt x="2386330" y="8536939"/>
                  </a:cubicBezTo>
                  <a:cubicBezTo>
                    <a:pt x="2428240" y="8600439"/>
                    <a:pt x="2500630" y="8642349"/>
                    <a:pt x="2581910" y="8642349"/>
                  </a:cubicBezTo>
                  <a:cubicBezTo>
                    <a:pt x="2663190" y="8642349"/>
                    <a:pt x="2735580" y="8600439"/>
                    <a:pt x="2777490" y="8536939"/>
                  </a:cubicBezTo>
                  <a:cubicBezTo>
                    <a:pt x="2819400" y="8600439"/>
                    <a:pt x="2891790" y="8642349"/>
                    <a:pt x="2973070" y="8642349"/>
                  </a:cubicBezTo>
                  <a:cubicBezTo>
                    <a:pt x="3055620" y="8642349"/>
                    <a:pt x="3126740" y="8600439"/>
                    <a:pt x="3168650" y="8536939"/>
                  </a:cubicBezTo>
                  <a:cubicBezTo>
                    <a:pt x="3210560" y="8600439"/>
                    <a:pt x="3282950" y="8642349"/>
                    <a:pt x="3364230" y="8642349"/>
                  </a:cubicBezTo>
                  <a:cubicBezTo>
                    <a:pt x="3445509" y="8642349"/>
                    <a:pt x="3517900" y="8600439"/>
                    <a:pt x="3559809" y="8536939"/>
                  </a:cubicBezTo>
                  <a:cubicBezTo>
                    <a:pt x="3601719" y="8600439"/>
                    <a:pt x="3674109" y="8642349"/>
                    <a:pt x="3755389" y="8642349"/>
                  </a:cubicBezTo>
                  <a:cubicBezTo>
                    <a:pt x="3837939" y="8642349"/>
                    <a:pt x="3909059" y="8600439"/>
                    <a:pt x="3950969" y="8536939"/>
                  </a:cubicBezTo>
                  <a:cubicBezTo>
                    <a:pt x="3992879" y="8600439"/>
                    <a:pt x="4065269" y="8642349"/>
                    <a:pt x="4146549" y="8642349"/>
                  </a:cubicBezTo>
                  <a:cubicBezTo>
                    <a:pt x="4227829" y="8642349"/>
                    <a:pt x="4300219" y="8600439"/>
                    <a:pt x="4342129" y="8536939"/>
                  </a:cubicBezTo>
                  <a:cubicBezTo>
                    <a:pt x="4384039" y="8600439"/>
                    <a:pt x="4456429" y="8642349"/>
                    <a:pt x="4537709" y="8642349"/>
                  </a:cubicBezTo>
                  <a:cubicBezTo>
                    <a:pt x="4618989" y="8642349"/>
                    <a:pt x="4691379" y="8600439"/>
                    <a:pt x="4733289" y="8536939"/>
                  </a:cubicBezTo>
                  <a:cubicBezTo>
                    <a:pt x="4775199" y="8600439"/>
                    <a:pt x="4847589" y="8642349"/>
                    <a:pt x="4928869" y="8642349"/>
                  </a:cubicBezTo>
                  <a:cubicBezTo>
                    <a:pt x="5010149" y="8642349"/>
                    <a:pt x="5082539" y="8600439"/>
                    <a:pt x="5124449" y="8536939"/>
                  </a:cubicBezTo>
                  <a:cubicBezTo>
                    <a:pt x="5166359" y="8600439"/>
                    <a:pt x="5238749" y="8642349"/>
                    <a:pt x="5320029" y="8642349"/>
                  </a:cubicBezTo>
                  <a:cubicBezTo>
                    <a:pt x="5401309" y="8642349"/>
                    <a:pt x="5473699" y="8600439"/>
                    <a:pt x="5515609" y="8536939"/>
                  </a:cubicBezTo>
                  <a:cubicBezTo>
                    <a:pt x="5557519" y="8600439"/>
                    <a:pt x="5629909" y="8642349"/>
                    <a:pt x="5711189" y="8642349"/>
                  </a:cubicBezTo>
                  <a:cubicBezTo>
                    <a:pt x="5793739" y="8642349"/>
                    <a:pt x="5864859" y="8600439"/>
                    <a:pt x="5906769" y="8536939"/>
                  </a:cubicBezTo>
                  <a:cubicBezTo>
                    <a:pt x="5915659" y="8549639"/>
                    <a:pt x="5925819" y="8562339"/>
                    <a:pt x="5935978" y="8573770"/>
                  </a:cubicBezTo>
                  <a:cubicBezTo>
                    <a:pt x="5979158" y="8616950"/>
                    <a:pt x="6040119" y="8642350"/>
                    <a:pt x="6102348" y="8642350"/>
                  </a:cubicBezTo>
                  <a:cubicBezTo>
                    <a:pt x="6163308" y="8642350"/>
                    <a:pt x="6224269" y="8616950"/>
                    <a:pt x="6268719" y="8573770"/>
                  </a:cubicBezTo>
                  <a:cubicBezTo>
                    <a:pt x="6311898" y="8529320"/>
                    <a:pt x="6337298" y="8469630"/>
                    <a:pt x="6337298" y="8407400"/>
                  </a:cubicBezTo>
                  <a:cubicBezTo>
                    <a:pt x="6337298" y="8345170"/>
                    <a:pt x="6311898" y="8285480"/>
                    <a:pt x="6268719" y="8241030"/>
                  </a:cubicBezTo>
                  <a:cubicBezTo>
                    <a:pt x="6258559" y="8230870"/>
                    <a:pt x="6247128" y="8220711"/>
                    <a:pt x="6234428" y="8213090"/>
                  </a:cubicBezTo>
                  <a:cubicBezTo>
                    <a:pt x="6296658" y="8171180"/>
                    <a:pt x="6337298" y="8098790"/>
                    <a:pt x="6337298" y="8018780"/>
                  </a:cubicBezTo>
                  <a:cubicBezTo>
                    <a:pt x="6337298" y="7937500"/>
                    <a:pt x="6296658" y="7866380"/>
                    <a:pt x="6234428" y="7824470"/>
                  </a:cubicBezTo>
                  <a:cubicBezTo>
                    <a:pt x="6296658" y="7782561"/>
                    <a:pt x="6337298" y="7711440"/>
                    <a:pt x="6337298" y="7630161"/>
                  </a:cubicBezTo>
                  <a:cubicBezTo>
                    <a:pt x="6337298" y="7548881"/>
                    <a:pt x="6296658" y="7477761"/>
                    <a:pt x="6234428" y="7435851"/>
                  </a:cubicBezTo>
                  <a:cubicBezTo>
                    <a:pt x="6296658" y="7393941"/>
                    <a:pt x="6337298" y="7321551"/>
                    <a:pt x="6337298" y="7241541"/>
                  </a:cubicBezTo>
                  <a:cubicBezTo>
                    <a:pt x="6337298" y="7160261"/>
                    <a:pt x="6296658" y="7089141"/>
                    <a:pt x="6234428" y="7047231"/>
                  </a:cubicBezTo>
                  <a:cubicBezTo>
                    <a:pt x="6296658" y="7005321"/>
                    <a:pt x="6337298" y="6934201"/>
                    <a:pt x="6337298" y="6852921"/>
                  </a:cubicBezTo>
                  <a:cubicBezTo>
                    <a:pt x="6337298" y="6771642"/>
                    <a:pt x="6296658" y="6700521"/>
                    <a:pt x="6234428" y="6658611"/>
                  </a:cubicBezTo>
                  <a:cubicBezTo>
                    <a:pt x="6296658" y="6615431"/>
                    <a:pt x="6337298" y="6544311"/>
                    <a:pt x="6337298" y="6464302"/>
                  </a:cubicBezTo>
                  <a:cubicBezTo>
                    <a:pt x="6337298" y="6383022"/>
                    <a:pt x="6296658" y="6311902"/>
                    <a:pt x="6234428" y="6269992"/>
                  </a:cubicBezTo>
                  <a:cubicBezTo>
                    <a:pt x="6296658" y="6228082"/>
                    <a:pt x="6337298" y="6156962"/>
                    <a:pt x="6337298" y="6075682"/>
                  </a:cubicBezTo>
                  <a:cubicBezTo>
                    <a:pt x="6337298" y="5994402"/>
                    <a:pt x="6296658" y="5923282"/>
                    <a:pt x="6234428" y="5881372"/>
                  </a:cubicBezTo>
                  <a:cubicBezTo>
                    <a:pt x="6296658" y="5839462"/>
                    <a:pt x="6337298" y="5768342"/>
                    <a:pt x="6337298" y="5687062"/>
                  </a:cubicBezTo>
                  <a:cubicBezTo>
                    <a:pt x="6337298" y="5605782"/>
                    <a:pt x="6296658" y="5534662"/>
                    <a:pt x="6234428" y="5492752"/>
                  </a:cubicBezTo>
                  <a:cubicBezTo>
                    <a:pt x="6296658" y="5449572"/>
                    <a:pt x="6337298" y="5378452"/>
                    <a:pt x="6337298" y="5298442"/>
                  </a:cubicBezTo>
                  <a:cubicBezTo>
                    <a:pt x="6337298" y="5217163"/>
                    <a:pt x="6296658" y="5146042"/>
                    <a:pt x="6234428" y="5104133"/>
                  </a:cubicBezTo>
                  <a:cubicBezTo>
                    <a:pt x="6296658" y="5062223"/>
                    <a:pt x="6337298" y="4991103"/>
                    <a:pt x="6337298" y="4909823"/>
                  </a:cubicBezTo>
                  <a:cubicBezTo>
                    <a:pt x="6337298" y="4828543"/>
                    <a:pt x="6296658" y="4757423"/>
                    <a:pt x="6234428" y="4715513"/>
                  </a:cubicBezTo>
                  <a:cubicBezTo>
                    <a:pt x="6296658" y="4672333"/>
                    <a:pt x="6337298" y="4601213"/>
                    <a:pt x="6337298" y="4521203"/>
                  </a:cubicBezTo>
                  <a:cubicBezTo>
                    <a:pt x="6337298" y="4439923"/>
                    <a:pt x="6296658" y="4368803"/>
                    <a:pt x="6234428" y="4326893"/>
                  </a:cubicBezTo>
                  <a:cubicBezTo>
                    <a:pt x="6296658" y="4284983"/>
                    <a:pt x="6337298" y="4213863"/>
                    <a:pt x="6337298" y="4132583"/>
                  </a:cubicBezTo>
                  <a:cubicBezTo>
                    <a:pt x="6337298" y="4051303"/>
                    <a:pt x="6296658" y="3980183"/>
                    <a:pt x="6234428" y="3938274"/>
                  </a:cubicBezTo>
                  <a:cubicBezTo>
                    <a:pt x="6296658" y="3896364"/>
                    <a:pt x="6337298" y="3825244"/>
                    <a:pt x="6337298" y="3743964"/>
                  </a:cubicBezTo>
                  <a:cubicBezTo>
                    <a:pt x="6337298" y="3662684"/>
                    <a:pt x="6296658" y="3591564"/>
                    <a:pt x="6234428" y="3549654"/>
                  </a:cubicBezTo>
                  <a:cubicBezTo>
                    <a:pt x="6296658" y="3506474"/>
                    <a:pt x="6337298" y="3435354"/>
                    <a:pt x="6337298" y="3355344"/>
                  </a:cubicBezTo>
                  <a:cubicBezTo>
                    <a:pt x="6337298" y="3274064"/>
                    <a:pt x="6296658" y="3202944"/>
                    <a:pt x="6234428" y="3161034"/>
                  </a:cubicBezTo>
                  <a:cubicBezTo>
                    <a:pt x="6296658" y="3119124"/>
                    <a:pt x="6337298" y="3048004"/>
                    <a:pt x="6337298" y="2966724"/>
                  </a:cubicBezTo>
                  <a:cubicBezTo>
                    <a:pt x="6337298" y="2885444"/>
                    <a:pt x="6296658" y="2814324"/>
                    <a:pt x="6234428" y="2772414"/>
                  </a:cubicBezTo>
                  <a:cubicBezTo>
                    <a:pt x="6296658" y="2730504"/>
                    <a:pt x="6337298" y="2659384"/>
                    <a:pt x="6337298" y="2578104"/>
                  </a:cubicBezTo>
                  <a:cubicBezTo>
                    <a:pt x="6337298" y="2496824"/>
                    <a:pt x="6296658" y="2425704"/>
                    <a:pt x="6234428" y="2383794"/>
                  </a:cubicBezTo>
                  <a:cubicBezTo>
                    <a:pt x="6296658" y="2341884"/>
                    <a:pt x="6337298" y="2270764"/>
                    <a:pt x="6337298" y="2189484"/>
                  </a:cubicBezTo>
                  <a:cubicBezTo>
                    <a:pt x="6337298" y="2108204"/>
                    <a:pt x="6296658" y="2037084"/>
                    <a:pt x="6234428" y="1995174"/>
                  </a:cubicBezTo>
                  <a:cubicBezTo>
                    <a:pt x="6296658" y="1953264"/>
                    <a:pt x="6337298" y="1882144"/>
                    <a:pt x="6337298" y="1800864"/>
                  </a:cubicBezTo>
                  <a:cubicBezTo>
                    <a:pt x="6337298" y="1719584"/>
                    <a:pt x="6296658" y="1648464"/>
                    <a:pt x="6234428" y="1606554"/>
                  </a:cubicBezTo>
                  <a:cubicBezTo>
                    <a:pt x="6296658" y="1563374"/>
                    <a:pt x="6337298" y="1492254"/>
                    <a:pt x="6337298" y="1412244"/>
                  </a:cubicBezTo>
                  <a:cubicBezTo>
                    <a:pt x="6337298" y="1330964"/>
                    <a:pt x="6296658" y="1259844"/>
                    <a:pt x="6234428" y="1217934"/>
                  </a:cubicBezTo>
                  <a:cubicBezTo>
                    <a:pt x="6296658" y="1176024"/>
                    <a:pt x="6337298" y="1104904"/>
                    <a:pt x="6337298" y="1023624"/>
                  </a:cubicBezTo>
                  <a:cubicBezTo>
                    <a:pt x="6337298" y="942344"/>
                    <a:pt x="6296658" y="871224"/>
                    <a:pt x="6234428" y="829314"/>
                  </a:cubicBezTo>
                  <a:cubicBezTo>
                    <a:pt x="6309358" y="775974"/>
                    <a:pt x="6349998" y="704854"/>
                    <a:pt x="6349998" y="624844"/>
                  </a:cubicBezTo>
                  <a:close/>
                </a:path>
              </a:pathLst>
            </a:custGeom>
            <a:solidFill>
              <a:srgbClr val="8FB9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9890" y="450850"/>
              <a:ext cx="5570220" cy="7743190"/>
            </a:xfrm>
            <a:custGeom>
              <a:avLst/>
              <a:gdLst/>
              <a:ahLst/>
              <a:cxnLst/>
              <a:rect r="r" b="b" t="t" l="l"/>
              <a:pathLst>
                <a:path h="7743190" w="5570220">
                  <a:moveTo>
                    <a:pt x="0" y="0"/>
                  </a:moveTo>
                  <a:lnTo>
                    <a:pt x="5570220" y="0"/>
                  </a:lnTo>
                  <a:lnTo>
                    <a:pt x="5570220" y="7743190"/>
                  </a:lnTo>
                  <a:lnTo>
                    <a:pt x="0" y="7743190"/>
                  </a:lnTo>
                  <a:close/>
                </a:path>
              </a:pathLst>
            </a:custGeom>
            <a:blipFill>
              <a:blip r:embed="rId2"/>
              <a:stretch>
                <a:fillRect l="-19505" t="0" r="-1950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5283150" y="808320"/>
            <a:ext cx="2125504" cy="2944653"/>
          </a:xfrm>
          <a:custGeom>
            <a:avLst/>
            <a:gdLst/>
            <a:ahLst/>
            <a:cxnLst/>
            <a:rect r="r" b="b" t="t" l="l"/>
            <a:pathLst>
              <a:path h="2944653" w="2125504">
                <a:moveTo>
                  <a:pt x="0" y="2944653"/>
                </a:moveTo>
                <a:lnTo>
                  <a:pt x="2125504" y="2944653"/>
                </a:lnTo>
                <a:lnTo>
                  <a:pt x="2125504" y="0"/>
                </a:lnTo>
                <a:lnTo>
                  <a:pt x="0" y="0"/>
                </a:lnTo>
                <a:lnTo>
                  <a:pt x="0" y="29446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3397">
            <a:off x="15966815" y="8350276"/>
            <a:ext cx="3406700" cy="1121114"/>
          </a:xfrm>
          <a:custGeom>
            <a:avLst/>
            <a:gdLst/>
            <a:ahLst/>
            <a:cxnLst/>
            <a:rect r="r" b="b" t="t" l="l"/>
            <a:pathLst>
              <a:path h="1121114" w="3406700">
                <a:moveTo>
                  <a:pt x="0" y="0"/>
                </a:moveTo>
                <a:lnTo>
                  <a:pt x="3406700" y="0"/>
                </a:lnTo>
                <a:lnTo>
                  <a:pt x="3406700" y="1121114"/>
                </a:lnTo>
                <a:lnTo>
                  <a:pt x="0" y="11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102414">
            <a:off x="-1447942" y="-3309873"/>
            <a:ext cx="5811487" cy="5496821"/>
          </a:xfrm>
          <a:custGeom>
            <a:avLst/>
            <a:gdLst/>
            <a:ahLst/>
            <a:cxnLst/>
            <a:rect r="r" b="b" t="t" l="l"/>
            <a:pathLst>
              <a:path h="5496821" w="5811487">
                <a:moveTo>
                  <a:pt x="0" y="0"/>
                </a:moveTo>
                <a:lnTo>
                  <a:pt x="5811487" y="0"/>
                </a:lnTo>
                <a:lnTo>
                  <a:pt x="5811487" y="5496820"/>
                </a:lnTo>
                <a:lnTo>
                  <a:pt x="0" y="5496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59" y="3062866"/>
            <a:ext cx="917311" cy="898965"/>
          </a:xfrm>
          <a:custGeom>
            <a:avLst/>
            <a:gdLst/>
            <a:ahLst/>
            <a:cxnLst/>
            <a:rect r="r" b="b" t="t" l="l"/>
            <a:pathLst>
              <a:path h="898965" w="917311">
                <a:moveTo>
                  <a:pt x="0" y="0"/>
                </a:moveTo>
                <a:lnTo>
                  <a:pt x="917311" y="0"/>
                </a:lnTo>
                <a:lnTo>
                  <a:pt x="917311" y="898965"/>
                </a:lnTo>
                <a:lnTo>
                  <a:pt x="0" y="8989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79596" y="594583"/>
            <a:ext cx="1123180" cy="1100716"/>
          </a:xfrm>
          <a:custGeom>
            <a:avLst/>
            <a:gdLst/>
            <a:ahLst/>
            <a:cxnLst/>
            <a:rect r="r" b="b" t="t" l="l"/>
            <a:pathLst>
              <a:path h="1100716" w="1123180">
                <a:moveTo>
                  <a:pt x="0" y="0"/>
                </a:moveTo>
                <a:lnTo>
                  <a:pt x="1123180" y="0"/>
                </a:lnTo>
                <a:lnTo>
                  <a:pt x="1123180" y="1100716"/>
                </a:lnTo>
                <a:lnTo>
                  <a:pt x="0" y="1100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89488">
            <a:off x="505022" y="1257760"/>
            <a:ext cx="1589565" cy="1582452"/>
          </a:xfrm>
          <a:custGeom>
            <a:avLst/>
            <a:gdLst/>
            <a:ahLst/>
            <a:cxnLst/>
            <a:rect r="r" b="b" t="t" l="l"/>
            <a:pathLst>
              <a:path h="1582452" w="1589565">
                <a:moveTo>
                  <a:pt x="0" y="0"/>
                </a:moveTo>
                <a:lnTo>
                  <a:pt x="1589565" y="0"/>
                </a:lnTo>
                <a:lnTo>
                  <a:pt x="1589565" y="1582452"/>
                </a:lnTo>
                <a:lnTo>
                  <a:pt x="0" y="15824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9805" y="263126"/>
            <a:ext cx="1630846" cy="1534163"/>
          </a:xfrm>
          <a:custGeom>
            <a:avLst/>
            <a:gdLst/>
            <a:ahLst/>
            <a:cxnLst/>
            <a:rect r="r" b="b" t="t" l="l"/>
            <a:pathLst>
              <a:path h="1534163" w="1630846">
                <a:moveTo>
                  <a:pt x="0" y="0"/>
                </a:moveTo>
                <a:lnTo>
                  <a:pt x="1630845" y="0"/>
                </a:lnTo>
                <a:lnTo>
                  <a:pt x="1630845" y="1534162"/>
                </a:lnTo>
                <a:lnTo>
                  <a:pt x="0" y="15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3371" y="3062866"/>
            <a:ext cx="11301259" cy="4831288"/>
          </a:xfrm>
          <a:custGeom>
            <a:avLst/>
            <a:gdLst/>
            <a:ahLst/>
            <a:cxnLst/>
            <a:rect r="r" b="b" t="t" l="l"/>
            <a:pathLst>
              <a:path h="4831288" w="11301259">
                <a:moveTo>
                  <a:pt x="0" y="0"/>
                </a:moveTo>
                <a:lnTo>
                  <a:pt x="11301258" y="0"/>
                </a:lnTo>
                <a:lnTo>
                  <a:pt x="11301258" y="4831288"/>
                </a:lnTo>
                <a:lnTo>
                  <a:pt x="0" y="48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63346" y="8730015"/>
            <a:ext cx="6292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500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08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56273" y="1857224"/>
            <a:ext cx="65883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2A441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DAGavnAG6yY</dc:identifier>
  <dcterms:modified xsi:type="dcterms:W3CDTF">2011-08-01T06:04:30Z</dcterms:modified>
  <cp:revision>1</cp:revision>
  <dc:title>Pink Colorful Cute Illustrative Group Project Presentation</dc:title>
</cp:coreProperties>
</file>