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Nunito"/>
      <p:regular r:id="rId8"/>
      <p:bold r:id="rId9"/>
      <p:italic r:id="rId10"/>
      <p:boldItalic r:id="rId11"/>
    </p:embeddedFont>
    <p:embeddedFont>
      <p:font typeface="Maven Pro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Italic.fntdata"/><Relationship Id="rId10" Type="http://schemas.openxmlformats.org/officeDocument/2006/relationships/font" Target="fonts/Nunito-italic.fntdata"/><Relationship Id="rId13" Type="http://schemas.openxmlformats.org/officeDocument/2006/relationships/font" Target="fonts/MavenPro-bold.fntdata"/><Relationship Id="rId12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e1ad81ef1_0_1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e1ad81ef1_0_1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585975" y="6988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Multilingual Chat-Bot</a:t>
            </a:r>
            <a:endParaRPr b="0"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2571750"/>
            <a:ext cx="6088200" cy="21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</a:t>
            </a:r>
            <a:r>
              <a:rPr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 Details:</a:t>
            </a:r>
            <a:endParaRPr sz="1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1)-Sneh-200390107024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	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2)-Maulik-200390107007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3)-Shivam-200390107009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	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4)-Pratik-200390107045        5)-Prerana-200390107028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 Engineering Department</a:t>
            </a:r>
            <a:endParaRPr b="1" sz="1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604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 txBox="1"/>
          <p:nvPr/>
        </p:nvSpPr>
        <p:spPr>
          <a:xfrm>
            <a:off x="2613900" y="1990050"/>
            <a:ext cx="5615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