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10744200" cx="15087600"/>
  <p:notesSz cx="6858000" cy="9144000"/>
  <p:embeddedFontLst>
    <p:embeddedFont>
      <p:font typeface="Caveat"/>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84">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542FB7-06C4-4973-A3D0-9DB746069844}">
  <a:tblStyle styleId="{EB542FB7-06C4-4973-A3D0-9DB7460698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84" orient="horz"/>
        <p:guide pos="47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aveat-bold.fntdata"/><Relationship Id="rId12"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9bf6e8ea4_0_43:notes"/>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9bf6e8ea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9bf6e8ea4_0_36:notes"/>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9bf6e8e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bf6e8ea4_0_12:notes"/>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bf6e8e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9bf6e8ea4_0_24:notes"/>
          <p:cNvSpPr/>
          <p:nvPr>
            <p:ph idx="2" type="sldImg"/>
          </p:nvPr>
        </p:nvSpPr>
        <p:spPr>
          <a:xfrm>
            <a:off x="1021660" y="685800"/>
            <a:ext cx="48156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9bf6e8ea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1555334"/>
            <a:ext cx="14058900" cy="4287600"/>
          </a:xfrm>
          <a:prstGeom prst="rect">
            <a:avLst/>
          </a:prstGeom>
        </p:spPr>
        <p:txBody>
          <a:bodyPr anchorCtr="0" anchor="b" bIns="164225" lIns="164225" spcFirstLastPara="1" rIns="164225" wrap="square" tIns="164225">
            <a:norm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p:txBody>
      </p:sp>
      <p:sp>
        <p:nvSpPr>
          <p:cNvPr id="11" name="Google Shape;11;p2"/>
          <p:cNvSpPr txBox="1"/>
          <p:nvPr>
            <p:ph idx="1" type="subTitle"/>
          </p:nvPr>
        </p:nvSpPr>
        <p:spPr>
          <a:xfrm>
            <a:off x="514305" y="5920172"/>
            <a:ext cx="14058900" cy="1655700"/>
          </a:xfrm>
          <a:prstGeom prst="rect">
            <a:avLst/>
          </a:prstGeom>
        </p:spPr>
        <p:txBody>
          <a:bodyPr anchorCtr="0" anchor="t" bIns="164225" lIns="164225" spcFirstLastPara="1" rIns="164225" wrap="square" tIns="164225">
            <a:norm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 name="Google Shape;12;p2"/>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2310572"/>
            <a:ext cx="14058900" cy="4101600"/>
          </a:xfrm>
          <a:prstGeom prst="rect">
            <a:avLst/>
          </a:prstGeom>
        </p:spPr>
        <p:txBody>
          <a:bodyPr anchorCtr="0" anchor="b" bIns="164225" lIns="164225" spcFirstLastPara="1" rIns="164225" wrap="square" tIns="164225">
            <a:normAutofit/>
          </a:bodyPr>
          <a:lstStyle>
            <a:lvl1pPr lvl="0" algn="ctr">
              <a:spcBef>
                <a:spcPts val="0"/>
              </a:spcBef>
              <a:spcAft>
                <a:spcPts val="0"/>
              </a:spcAft>
              <a:buSzPts val="21600"/>
              <a:buNone/>
              <a:defRPr sz="21600"/>
            </a:lvl1pPr>
            <a:lvl2pPr lvl="1" algn="ctr">
              <a:spcBef>
                <a:spcPts val="0"/>
              </a:spcBef>
              <a:spcAft>
                <a:spcPts val="0"/>
              </a:spcAft>
              <a:buSzPts val="21600"/>
              <a:buNone/>
              <a:defRPr sz="21600"/>
            </a:lvl2pPr>
            <a:lvl3pPr lvl="2" algn="ctr">
              <a:spcBef>
                <a:spcPts val="0"/>
              </a:spcBef>
              <a:spcAft>
                <a:spcPts val="0"/>
              </a:spcAft>
              <a:buSzPts val="21600"/>
              <a:buNone/>
              <a:defRPr sz="21600"/>
            </a:lvl3pPr>
            <a:lvl4pPr lvl="3" algn="ctr">
              <a:spcBef>
                <a:spcPts val="0"/>
              </a:spcBef>
              <a:spcAft>
                <a:spcPts val="0"/>
              </a:spcAft>
              <a:buSzPts val="21600"/>
              <a:buNone/>
              <a:defRPr sz="21600"/>
            </a:lvl4pPr>
            <a:lvl5pPr lvl="4" algn="ctr">
              <a:spcBef>
                <a:spcPts val="0"/>
              </a:spcBef>
              <a:spcAft>
                <a:spcPts val="0"/>
              </a:spcAft>
              <a:buSzPts val="21600"/>
              <a:buNone/>
              <a:defRPr sz="21600"/>
            </a:lvl5pPr>
            <a:lvl6pPr lvl="5" algn="ctr">
              <a:spcBef>
                <a:spcPts val="0"/>
              </a:spcBef>
              <a:spcAft>
                <a:spcPts val="0"/>
              </a:spcAft>
              <a:buSzPts val="21600"/>
              <a:buNone/>
              <a:defRPr sz="21600"/>
            </a:lvl6pPr>
            <a:lvl7pPr lvl="6" algn="ctr">
              <a:spcBef>
                <a:spcPts val="0"/>
              </a:spcBef>
              <a:spcAft>
                <a:spcPts val="0"/>
              </a:spcAft>
              <a:buSzPts val="21600"/>
              <a:buNone/>
              <a:defRPr sz="21600"/>
            </a:lvl7pPr>
            <a:lvl8pPr lvl="7" algn="ctr">
              <a:spcBef>
                <a:spcPts val="0"/>
              </a:spcBef>
              <a:spcAft>
                <a:spcPts val="0"/>
              </a:spcAft>
              <a:buSzPts val="21600"/>
              <a:buNone/>
              <a:defRPr sz="21600"/>
            </a:lvl8pPr>
            <a:lvl9pPr lvl="8" algn="ctr">
              <a:spcBef>
                <a:spcPts val="0"/>
              </a:spcBef>
              <a:spcAft>
                <a:spcPts val="0"/>
              </a:spcAft>
              <a:buSzPts val="21600"/>
              <a:buNone/>
              <a:defRPr sz="21600"/>
            </a:lvl9pPr>
          </a:lstStyle>
          <a:p>
            <a:r>
              <a:t>xx%</a:t>
            </a:r>
          </a:p>
        </p:txBody>
      </p:sp>
      <p:sp>
        <p:nvSpPr>
          <p:cNvPr id="46" name="Google Shape;46;p11"/>
          <p:cNvSpPr txBox="1"/>
          <p:nvPr>
            <p:ph idx="1" type="body"/>
          </p:nvPr>
        </p:nvSpPr>
        <p:spPr>
          <a:xfrm>
            <a:off x="514305" y="6584648"/>
            <a:ext cx="14058900" cy="2717100"/>
          </a:xfrm>
          <a:prstGeom prst="rect">
            <a:avLst/>
          </a:prstGeom>
        </p:spPr>
        <p:txBody>
          <a:bodyPr anchorCtr="0" anchor="t" bIns="164225" lIns="164225" spcFirstLastPara="1" rIns="164225" wrap="square" tIns="164225">
            <a:normAutofit/>
          </a:bodyPr>
          <a:lstStyle>
            <a:lvl1pPr indent="-431800" lvl="0" marL="457200" algn="ctr">
              <a:spcBef>
                <a:spcPts val="0"/>
              </a:spcBef>
              <a:spcAft>
                <a:spcPts val="0"/>
              </a:spcAft>
              <a:buSzPts val="3200"/>
              <a:buChar char="●"/>
              <a:defRPr/>
            </a:lvl1pPr>
            <a:lvl2pPr indent="-387350" lvl="1" marL="914400" algn="ctr">
              <a:spcBef>
                <a:spcPts val="0"/>
              </a:spcBef>
              <a:spcAft>
                <a:spcPts val="0"/>
              </a:spcAft>
              <a:buSzPts val="2500"/>
              <a:buChar char="○"/>
              <a:defRPr/>
            </a:lvl2pPr>
            <a:lvl3pPr indent="-387350" lvl="2" marL="1371600" algn="ctr">
              <a:spcBef>
                <a:spcPts val="0"/>
              </a:spcBef>
              <a:spcAft>
                <a:spcPts val="0"/>
              </a:spcAft>
              <a:buSzPts val="2500"/>
              <a:buChar char="■"/>
              <a:defRPr/>
            </a:lvl3pPr>
            <a:lvl4pPr indent="-387350" lvl="3" marL="1828800" algn="ctr">
              <a:spcBef>
                <a:spcPts val="0"/>
              </a:spcBef>
              <a:spcAft>
                <a:spcPts val="0"/>
              </a:spcAft>
              <a:buSzPts val="2500"/>
              <a:buChar char="●"/>
              <a:defRPr/>
            </a:lvl4pPr>
            <a:lvl5pPr indent="-387350" lvl="4" marL="2286000" algn="ctr">
              <a:spcBef>
                <a:spcPts val="0"/>
              </a:spcBef>
              <a:spcAft>
                <a:spcPts val="0"/>
              </a:spcAft>
              <a:buSzPts val="2500"/>
              <a:buChar char="○"/>
              <a:defRPr/>
            </a:lvl5pPr>
            <a:lvl6pPr indent="-387350" lvl="5" marL="2743200" algn="ctr">
              <a:spcBef>
                <a:spcPts val="0"/>
              </a:spcBef>
              <a:spcAft>
                <a:spcPts val="0"/>
              </a:spcAft>
              <a:buSzPts val="2500"/>
              <a:buChar char="■"/>
              <a:defRPr/>
            </a:lvl6pPr>
            <a:lvl7pPr indent="-387350" lvl="6" marL="3200400" algn="ctr">
              <a:spcBef>
                <a:spcPts val="0"/>
              </a:spcBef>
              <a:spcAft>
                <a:spcPts val="0"/>
              </a:spcAft>
              <a:buSzPts val="2500"/>
              <a:buChar char="●"/>
              <a:defRPr/>
            </a:lvl7pPr>
            <a:lvl8pPr indent="-387350" lvl="7" marL="365760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47" name="Google Shape;47;p11"/>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4492887"/>
            <a:ext cx="14058900" cy="1758300"/>
          </a:xfrm>
          <a:prstGeom prst="rect">
            <a:avLst/>
          </a:prstGeom>
        </p:spPr>
        <p:txBody>
          <a:bodyPr anchorCtr="0" anchor="ctr" bIns="164225" lIns="164225" spcFirstLastPara="1" rIns="164225" wrap="square" tIns="164225">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3"/>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929608"/>
            <a:ext cx="14058900" cy="1196400"/>
          </a:xfrm>
          <a:prstGeom prst="rect">
            <a:avLst/>
          </a:prstGeom>
        </p:spPr>
        <p:txBody>
          <a:bodyPr anchorCtr="0" anchor="t" bIns="164225" lIns="164225" spcFirstLastPara="1" rIns="164225" wrap="square" tIns="164225">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18" name="Google Shape;18;p4"/>
          <p:cNvSpPr txBox="1"/>
          <p:nvPr>
            <p:ph idx="1" type="body"/>
          </p:nvPr>
        </p:nvSpPr>
        <p:spPr>
          <a:xfrm>
            <a:off x="514305" y="2407392"/>
            <a:ext cx="14058900" cy="7136400"/>
          </a:xfrm>
          <a:prstGeom prst="rect">
            <a:avLst/>
          </a:prstGeom>
        </p:spPr>
        <p:txBody>
          <a:bodyPr anchorCtr="0" anchor="t" bIns="164225" lIns="164225" spcFirstLastPara="1" rIns="164225" wrap="square" tIns="164225">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19" name="Google Shape;19;p4"/>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929608"/>
            <a:ext cx="14058900" cy="1196400"/>
          </a:xfrm>
          <a:prstGeom prst="rect">
            <a:avLst/>
          </a:prstGeom>
        </p:spPr>
        <p:txBody>
          <a:bodyPr anchorCtr="0" anchor="t" bIns="164225" lIns="164225" spcFirstLastPara="1" rIns="164225" wrap="square" tIns="164225">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2" name="Google Shape;22;p5"/>
          <p:cNvSpPr txBox="1"/>
          <p:nvPr>
            <p:ph idx="1" type="body"/>
          </p:nvPr>
        </p:nvSpPr>
        <p:spPr>
          <a:xfrm>
            <a:off x="514305" y="2407392"/>
            <a:ext cx="6599700" cy="7136400"/>
          </a:xfrm>
          <a:prstGeom prst="rect">
            <a:avLst/>
          </a:prstGeom>
        </p:spPr>
        <p:txBody>
          <a:bodyPr anchorCtr="0" anchor="t" bIns="164225" lIns="164225" spcFirstLastPara="1" rIns="164225" wrap="square" tIns="164225">
            <a:normAutofit/>
          </a:bodyPr>
          <a:lstStyle>
            <a:lvl1pPr indent="-387350" lvl="0" marL="457200">
              <a:spcBef>
                <a:spcPts val="0"/>
              </a:spcBef>
              <a:spcAft>
                <a:spcPts val="0"/>
              </a:spcAft>
              <a:buSzPts val="2500"/>
              <a:buChar char="●"/>
              <a:defRPr sz="25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3" name="Google Shape;23;p5"/>
          <p:cNvSpPr txBox="1"/>
          <p:nvPr>
            <p:ph idx="2" type="body"/>
          </p:nvPr>
        </p:nvSpPr>
        <p:spPr>
          <a:xfrm>
            <a:off x="7973460" y="2407392"/>
            <a:ext cx="6599700" cy="7136400"/>
          </a:xfrm>
          <a:prstGeom prst="rect">
            <a:avLst/>
          </a:prstGeom>
        </p:spPr>
        <p:txBody>
          <a:bodyPr anchorCtr="0" anchor="t" bIns="164225" lIns="164225" spcFirstLastPara="1" rIns="164225" wrap="square" tIns="164225">
            <a:normAutofit/>
          </a:bodyPr>
          <a:lstStyle>
            <a:lvl1pPr indent="-387350" lvl="0" marL="457200">
              <a:spcBef>
                <a:spcPts val="0"/>
              </a:spcBef>
              <a:spcAft>
                <a:spcPts val="0"/>
              </a:spcAft>
              <a:buSzPts val="2500"/>
              <a:buChar char="●"/>
              <a:defRPr sz="25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4" name="Google Shape;24;p5"/>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929608"/>
            <a:ext cx="14058900" cy="1196400"/>
          </a:xfrm>
          <a:prstGeom prst="rect">
            <a:avLst/>
          </a:prstGeom>
        </p:spPr>
        <p:txBody>
          <a:bodyPr anchorCtr="0" anchor="t" bIns="164225" lIns="164225" spcFirstLastPara="1" rIns="164225" wrap="square" tIns="164225">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7" name="Google Shape;27;p6"/>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1160587"/>
            <a:ext cx="4633200" cy="1578600"/>
          </a:xfrm>
          <a:prstGeom prst="rect">
            <a:avLst/>
          </a:prstGeom>
        </p:spPr>
        <p:txBody>
          <a:bodyPr anchorCtr="0" anchor="b" bIns="164225" lIns="164225" spcFirstLastPara="1" rIns="164225" wrap="square" tIns="164225">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p:txBody>
      </p:sp>
      <p:sp>
        <p:nvSpPr>
          <p:cNvPr id="30" name="Google Shape;30;p7"/>
          <p:cNvSpPr txBox="1"/>
          <p:nvPr>
            <p:ph idx="1" type="body"/>
          </p:nvPr>
        </p:nvSpPr>
        <p:spPr>
          <a:xfrm>
            <a:off x="514305" y="2902720"/>
            <a:ext cx="4633200" cy="6641400"/>
          </a:xfrm>
          <a:prstGeom prst="rect">
            <a:avLst/>
          </a:prstGeom>
        </p:spPr>
        <p:txBody>
          <a:bodyPr anchorCtr="0" anchor="t" bIns="164225" lIns="164225" spcFirstLastPara="1" rIns="164225" wrap="square" tIns="164225">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31" name="Google Shape;31;p7"/>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940313"/>
            <a:ext cx="10506900" cy="8545200"/>
          </a:xfrm>
          <a:prstGeom prst="rect">
            <a:avLst/>
          </a:prstGeom>
        </p:spPr>
        <p:txBody>
          <a:bodyPr anchorCtr="0" anchor="ctr" bIns="164225" lIns="164225" spcFirstLastPara="1" rIns="164225" wrap="square" tIns="164225">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p:txBody>
      </p:sp>
      <p:sp>
        <p:nvSpPr>
          <p:cNvPr id="34" name="Google Shape;34;p8"/>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261"/>
            <a:ext cx="7543800" cy="10744200"/>
          </a:xfrm>
          <a:prstGeom prst="rect">
            <a:avLst/>
          </a:prstGeom>
          <a:solidFill>
            <a:schemeClr val="lt2"/>
          </a:solidFill>
          <a:ln>
            <a:noFill/>
          </a:ln>
        </p:spPr>
        <p:txBody>
          <a:bodyPr anchorCtr="0" anchor="ctr" bIns="164225" lIns="164225" spcFirstLastPara="1" rIns="164225" wrap="square" tIns="1642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2575966"/>
            <a:ext cx="6674700" cy="3096300"/>
          </a:xfrm>
          <a:prstGeom prst="rect">
            <a:avLst/>
          </a:prstGeom>
        </p:spPr>
        <p:txBody>
          <a:bodyPr anchorCtr="0" anchor="b" bIns="164225" lIns="164225" spcFirstLastPara="1" rIns="164225" wrap="square" tIns="164225">
            <a:norm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p:txBody>
      </p:sp>
      <p:sp>
        <p:nvSpPr>
          <p:cNvPr id="38" name="Google Shape;38;p9"/>
          <p:cNvSpPr txBox="1"/>
          <p:nvPr>
            <p:ph idx="1" type="subTitle"/>
          </p:nvPr>
        </p:nvSpPr>
        <p:spPr>
          <a:xfrm>
            <a:off x="438075" y="5855312"/>
            <a:ext cx="6674700" cy="2580000"/>
          </a:xfrm>
          <a:prstGeom prst="rect">
            <a:avLst/>
          </a:prstGeom>
        </p:spPr>
        <p:txBody>
          <a:bodyPr anchorCtr="0" anchor="t" bIns="164225" lIns="164225" spcFirstLastPara="1" rIns="164225" wrap="square" tIns="1642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9" name="Google Shape;39;p9"/>
          <p:cNvSpPr txBox="1"/>
          <p:nvPr>
            <p:ph idx="2" type="body"/>
          </p:nvPr>
        </p:nvSpPr>
        <p:spPr>
          <a:xfrm>
            <a:off x="8150175" y="1512512"/>
            <a:ext cx="6331200" cy="7718700"/>
          </a:xfrm>
          <a:prstGeom prst="rect">
            <a:avLst/>
          </a:prstGeom>
        </p:spPr>
        <p:txBody>
          <a:bodyPr anchorCtr="0" anchor="ctr" bIns="164225" lIns="164225" spcFirstLastPara="1" rIns="164225" wrap="square" tIns="164225">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40" name="Google Shape;40;p9"/>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8837201"/>
            <a:ext cx="9897900" cy="1263900"/>
          </a:xfrm>
          <a:prstGeom prst="rect">
            <a:avLst/>
          </a:prstGeom>
        </p:spPr>
        <p:txBody>
          <a:bodyPr anchorCtr="0" anchor="ctr" bIns="164225" lIns="164225" spcFirstLastPara="1" rIns="164225" wrap="square" tIns="164225">
            <a:normAutofit/>
          </a:bodyPr>
          <a:lstStyle>
            <a:lvl1pPr indent="-228600" lvl="0" marL="457200">
              <a:lnSpc>
                <a:spcPct val="100000"/>
              </a:lnSpc>
              <a:spcBef>
                <a:spcPts val="0"/>
              </a:spcBef>
              <a:spcAft>
                <a:spcPts val="0"/>
              </a:spcAft>
              <a:buSzPts val="3200"/>
              <a:buNone/>
              <a:defRPr/>
            </a:lvl1pPr>
          </a:lstStyle>
          <a:p/>
        </p:txBody>
      </p:sp>
      <p:sp>
        <p:nvSpPr>
          <p:cNvPr id="43" name="Google Shape;43;p10"/>
          <p:cNvSpPr txBox="1"/>
          <p:nvPr>
            <p:ph idx="12" type="sldNum"/>
          </p:nvPr>
        </p:nvSpPr>
        <p:spPr>
          <a:xfrm>
            <a:off x="13979555" y="9740942"/>
            <a:ext cx="905400" cy="822300"/>
          </a:xfrm>
          <a:prstGeom prst="rect">
            <a:avLst/>
          </a:prstGeom>
        </p:spPr>
        <p:txBody>
          <a:bodyPr anchorCtr="0" anchor="ctr" bIns="164225" lIns="164225" spcFirstLastPara="1" rIns="164225" wrap="square" tIns="164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929608"/>
            <a:ext cx="14058900" cy="1196400"/>
          </a:xfrm>
          <a:prstGeom prst="rect">
            <a:avLst/>
          </a:prstGeom>
          <a:noFill/>
          <a:ln>
            <a:noFill/>
          </a:ln>
        </p:spPr>
        <p:txBody>
          <a:bodyPr anchorCtr="0" anchor="t" bIns="164225" lIns="164225" spcFirstLastPara="1" rIns="164225" wrap="square" tIns="164225">
            <a:norm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p:txBody>
      </p:sp>
      <p:sp>
        <p:nvSpPr>
          <p:cNvPr id="7" name="Google Shape;7;p1"/>
          <p:cNvSpPr txBox="1"/>
          <p:nvPr>
            <p:ph idx="1" type="body"/>
          </p:nvPr>
        </p:nvSpPr>
        <p:spPr>
          <a:xfrm>
            <a:off x="514305" y="2407392"/>
            <a:ext cx="14058900" cy="7136400"/>
          </a:xfrm>
          <a:prstGeom prst="rect">
            <a:avLst/>
          </a:prstGeom>
          <a:noFill/>
          <a:ln>
            <a:noFill/>
          </a:ln>
        </p:spPr>
        <p:txBody>
          <a:bodyPr anchorCtr="0" anchor="t" bIns="164225" lIns="164225" spcFirstLastPara="1" rIns="164225" wrap="square" tIns="164225">
            <a:normAutofit/>
          </a:bodyPr>
          <a:lstStyle>
            <a:lvl1pPr indent="-431800" lvl="0" marL="457200">
              <a:lnSpc>
                <a:spcPct val="115000"/>
              </a:lnSpc>
              <a:spcBef>
                <a:spcPts val="0"/>
              </a:spcBef>
              <a:spcAft>
                <a:spcPts val="0"/>
              </a:spcAft>
              <a:buClr>
                <a:schemeClr val="dk2"/>
              </a:buClr>
              <a:buSzPts val="3200"/>
              <a:buChar char="●"/>
              <a:defRPr sz="3200">
                <a:solidFill>
                  <a:schemeClr val="dk2"/>
                </a:solidFill>
              </a:defRPr>
            </a:lvl1pPr>
            <a:lvl2pPr indent="-387350" lvl="1" marL="914400">
              <a:lnSpc>
                <a:spcPct val="115000"/>
              </a:lnSpc>
              <a:spcBef>
                <a:spcPts val="0"/>
              </a:spcBef>
              <a:spcAft>
                <a:spcPts val="0"/>
              </a:spcAft>
              <a:buClr>
                <a:schemeClr val="dk2"/>
              </a:buClr>
              <a:buSzPts val="2500"/>
              <a:buChar char="○"/>
              <a:defRPr sz="2500">
                <a:solidFill>
                  <a:schemeClr val="dk2"/>
                </a:solidFill>
              </a:defRPr>
            </a:lvl2pPr>
            <a:lvl3pPr indent="-387350" lvl="2" marL="1371600">
              <a:lnSpc>
                <a:spcPct val="115000"/>
              </a:lnSpc>
              <a:spcBef>
                <a:spcPts val="0"/>
              </a:spcBef>
              <a:spcAft>
                <a:spcPts val="0"/>
              </a:spcAft>
              <a:buClr>
                <a:schemeClr val="dk2"/>
              </a:buClr>
              <a:buSzPts val="2500"/>
              <a:buChar char="■"/>
              <a:defRPr sz="2500">
                <a:solidFill>
                  <a:schemeClr val="dk2"/>
                </a:solidFill>
              </a:defRPr>
            </a:lvl3pPr>
            <a:lvl4pPr indent="-387350" lvl="3" marL="1828800">
              <a:lnSpc>
                <a:spcPct val="115000"/>
              </a:lnSpc>
              <a:spcBef>
                <a:spcPts val="0"/>
              </a:spcBef>
              <a:spcAft>
                <a:spcPts val="0"/>
              </a:spcAft>
              <a:buClr>
                <a:schemeClr val="dk2"/>
              </a:buClr>
              <a:buSzPts val="2500"/>
              <a:buChar char="●"/>
              <a:defRPr sz="2500">
                <a:solidFill>
                  <a:schemeClr val="dk2"/>
                </a:solidFill>
              </a:defRPr>
            </a:lvl4pPr>
            <a:lvl5pPr indent="-387350" lvl="4" marL="2286000">
              <a:lnSpc>
                <a:spcPct val="115000"/>
              </a:lnSpc>
              <a:spcBef>
                <a:spcPts val="0"/>
              </a:spcBef>
              <a:spcAft>
                <a:spcPts val="0"/>
              </a:spcAft>
              <a:buClr>
                <a:schemeClr val="dk2"/>
              </a:buClr>
              <a:buSzPts val="2500"/>
              <a:buChar char="○"/>
              <a:defRPr sz="2500">
                <a:solidFill>
                  <a:schemeClr val="dk2"/>
                </a:solidFill>
              </a:defRPr>
            </a:lvl5pPr>
            <a:lvl6pPr indent="-387350" lvl="5" marL="2743200">
              <a:lnSpc>
                <a:spcPct val="115000"/>
              </a:lnSpc>
              <a:spcBef>
                <a:spcPts val="0"/>
              </a:spcBef>
              <a:spcAft>
                <a:spcPts val="0"/>
              </a:spcAft>
              <a:buClr>
                <a:schemeClr val="dk2"/>
              </a:buClr>
              <a:buSzPts val="2500"/>
              <a:buChar char="■"/>
              <a:defRPr sz="2500">
                <a:solidFill>
                  <a:schemeClr val="dk2"/>
                </a:solidFill>
              </a:defRPr>
            </a:lvl6pPr>
            <a:lvl7pPr indent="-387350" lvl="6" marL="3200400">
              <a:lnSpc>
                <a:spcPct val="115000"/>
              </a:lnSpc>
              <a:spcBef>
                <a:spcPts val="0"/>
              </a:spcBef>
              <a:spcAft>
                <a:spcPts val="0"/>
              </a:spcAft>
              <a:buClr>
                <a:schemeClr val="dk2"/>
              </a:buClr>
              <a:buSzPts val="2500"/>
              <a:buChar char="●"/>
              <a:defRPr sz="2500">
                <a:solidFill>
                  <a:schemeClr val="dk2"/>
                </a:solidFill>
              </a:defRPr>
            </a:lvl7pPr>
            <a:lvl8pPr indent="-387350" lvl="7" marL="3657600">
              <a:lnSpc>
                <a:spcPct val="115000"/>
              </a:lnSpc>
              <a:spcBef>
                <a:spcPts val="0"/>
              </a:spcBef>
              <a:spcAft>
                <a:spcPts val="0"/>
              </a:spcAft>
              <a:buClr>
                <a:schemeClr val="dk2"/>
              </a:buClr>
              <a:buSzPts val="2500"/>
              <a:buChar char="○"/>
              <a:defRPr sz="2500">
                <a:solidFill>
                  <a:schemeClr val="dk2"/>
                </a:solidFill>
              </a:defRPr>
            </a:lvl8pPr>
            <a:lvl9pPr indent="-387350" lvl="8" marL="4114800">
              <a:lnSpc>
                <a:spcPct val="115000"/>
              </a:lnSpc>
              <a:spcBef>
                <a:spcPts val="0"/>
              </a:spcBef>
              <a:spcAft>
                <a:spcPts val="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13979555" y="9740942"/>
            <a:ext cx="905400" cy="822300"/>
          </a:xfrm>
          <a:prstGeom prst="rect">
            <a:avLst/>
          </a:prstGeom>
          <a:noFill/>
          <a:ln>
            <a:noFill/>
          </a:ln>
        </p:spPr>
        <p:txBody>
          <a:bodyPr anchorCtr="0" anchor="ctr" bIns="164225" lIns="164225" spcFirstLastPara="1" rIns="164225" wrap="square" tIns="164225">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370575" y="1002675"/>
            <a:ext cx="9386100" cy="1763100"/>
          </a:xfrm>
          <a:prstGeom prst="rect">
            <a:avLst/>
          </a:prstGeom>
          <a:solidFill>
            <a:srgbClr val="000000">
              <a:alpha val="0"/>
            </a:srgbClr>
          </a:solidFill>
          <a:ln cap="flat" cmpd="sng" w="9525">
            <a:solidFill>
              <a:schemeClr val="lt1"/>
            </a:solidFill>
            <a:prstDash val="solid"/>
            <a:round/>
            <a:headEnd len="sm" w="sm" type="none"/>
            <a:tailEnd len="sm" w="sm" type="none"/>
          </a:ln>
        </p:spPr>
        <p:txBody>
          <a:bodyPr anchorCtr="0" anchor="b" bIns="164225" lIns="164225" spcFirstLastPara="1" rIns="164225" wrap="square" tIns="164225">
            <a:spAutoFit/>
          </a:bodyPr>
          <a:lstStyle/>
          <a:p>
            <a:pPr indent="0" lvl="0" marL="0" rtl="0" algn="ctr">
              <a:spcBef>
                <a:spcPts val="0"/>
              </a:spcBef>
              <a:spcAft>
                <a:spcPts val="0"/>
              </a:spcAft>
              <a:buNone/>
            </a:pPr>
            <a:r>
              <a:rPr lang="en" u="sng">
                <a:solidFill>
                  <a:srgbClr val="FF9900"/>
                </a:solidFill>
                <a:latin typeface="Caveat"/>
                <a:ea typeface="Caveat"/>
                <a:cs typeface="Caveat"/>
                <a:sym typeface="Caveat"/>
              </a:rPr>
              <a:t>Multilingual</a:t>
            </a:r>
            <a:r>
              <a:rPr lang="en" u="sng">
                <a:solidFill>
                  <a:srgbClr val="FF9900"/>
                </a:solidFill>
                <a:latin typeface="Caveat"/>
                <a:ea typeface="Caveat"/>
                <a:cs typeface="Caveat"/>
                <a:sym typeface="Caveat"/>
              </a:rPr>
              <a:t> Chat-Bot</a:t>
            </a:r>
            <a:endParaRPr u="sng">
              <a:solidFill>
                <a:srgbClr val="FF9900"/>
              </a:solidFill>
              <a:latin typeface="Caveat"/>
              <a:ea typeface="Caveat"/>
              <a:cs typeface="Caveat"/>
              <a:sym typeface="Caveat"/>
            </a:endParaRPr>
          </a:p>
        </p:txBody>
      </p:sp>
      <p:sp>
        <p:nvSpPr>
          <p:cNvPr id="55" name="Google Shape;55;p13"/>
          <p:cNvSpPr txBox="1"/>
          <p:nvPr>
            <p:ph idx="1" type="subTitle"/>
          </p:nvPr>
        </p:nvSpPr>
        <p:spPr>
          <a:xfrm>
            <a:off x="4218425" y="4817475"/>
            <a:ext cx="10615800" cy="5432400"/>
          </a:xfrm>
          <a:prstGeom prst="rect">
            <a:avLst/>
          </a:prstGeom>
          <a:solidFill>
            <a:srgbClr val="000000">
              <a:alpha val="0"/>
            </a:srgbClr>
          </a:solidFill>
        </p:spPr>
        <p:txBody>
          <a:bodyPr anchorCtr="0" anchor="t" bIns="164225" lIns="164225" spcFirstLastPara="1" rIns="164225" wrap="square" tIns="164225">
            <a:noAutofit/>
          </a:bodyPr>
          <a:lstStyle/>
          <a:p>
            <a:pPr indent="0" lvl="0" marL="0" rtl="0" algn="ctr">
              <a:lnSpc>
                <a:spcPct val="80000"/>
              </a:lnSpc>
              <a:spcBef>
                <a:spcPts val="0"/>
              </a:spcBef>
              <a:spcAft>
                <a:spcPts val="0"/>
              </a:spcAft>
              <a:buSzPts val="852"/>
              <a:buNone/>
            </a:pPr>
            <a:r>
              <a:rPr lang="en" sz="3700" u="sng">
                <a:solidFill>
                  <a:srgbClr val="FFF2CC"/>
                </a:solidFill>
              </a:rPr>
              <a:t>Team Details:</a:t>
            </a:r>
            <a:endParaRPr sz="3700" u="sng">
              <a:solidFill>
                <a:srgbClr val="FFF2CC"/>
              </a:solidFill>
            </a:endParaRPr>
          </a:p>
          <a:p>
            <a:pPr indent="0" lvl="0" marL="0" rtl="0" algn="ctr">
              <a:lnSpc>
                <a:spcPct val="80000"/>
              </a:lnSpc>
              <a:spcBef>
                <a:spcPts val="0"/>
              </a:spcBef>
              <a:spcAft>
                <a:spcPts val="0"/>
              </a:spcAft>
              <a:buSzPts val="852"/>
              <a:buNone/>
            </a:pPr>
            <a:r>
              <a:t/>
            </a:r>
            <a:endParaRPr sz="3700">
              <a:solidFill>
                <a:srgbClr val="FFF2CC"/>
              </a:solidFill>
            </a:endParaRPr>
          </a:p>
          <a:p>
            <a:pPr indent="0" lvl="0" marL="0" rtl="0" algn="l">
              <a:lnSpc>
                <a:spcPct val="80000"/>
              </a:lnSpc>
              <a:spcBef>
                <a:spcPts val="0"/>
              </a:spcBef>
              <a:spcAft>
                <a:spcPts val="0"/>
              </a:spcAft>
              <a:buSzPts val="852"/>
              <a:buNone/>
            </a:pPr>
            <a:r>
              <a:rPr lang="en" sz="3700">
                <a:solidFill>
                  <a:srgbClr val="FFF2CC"/>
                </a:solidFill>
              </a:rPr>
              <a:t>                    1-Sneh-200390107024 </a:t>
            </a:r>
            <a:endParaRPr sz="3700">
              <a:solidFill>
                <a:srgbClr val="FFF2CC"/>
              </a:solidFill>
            </a:endParaRPr>
          </a:p>
          <a:p>
            <a:pPr indent="0" lvl="0" marL="0" rtl="0" algn="ctr">
              <a:lnSpc>
                <a:spcPct val="80000"/>
              </a:lnSpc>
              <a:spcBef>
                <a:spcPts val="0"/>
              </a:spcBef>
              <a:spcAft>
                <a:spcPts val="0"/>
              </a:spcAft>
              <a:buSzPts val="852"/>
              <a:buNone/>
            </a:pPr>
            <a:r>
              <a:rPr lang="en" sz="3700">
                <a:solidFill>
                  <a:srgbClr val="FFF2CC"/>
                </a:solidFill>
              </a:rPr>
              <a:t> 2-Maulik -200390107007 3-Shivam-200390107009</a:t>
            </a:r>
            <a:endParaRPr sz="3700">
              <a:solidFill>
                <a:srgbClr val="FFF2CC"/>
              </a:solidFill>
            </a:endParaRPr>
          </a:p>
          <a:p>
            <a:pPr indent="0" lvl="0" marL="0" rtl="0" algn="ctr">
              <a:lnSpc>
                <a:spcPct val="80000"/>
              </a:lnSpc>
              <a:spcBef>
                <a:spcPts val="0"/>
              </a:spcBef>
              <a:spcAft>
                <a:spcPts val="0"/>
              </a:spcAft>
              <a:buSzPts val="852"/>
              <a:buNone/>
            </a:pPr>
            <a:r>
              <a:rPr lang="en" sz="3700">
                <a:solidFill>
                  <a:srgbClr val="FFF2CC"/>
                </a:solidFill>
              </a:rPr>
              <a:t>4-Pratik-200390107045    5-Prerana-200390107028</a:t>
            </a:r>
            <a:endParaRPr sz="3700">
              <a:solidFill>
                <a:srgbClr val="FFF2CC"/>
              </a:solidFill>
            </a:endParaRPr>
          </a:p>
          <a:p>
            <a:pPr indent="0" lvl="0" marL="0" rtl="0" algn="ctr">
              <a:lnSpc>
                <a:spcPct val="80000"/>
              </a:lnSpc>
              <a:spcBef>
                <a:spcPts val="0"/>
              </a:spcBef>
              <a:spcAft>
                <a:spcPts val="0"/>
              </a:spcAft>
              <a:buSzPts val="852"/>
              <a:buNone/>
            </a:pPr>
            <a:r>
              <a:t/>
            </a:r>
            <a:endParaRPr sz="3700">
              <a:solidFill>
                <a:srgbClr val="FFF2CC"/>
              </a:solidFill>
            </a:endParaRPr>
          </a:p>
          <a:p>
            <a:pPr indent="0" lvl="0" marL="0" rtl="0" algn="ctr">
              <a:lnSpc>
                <a:spcPct val="80000"/>
              </a:lnSpc>
              <a:spcBef>
                <a:spcPts val="0"/>
              </a:spcBef>
              <a:spcAft>
                <a:spcPts val="0"/>
              </a:spcAft>
              <a:buSzPts val="852"/>
              <a:buNone/>
            </a:pPr>
            <a:r>
              <a:t/>
            </a:r>
            <a:endParaRPr sz="3700">
              <a:solidFill>
                <a:srgbClr val="FFF2CC"/>
              </a:solidFill>
            </a:endParaRPr>
          </a:p>
          <a:p>
            <a:pPr indent="0" lvl="0" marL="0" rtl="0" algn="ctr">
              <a:lnSpc>
                <a:spcPct val="80000"/>
              </a:lnSpc>
              <a:spcBef>
                <a:spcPts val="0"/>
              </a:spcBef>
              <a:spcAft>
                <a:spcPts val="0"/>
              </a:spcAft>
              <a:buSzPts val="852"/>
              <a:buNone/>
            </a:pPr>
            <a:r>
              <a:rPr lang="en" sz="3700">
                <a:solidFill>
                  <a:srgbClr val="FFF2CC"/>
                </a:solidFill>
              </a:rPr>
              <a:t>    </a:t>
            </a:r>
            <a:r>
              <a:rPr lang="en" sz="3700" u="sng">
                <a:solidFill>
                  <a:srgbClr val="FFF2CC"/>
                </a:solidFill>
              </a:rPr>
              <a:t>Computer Engineering Department</a:t>
            </a:r>
            <a:endParaRPr sz="3700" u="sng">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0" y="153030"/>
          <a:ext cx="3000000" cy="3000000"/>
        </p:xfrm>
        <a:graphic>
          <a:graphicData uri="http://schemas.openxmlformats.org/drawingml/2006/table">
            <a:tbl>
              <a:tblPr>
                <a:noFill/>
                <a:tableStyleId>{EB542FB7-06C4-4973-A3D0-9DB746069844}</a:tableStyleId>
              </a:tblPr>
              <a:tblGrid>
                <a:gridCol w="4478875"/>
                <a:gridCol w="5579525"/>
                <a:gridCol w="5029200"/>
              </a:tblGrid>
              <a:tr h="1547175">
                <a:tc gridSpan="3">
                  <a:txBody>
                    <a:bodyPr/>
                    <a:lstStyle/>
                    <a:p>
                      <a:pPr indent="0" lvl="0" marL="0" rtl="0" algn="l">
                        <a:spcBef>
                          <a:spcPts val="0"/>
                        </a:spcBef>
                        <a:spcAft>
                          <a:spcPts val="0"/>
                        </a:spcAft>
                        <a:buNone/>
                      </a:pPr>
                      <a:r>
                        <a:rPr b="1" lang="en" sz="2900"/>
                        <a:t>AEIOU Summary:   </a:t>
                      </a:r>
                      <a:r>
                        <a:rPr lang="en"/>
                        <a:t>                            </a:t>
                      </a:r>
                      <a:r>
                        <a:rPr lang="en" sz="1800"/>
                        <a:t>  GroupID: CE-04                                                                        Date:08/30/21                                          </a:t>
                      </a:r>
                      <a:endParaRPr sz="1800"/>
                    </a:p>
                    <a:p>
                      <a:pPr indent="0" lvl="0" marL="0" rtl="0" algn="l">
                        <a:spcBef>
                          <a:spcPts val="0"/>
                        </a:spcBef>
                        <a:spcAft>
                          <a:spcPts val="0"/>
                        </a:spcAft>
                        <a:buNone/>
                      </a:pPr>
                      <a:r>
                        <a:rPr lang="en" sz="1800"/>
                        <a:t>                                                                             Domain Name: Multilingual Conversational AI                         </a:t>
                      </a:r>
                      <a:r>
                        <a:rPr lang="en" sz="1800">
                          <a:solidFill>
                            <a:schemeClr val="dk1"/>
                          </a:solidFill>
                        </a:rPr>
                        <a:t>Version:1.0</a:t>
                      </a:r>
                      <a:endParaRPr sz="1800"/>
                    </a:p>
                  </a:txBody>
                  <a:tcPr marT="91425" marB="91425" marR="91425" marL="91425"/>
                </a:tc>
                <a:tc hMerge="1"/>
                <a:tc hMerge="1"/>
              </a:tr>
              <a:tr h="5232675">
                <a:tc>
                  <a:txBody>
                    <a:bodyPr/>
                    <a:lstStyle/>
                    <a:p>
                      <a:pPr indent="0" lvl="0" marL="0" rtl="0" algn="l">
                        <a:spcBef>
                          <a:spcPts val="0"/>
                        </a:spcBef>
                        <a:spcAft>
                          <a:spcPts val="0"/>
                        </a:spcAft>
                        <a:buNone/>
                      </a:pPr>
                      <a:r>
                        <a:rPr b="1" lang="en" sz="1600"/>
                        <a:t>Environment:Note 1</a:t>
                      </a:r>
                      <a:endParaRPr b="1" sz="1600"/>
                    </a:p>
                    <a:p>
                      <a:pPr indent="0" lvl="0" marL="0" rtl="0" algn="l">
                        <a:spcBef>
                          <a:spcPts val="0"/>
                        </a:spcBef>
                        <a:spcAft>
                          <a:spcPts val="0"/>
                        </a:spcAft>
                        <a:buNone/>
                      </a:pPr>
                      <a:r>
                        <a:t/>
                      </a:r>
                      <a:endParaRPr b="1" sz="1600"/>
                    </a:p>
                  </a:txBody>
                  <a:tcPr marT="91425" marB="91425" marR="91425" marL="91425"/>
                </a:tc>
                <a:tc>
                  <a:txBody>
                    <a:bodyPr/>
                    <a:lstStyle/>
                    <a:p>
                      <a:pPr indent="0" lvl="0" marL="0" rtl="0" algn="l">
                        <a:spcBef>
                          <a:spcPts val="0"/>
                        </a:spcBef>
                        <a:spcAft>
                          <a:spcPts val="0"/>
                        </a:spcAft>
                        <a:buNone/>
                      </a:pPr>
                      <a:r>
                        <a:rPr b="1" lang="en" sz="1600"/>
                        <a:t>Interactions</a:t>
                      </a:r>
                      <a:r>
                        <a:rPr b="1" lang="en" sz="1600"/>
                        <a:t>:</a:t>
                      </a:r>
                      <a:endParaRPr b="1" sz="1600"/>
                    </a:p>
                  </a:txBody>
                  <a:tcPr marT="91425" marB="91425" marR="91425" marL="91425"/>
                </a:tc>
                <a:tc>
                  <a:txBody>
                    <a:bodyPr/>
                    <a:lstStyle/>
                    <a:p>
                      <a:pPr indent="0" lvl="0" marL="0" rtl="0" algn="l">
                        <a:spcBef>
                          <a:spcPts val="0"/>
                        </a:spcBef>
                        <a:spcAft>
                          <a:spcPts val="0"/>
                        </a:spcAft>
                        <a:buNone/>
                      </a:pPr>
                      <a:r>
                        <a:rPr b="1" lang="en" sz="1600"/>
                        <a:t>Objects</a:t>
                      </a:r>
                      <a:endParaRPr b="1" sz="1600"/>
                    </a:p>
                  </a:txBody>
                  <a:tcPr marT="91425" marB="91425" marR="91425" marL="91425"/>
                </a:tc>
              </a:tr>
            </a:tbl>
          </a:graphicData>
        </a:graphic>
      </p:graphicFrame>
      <p:graphicFrame>
        <p:nvGraphicFramePr>
          <p:cNvPr id="61" name="Google Shape;61;p14"/>
          <p:cNvGraphicFramePr/>
          <p:nvPr/>
        </p:nvGraphicFramePr>
        <p:xfrm>
          <a:off x="0" y="6932875"/>
          <a:ext cx="3000000" cy="3000000"/>
        </p:xfrm>
        <a:graphic>
          <a:graphicData uri="http://schemas.openxmlformats.org/drawingml/2006/table">
            <a:tbl>
              <a:tblPr>
                <a:noFill/>
                <a:tableStyleId>{EB542FB7-06C4-4973-A3D0-9DB746069844}</a:tableStyleId>
              </a:tblPr>
              <a:tblGrid>
                <a:gridCol w="7543800"/>
                <a:gridCol w="7543800"/>
              </a:tblGrid>
              <a:tr h="3811325">
                <a:tc>
                  <a:txBody>
                    <a:bodyPr/>
                    <a:lstStyle/>
                    <a:p>
                      <a:pPr indent="0" lvl="0" marL="0" rtl="0" algn="l">
                        <a:spcBef>
                          <a:spcPts val="0"/>
                        </a:spcBef>
                        <a:spcAft>
                          <a:spcPts val="0"/>
                        </a:spcAft>
                        <a:buNone/>
                      </a:pPr>
                      <a:r>
                        <a:rPr b="1" lang="en" sz="1600"/>
                        <a:t>Activities</a:t>
                      </a:r>
                      <a:endParaRPr b="1" sz="1600"/>
                    </a:p>
                    <a:p>
                      <a:pPr indent="0" lvl="0" marL="0" rtl="0" algn="l">
                        <a:spcBef>
                          <a:spcPts val="0"/>
                        </a:spcBef>
                        <a:spcAft>
                          <a:spcPts val="0"/>
                        </a:spcAft>
                        <a:buNone/>
                      </a:pPr>
                      <a:r>
                        <a:t/>
                      </a:r>
                      <a:endParaRPr b="1"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None/>
                      </a:pPr>
                      <a:r>
                        <a:t/>
                      </a:r>
                      <a:endParaRPr b="1" sz="1600"/>
                    </a:p>
                  </a:txBody>
                  <a:tcPr marT="91425" marB="91425" marR="91425" marL="91425"/>
                </a:tc>
                <a:tc>
                  <a:txBody>
                    <a:bodyPr/>
                    <a:lstStyle/>
                    <a:p>
                      <a:pPr indent="0" lvl="0" marL="0" rtl="0" algn="l">
                        <a:spcBef>
                          <a:spcPts val="0"/>
                        </a:spcBef>
                        <a:spcAft>
                          <a:spcPts val="0"/>
                        </a:spcAft>
                        <a:buNone/>
                      </a:pPr>
                      <a:r>
                        <a:rPr b="1" lang="en" sz="1600"/>
                        <a:t>Users:</a:t>
                      </a:r>
                      <a:endParaRPr b="1" sz="1600"/>
                    </a:p>
                  </a:txBody>
                  <a:tcPr marT="91425" marB="91425" marR="91425" marL="91425"/>
                </a:tc>
              </a:tr>
            </a:tbl>
          </a:graphicData>
        </a:graphic>
      </p:graphicFrame>
      <p:sp>
        <p:nvSpPr>
          <p:cNvPr id="62" name="Google Shape;62;p14"/>
          <p:cNvSpPr/>
          <p:nvPr/>
        </p:nvSpPr>
        <p:spPr>
          <a:xfrm>
            <a:off x="4752375" y="2162550"/>
            <a:ext cx="42372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Farmer to Student</a:t>
            </a:r>
            <a:endParaRPr sz="2300"/>
          </a:p>
        </p:txBody>
      </p:sp>
      <p:sp>
        <p:nvSpPr>
          <p:cNvPr id="63" name="Google Shape;63;p14"/>
          <p:cNvSpPr/>
          <p:nvPr/>
        </p:nvSpPr>
        <p:spPr>
          <a:xfrm>
            <a:off x="4752375" y="2663975"/>
            <a:ext cx="42372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Student to Student</a:t>
            </a:r>
            <a:endParaRPr sz="2300"/>
          </a:p>
        </p:txBody>
      </p:sp>
      <p:sp>
        <p:nvSpPr>
          <p:cNvPr id="64" name="Google Shape;64;p14"/>
          <p:cNvSpPr/>
          <p:nvPr/>
        </p:nvSpPr>
        <p:spPr>
          <a:xfrm>
            <a:off x="4752375" y="3246138"/>
            <a:ext cx="42372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Farmer to Expert</a:t>
            </a:r>
            <a:endParaRPr sz="2300"/>
          </a:p>
        </p:txBody>
      </p:sp>
      <p:sp>
        <p:nvSpPr>
          <p:cNvPr id="65" name="Google Shape;65;p14"/>
          <p:cNvSpPr/>
          <p:nvPr/>
        </p:nvSpPr>
        <p:spPr>
          <a:xfrm>
            <a:off x="4752375" y="3795000"/>
            <a:ext cx="4237200" cy="4173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t>Expert  to Student</a:t>
            </a:r>
            <a:endParaRPr sz="2300"/>
          </a:p>
        </p:txBody>
      </p:sp>
      <p:sp>
        <p:nvSpPr>
          <p:cNvPr id="66" name="Google Shape;66;p14"/>
          <p:cNvSpPr/>
          <p:nvPr/>
        </p:nvSpPr>
        <p:spPr>
          <a:xfrm>
            <a:off x="148800" y="2162550"/>
            <a:ext cx="42372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Happy</a:t>
            </a:r>
            <a:endParaRPr sz="2300"/>
          </a:p>
        </p:txBody>
      </p:sp>
      <p:sp>
        <p:nvSpPr>
          <p:cNvPr id="67" name="Google Shape;67;p14"/>
          <p:cNvSpPr/>
          <p:nvPr/>
        </p:nvSpPr>
        <p:spPr>
          <a:xfrm>
            <a:off x="148800" y="2663975"/>
            <a:ext cx="42372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Confuse</a:t>
            </a:r>
            <a:endParaRPr sz="2300"/>
          </a:p>
        </p:txBody>
      </p:sp>
      <p:sp>
        <p:nvSpPr>
          <p:cNvPr id="68" name="Google Shape;68;p14"/>
          <p:cNvSpPr/>
          <p:nvPr/>
        </p:nvSpPr>
        <p:spPr>
          <a:xfrm>
            <a:off x="148800" y="3246138"/>
            <a:ext cx="42372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T</a:t>
            </a:r>
            <a:r>
              <a:rPr lang="en" sz="2300"/>
              <a:t>ensed</a:t>
            </a:r>
            <a:endParaRPr sz="2300"/>
          </a:p>
        </p:txBody>
      </p:sp>
      <p:sp>
        <p:nvSpPr>
          <p:cNvPr id="69" name="Google Shape;69;p14"/>
          <p:cNvSpPr/>
          <p:nvPr/>
        </p:nvSpPr>
        <p:spPr>
          <a:xfrm>
            <a:off x="148800" y="3795000"/>
            <a:ext cx="4237200" cy="4173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t>Angry</a:t>
            </a:r>
            <a:endParaRPr sz="2300"/>
          </a:p>
        </p:txBody>
      </p:sp>
      <p:sp>
        <p:nvSpPr>
          <p:cNvPr id="70" name="Google Shape;70;p14"/>
          <p:cNvSpPr/>
          <p:nvPr/>
        </p:nvSpPr>
        <p:spPr>
          <a:xfrm>
            <a:off x="148800" y="5026600"/>
            <a:ext cx="4237200" cy="417300"/>
          </a:xfrm>
          <a:prstGeom prst="homePlate">
            <a:avLst>
              <a:gd fmla="val 50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300">
                <a:solidFill>
                  <a:schemeClr val="dk1"/>
                </a:solidFill>
              </a:rPr>
              <a:t>Sad</a:t>
            </a:r>
            <a:endParaRPr sz="2300">
              <a:solidFill>
                <a:schemeClr val="dk1"/>
              </a:solidFill>
            </a:endParaRPr>
          </a:p>
        </p:txBody>
      </p:sp>
      <p:sp>
        <p:nvSpPr>
          <p:cNvPr id="71" name="Google Shape;71;p14"/>
          <p:cNvSpPr/>
          <p:nvPr/>
        </p:nvSpPr>
        <p:spPr>
          <a:xfrm>
            <a:off x="148800" y="4410800"/>
            <a:ext cx="4237200" cy="4173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300"/>
              <a:t>Depressed</a:t>
            </a:r>
            <a:endParaRPr sz="2300"/>
          </a:p>
        </p:txBody>
      </p:sp>
      <p:sp>
        <p:nvSpPr>
          <p:cNvPr id="72" name="Google Shape;72;p14"/>
          <p:cNvSpPr/>
          <p:nvPr/>
        </p:nvSpPr>
        <p:spPr>
          <a:xfrm>
            <a:off x="10245525" y="2207925"/>
            <a:ext cx="42372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t>Tractor</a:t>
            </a:r>
            <a:endParaRPr b="1" sz="1900"/>
          </a:p>
        </p:txBody>
      </p:sp>
      <p:sp>
        <p:nvSpPr>
          <p:cNvPr id="73" name="Google Shape;73;p14"/>
          <p:cNvSpPr/>
          <p:nvPr/>
        </p:nvSpPr>
        <p:spPr>
          <a:xfrm>
            <a:off x="10245525" y="3217900"/>
            <a:ext cx="42372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Knowledge</a:t>
            </a:r>
            <a:r>
              <a:rPr lang="en" sz="2300"/>
              <a:t> about agriculture</a:t>
            </a:r>
            <a:endParaRPr sz="2300"/>
          </a:p>
        </p:txBody>
      </p:sp>
      <p:sp>
        <p:nvSpPr>
          <p:cNvPr id="74" name="Google Shape;74;p14"/>
          <p:cNvSpPr/>
          <p:nvPr/>
        </p:nvSpPr>
        <p:spPr>
          <a:xfrm>
            <a:off x="10245525" y="3910763"/>
            <a:ext cx="42372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Mobile</a:t>
            </a:r>
            <a:endParaRPr sz="2300"/>
          </a:p>
        </p:txBody>
      </p:sp>
      <p:sp>
        <p:nvSpPr>
          <p:cNvPr id="75" name="Google Shape;75;p14"/>
          <p:cNvSpPr/>
          <p:nvPr/>
        </p:nvSpPr>
        <p:spPr>
          <a:xfrm>
            <a:off x="10245525" y="4493025"/>
            <a:ext cx="4237200" cy="4173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t>Laptop</a:t>
            </a:r>
            <a:endParaRPr sz="2300"/>
          </a:p>
        </p:txBody>
      </p:sp>
      <p:sp>
        <p:nvSpPr>
          <p:cNvPr id="76" name="Google Shape;76;p14"/>
          <p:cNvSpPr/>
          <p:nvPr/>
        </p:nvSpPr>
        <p:spPr>
          <a:xfrm>
            <a:off x="1300975" y="7116325"/>
            <a:ext cx="42372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communication</a:t>
            </a:r>
            <a:endParaRPr sz="2300"/>
          </a:p>
        </p:txBody>
      </p:sp>
      <p:sp>
        <p:nvSpPr>
          <p:cNvPr id="77" name="Google Shape;77;p14"/>
          <p:cNvSpPr/>
          <p:nvPr/>
        </p:nvSpPr>
        <p:spPr>
          <a:xfrm>
            <a:off x="1300975" y="7617750"/>
            <a:ext cx="42372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learning</a:t>
            </a:r>
            <a:endParaRPr sz="2300"/>
          </a:p>
        </p:txBody>
      </p:sp>
      <p:sp>
        <p:nvSpPr>
          <p:cNvPr id="78" name="Google Shape;78;p14"/>
          <p:cNvSpPr/>
          <p:nvPr/>
        </p:nvSpPr>
        <p:spPr>
          <a:xfrm>
            <a:off x="1300975" y="8199913"/>
            <a:ext cx="42372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understanding</a:t>
            </a:r>
            <a:endParaRPr sz="2300"/>
          </a:p>
        </p:txBody>
      </p:sp>
      <p:sp>
        <p:nvSpPr>
          <p:cNvPr id="79" name="Google Shape;79;p14"/>
          <p:cNvSpPr/>
          <p:nvPr/>
        </p:nvSpPr>
        <p:spPr>
          <a:xfrm>
            <a:off x="1300975" y="8748775"/>
            <a:ext cx="4237200" cy="4173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t>enjoying</a:t>
            </a:r>
            <a:endParaRPr sz="2300"/>
          </a:p>
        </p:txBody>
      </p:sp>
      <p:sp>
        <p:nvSpPr>
          <p:cNvPr id="80" name="Google Shape;80;p14"/>
          <p:cNvSpPr/>
          <p:nvPr/>
        </p:nvSpPr>
        <p:spPr>
          <a:xfrm>
            <a:off x="8474975" y="7197863"/>
            <a:ext cx="42372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Farmers</a:t>
            </a:r>
            <a:endParaRPr sz="2300"/>
          </a:p>
        </p:txBody>
      </p:sp>
      <p:sp>
        <p:nvSpPr>
          <p:cNvPr id="81" name="Google Shape;81;p14"/>
          <p:cNvSpPr/>
          <p:nvPr/>
        </p:nvSpPr>
        <p:spPr>
          <a:xfrm>
            <a:off x="8474975" y="7775488"/>
            <a:ext cx="42372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Agricultural</a:t>
            </a:r>
            <a:r>
              <a:rPr lang="en" sz="2300"/>
              <a:t> Specialist</a:t>
            </a:r>
            <a:endParaRPr sz="2300"/>
          </a:p>
        </p:txBody>
      </p:sp>
      <p:sp>
        <p:nvSpPr>
          <p:cNvPr id="82" name="Google Shape;82;p14"/>
          <p:cNvSpPr/>
          <p:nvPr/>
        </p:nvSpPr>
        <p:spPr>
          <a:xfrm>
            <a:off x="8474975" y="8331463"/>
            <a:ext cx="4237200" cy="4173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chemeClr val="dk1"/>
                </a:solidFill>
              </a:rPr>
              <a:t>Students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5"/>
          <p:cNvGraphicFramePr/>
          <p:nvPr/>
        </p:nvGraphicFramePr>
        <p:xfrm>
          <a:off x="0" y="763525"/>
          <a:ext cx="3000000" cy="3000000"/>
        </p:xfrm>
        <a:graphic>
          <a:graphicData uri="http://schemas.openxmlformats.org/drawingml/2006/table">
            <a:tbl>
              <a:tblPr>
                <a:noFill/>
                <a:tableStyleId>{EB542FB7-06C4-4973-A3D0-9DB746069844}</a:tableStyleId>
              </a:tblPr>
              <a:tblGrid>
                <a:gridCol w="7543925"/>
                <a:gridCol w="7543800"/>
              </a:tblGrid>
              <a:tr h="1912000">
                <a:tc>
                  <a:txBody>
                    <a:bodyPr/>
                    <a:lstStyle/>
                    <a:p>
                      <a:pPr indent="0" lvl="0" marL="0" rtl="0" algn="l">
                        <a:spcBef>
                          <a:spcPts val="0"/>
                        </a:spcBef>
                        <a:spcAft>
                          <a:spcPts val="0"/>
                        </a:spcAft>
                        <a:buNone/>
                      </a:pPr>
                      <a:r>
                        <a:rPr b="1" lang="en"/>
                        <a:t>User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Stakeholders</a:t>
                      </a:r>
                      <a:endParaRPr b="1"/>
                    </a:p>
                  </a:txBody>
                  <a:tcPr marT="91425" marB="91425" marR="91425" marL="91425"/>
                </a:tc>
              </a:tr>
              <a:tr h="1912000">
                <a:tc gridSpan="2">
                  <a:txBody>
                    <a:bodyPr/>
                    <a:lstStyle/>
                    <a:p>
                      <a:pPr indent="0" lvl="0" marL="0" rtl="0" algn="l">
                        <a:spcBef>
                          <a:spcPts val="0"/>
                        </a:spcBef>
                        <a:spcAft>
                          <a:spcPts val="0"/>
                        </a:spcAft>
                        <a:buNone/>
                      </a:pPr>
                      <a:r>
                        <a:rPr b="1" lang="en" sz="1600"/>
                        <a:t>Activities</a:t>
                      </a:r>
                      <a:endParaRPr b="1" sz="1600"/>
                    </a:p>
                  </a:txBody>
                  <a:tcPr marT="91425" marB="91425" marR="91425" marL="91425"/>
                </a:tc>
                <a:tc hMerge="1"/>
              </a:tr>
              <a:tr h="2333775">
                <a:tc gridSpan="2">
                  <a:txBody>
                    <a:bodyPr/>
                    <a:lstStyle/>
                    <a:p>
                      <a:pPr indent="0" lvl="0" marL="0" marR="0" rtl="0" algn="l">
                        <a:lnSpc>
                          <a:spcPct val="100000"/>
                        </a:lnSpc>
                        <a:spcBef>
                          <a:spcPts val="0"/>
                        </a:spcBef>
                        <a:spcAft>
                          <a:spcPts val="0"/>
                        </a:spcAft>
                        <a:buClr>
                          <a:schemeClr val="dk1"/>
                        </a:buClr>
                        <a:buSzPts val="1100"/>
                        <a:buFont typeface="Arial"/>
                        <a:buNone/>
                      </a:pPr>
                      <a:r>
                        <a:rPr lang="en" sz="2500">
                          <a:solidFill>
                            <a:schemeClr val="dk1"/>
                          </a:solidFill>
                        </a:rPr>
                        <a:t>Storyboarding:</a:t>
                      </a:r>
                      <a:endParaRPr sz="25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2500">
                          <a:solidFill>
                            <a:schemeClr val="dk1"/>
                          </a:solidFill>
                        </a:rPr>
                        <a:t>Happy:-Humans can serve a limited number of clients at the same time. This restriction does not exist for chatbots, and they can handle almost unlimited requests simultaneously. This is one of the main advantages of using chatbot, since no customer is left unattended and their problems are being solved at the same time.</a:t>
                      </a:r>
                      <a:endParaRPr sz="1900"/>
                    </a:p>
                  </a:txBody>
                  <a:tcPr marT="91425" marB="91425" marR="91425" marL="91425"/>
                </a:tc>
                <a:tc hMerge="1"/>
              </a:tr>
              <a:tr h="1912000">
                <a:tc gridSpan="2">
                  <a:txBody>
                    <a:bodyPr/>
                    <a:lstStyle/>
                    <a:p>
                      <a:pPr indent="0" lvl="0" marL="0" rtl="0" algn="l">
                        <a:spcBef>
                          <a:spcPts val="0"/>
                        </a:spcBef>
                        <a:spcAft>
                          <a:spcPts val="0"/>
                        </a:spcAft>
                        <a:buClr>
                          <a:schemeClr val="dk1"/>
                        </a:buClr>
                        <a:buSzPts val="1100"/>
                        <a:buFont typeface="Arial"/>
                        <a:buNone/>
                      </a:pPr>
                      <a:r>
                        <a:rPr lang="en" sz="2100">
                          <a:solidFill>
                            <a:schemeClr val="dk1"/>
                          </a:solidFill>
                          <a:latin typeface="Cambria"/>
                          <a:ea typeface="Cambria"/>
                          <a:cs typeface="Cambria"/>
                          <a:sym typeface="Cambria"/>
                        </a:rPr>
                        <a:t>Sad :- </a:t>
                      </a:r>
                      <a:r>
                        <a:rPr lang="en" sz="2100">
                          <a:solidFill>
                            <a:schemeClr val="dk1"/>
                          </a:solidFill>
                          <a:latin typeface="Cambria"/>
                          <a:ea typeface="Cambria"/>
                          <a:cs typeface="Cambria"/>
                          <a:sym typeface="Cambria"/>
                        </a:rPr>
                        <a:t>Discovering bots is still an issue for potential users</a:t>
                      </a:r>
                      <a:endParaRPr sz="21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2100">
                          <a:solidFill>
                            <a:schemeClr val="dk1"/>
                          </a:solidFill>
                          <a:latin typeface="Cambria"/>
                          <a:ea typeface="Cambria"/>
                          <a:cs typeface="Cambria"/>
                          <a:sym typeface="Cambria"/>
                        </a:rPr>
                        <a:t>Most people using messaging platforms such as facebook messenger are still not aware that chatbots exist. The discovery of chatbots on many messaging platforms is still very limited at the moment. Without massive marketing efforts, it is very difficult for bot developers to get in front of massive audiences on messaging platforms, which can be quite frustrating for developers.</a:t>
                      </a:r>
                      <a:endParaRPr sz="21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b="1">
                        <a:solidFill>
                          <a:schemeClr val="dk1"/>
                        </a:solidFill>
                      </a:endParaRPr>
                    </a:p>
                  </a:txBody>
                  <a:tcPr marT="91425" marB="91425" marR="91425" marL="91425"/>
                </a:tc>
                <a:tc hMerge="1"/>
              </a:tr>
              <a:tr h="1912000">
                <a:tc gridSpan="2">
                  <a:txBody>
                    <a:bodyPr/>
                    <a:lstStyle/>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txBody>
                  <a:tcPr marT="91425" marB="91425" marR="91425" marL="91425"/>
                </a:tc>
                <a:tc hMerge="1"/>
              </a:tr>
            </a:tbl>
          </a:graphicData>
        </a:graphic>
      </p:graphicFrame>
      <p:sp>
        <p:nvSpPr>
          <p:cNvPr id="88" name="Google Shape;88;p15"/>
          <p:cNvSpPr txBox="1"/>
          <p:nvPr/>
        </p:nvSpPr>
        <p:spPr>
          <a:xfrm>
            <a:off x="250" y="-191950"/>
            <a:ext cx="150876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Empathy Canvas </a:t>
            </a:r>
            <a:endParaRPr b="1" sz="2500"/>
          </a:p>
        </p:txBody>
      </p:sp>
      <p:sp>
        <p:nvSpPr>
          <p:cNvPr id="89" name="Google Shape;89;p15"/>
          <p:cNvSpPr/>
          <p:nvPr/>
        </p:nvSpPr>
        <p:spPr>
          <a:xfrm>
            <a:off x="1197275" y="3608288"/>
            <a:ext cx="4045500" cy="360600"/>
          </a:xfrm>
          <a:prstGeom prst="homePlate">
            <a:avLst>
              <a:gd fmla="val 50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MARKETING</a:t>
            </a:r>
            <a:endParaRPr sz="2300"/>
          </a:p>
        </p:txBody>
      </p:sp>
      <p:sp>
        <p:nvSpPr>
          <p:cNvPr id="90" name="Google Shape;90;p15"/>
          <p:cNvSpPr/>
          <p:nvPr/>
        </p:nvSpPr>
        <p:spPr>
          <a:xfrm>
            <a:off x="1197275" y="3091475"/>
            <a:ext cx="4045500" cy="3606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COMMUNICATION </a:t>
            </a:r>
            <a:endParaRPr sz="2300"/>
          </a:p>
        </p:txBody>
      </p:sp>
      <p:sp>
        <p:nvSpPr>
          <p:cNvPr id="91" name="Google Shape;91;p15"/>
          <p:cNvSpPr/>
          <p:nvPr/>
        </p:nvSpPr>
        <p:spPr>
          <a:xfrm>
            <a:off x="10665200" y="2049713"/>
            <a:ext cx="4045500" cy="3606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t>AGRICULTURAL INDUSTRIES</a:t>
            </a:r>
            <a:endParaRPr sz="1900"/>
          </a:p>
        </p:txBody>
      </p:sp>
      <p:sp>
        <p:nvSpPr>
          <p:cNvPr id="92" name="Google Shape;92;p15"/>
          <p:cNvSpPr/>
          <p:nvPr/>
        </p:nvSpPr>
        <p:spPr>
          <a:xfrm>
            <a:off x="10665200" y="1497513"/>
            <a:ext cx="4045500" cy="3606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EDUCATIONAL WEBSITES</a:t>
            </a:r>
            <a:endParaRPr sz="2300"/>
          </a:p>
        </p:txBody>
      </p:sp>
      <p:sp>
        <p:nvSpPr>
          <p:cNvPr id="93" name="Google Shape;93;p15"/>
          <p:cNvSpPr/>
          <p:nvPr/>
        </p:nvSpPr>
        <p:spPr>
          <a:xfrm>
            <a:off x="10665200" y="945325"/>
            <a:ext cx="4045500" cy="3606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TECH COMPANIES</a:t>
            </a:r>
            <a:endParaRPr sz="2300"/>
          </a:p>
        </p:txBody>
      </p:sp>
      <p:sp>
        <p:nvSpPr>
          <p:cNvPr id="94" name="Google Shape;94;p15"/>
          <p:cNvSpPr/>
          <p:nvPr/>
        </p:nvSpPr>
        <p:spPr>
          <a:xfrm>
            <a:off x="2738250" y="2185913"/>
            <a:ext cx="4045500" cy="3606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FARMERS</a:t>
            </a:r>
            <a:endParaRPr sz="2300"/>
          </a:p>
        </p:txBody>
      </p:sp>
      <p:sp>
        <p:nvSpPr>
          <p:cNvPr id="95" name="Google Shape;95;p15"/>
          <p:cNvSpPr/>
          <p:nvPr/>
        </p:nvSpPr>
        <p:spPr>
          <a:xfrm>
            <a:off x="2738250" y="1641775"/>
            <a:ext cx="4045500" cy="3606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TEACHERS</a:t>
            </a:r>
            <a:endParaRPr sz="2300"/>
          </a:p>
        </p:txBody>
      </p:sp>
      <p:sp>
        <p:nvSpPr>
          <p:cNvPr id="96" name="Google Shape;96;p15"/>
          <p:cNvSpPr/>
          <p:nvPr/>
        </p:nvSpPr>
        <p:spPr>
          <a:xfrm>
            <a:off x="2738250" y="1097938"/>
            <a:ext cx="4045500" cy="3606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STUDENTS</a:t>
            </a:r>
            <a:endParaRPr sz="2300"/>
          </a:p>
        </p:txBody>
      </p:sp>
      <p:sp>
        <p:nvSpPr>
          <p:cNvPr id="97" name="Google Shape;97;p15"/>
          <p:cNvSpPr/>
          <p:nvPr/>
        </p:nvSpPr>
        <p:spPr>
          <a:xfrm>
            <a:off x="7321325" y="3608300"/>
            <a:ext cx="4045500" cy="3606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EDUCATIONAL</a:t>
            </a:r>
            <a:endParaRPr sz="2300"/>
          </a:p>
        </p:txBody>
      </p:sp>
      <p:sp>
        <p:nvSpPr>
          <p:cNvPr id="98" name="Google Shape;98;p15"/>
          <p:cNvSpPr/>
          <p:nvPr/>
        </p:nvSpPr>
        <p:spPr>
          <a:xfrm>
            <a:off x="7321325" y="2985100"/>
            <a:ext cx="4045500" cy="3606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SUPPORT SYSTEM</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16"/>
          <p:cNvGraphicFramePr/>
          <p:nvPr/>
        </p:nvGraphicFramePr>
        <p:xfrm>
          <a:off x="0" y="1079325"/>
          <a:ext cx="3000000" cy="3000000"/>
        </p:xfrm>
        <a:graphic>
          <a:graphicData uri="http://schemas.openxmlformats.org/drawingml/2006/table">
            <a:tbl>
              <a:tblPr>
                <a:noFill/>
                <a:tableStyleId>{EB542FB7-06C4-4973-A3D0-9DB746069844}</a:tableStyleId>
              </a:tblPr>
              <a:tblGrid>
                <a:gridCol w="7543800"/>
                <a:gridCol w="7543800"/>
              </a:tblGrid>
              <a:tr h="3221625">
                <a:tc gridSpan="2">
                  <a:txBody>
                    <a:bodyPr/>
                    <a:lstStyle/>
                    <a:p>
                      <a:pPr indent="0" lvl="0" marL="0" rtl="0" algn="ctr">
                        <a:spcBef>
                          <a:spcPts val="0"/>
                        </a:spcBef>
                        <a:spcAft>
                          <a:spcPts val="0"/>
                        </a:spcAft>
                        <a:buNone/>
                      </a:pPr>
                      <a:r>
                        <a:rPr b="1" lang="en" sz="1700"/>
                        <a:t>People</a:t>
                      </a:r>
                      <a:endParaRPr b="1" sz="1700"/>
                    </a:p>
                  </a:txBody>
                  <a:tcPr marT="91425" marB="91425" marR="91425" marL="91425"/>
                </a:tc>
                <a:tc hMerge="1"/>
              </a:tr>
              <a:tr h="3221625">
                <a:tc>
                  <a:txBody>
                    <a:bodyPr/>
                    <a:lstStyle/>
                    <a:p>
                      <a:pPr indent="0" lvl="0" marL="0" rtl="0" algn="l">
                        <a:spcBef>
                          <a:spcPts val="0"/>
                        </a:spcBef>
                        <a:spcAft>
                          <a:spcPts val="0"/>
                        </a:spcAft>
                        <a:buNone/>
                      </a:pPr>
                      <a:r>
                        <a:rPr b="1" lang="en" sz="1700"/>
                        <a:t>Activities</a:t>
                      </a:r>
                      <a:endParaRPr b="1" sz="1700"/>
                    </a:p>
                  </a:txBody>
                  <a:tcPr marT="91425" marB="91425" marR="91425" marL="91425"/>
                </a:tc>
                <a:tc>
                  <a:txBody>
                    <a:bodyPr/>
                    <a:lstStyle/>
                    <a:p>
                      <a:pPr indent="0" lvl="0" marL="0" rtl="0" algn="l">
                        <a:spcBef>
                          <a:spcPts val="0"/>
                        </a:spcBef>
                        <a:spcAft>
                          <a:spcPts val="0"/>
                        </a:spcAft>
                        <a:buNone/>
                      </a:pPr>
                      <a:r>
                        <a:rPr b="1" lang="en" sz="1700"/>
                        <a:t>SItuation/Context/Location</a:t>
                      </a:r>
                      <a:endParaRPr b="1" sz="1700"/>
                    </a:p>
                  </a:txBody>
                  <a:tcPr marT="91425" marB="91425" marR="91425" marL="91425"/>
                </a:tc>
              </a:tr>
              <a:tr h="3221625">
                <a:tc gridSpan="2">
                  <a:txBody>
                    <a:bodyPr/>
                    <a:lstStyle/>
                    <a:p>
                      <a:pPr indent="0" lvl="0" marL="0" rtl="0" algn="ctr">
                        <a:spcBef>
                          <a:spcPts val="0"/>
                        </a:spcBef>
                        <a:spcAft>
                          <a:spcPts val="0"/>
                        </a:spcAft>
                        <a:buNone/>
                      </a:pPr>
                      <a:r>
                        <a:rPr b="1" lang="en" sz="1700"/>
                        <a:t>Props/Tools/Objects/Equipment</a:t>
                      </a:r>
                      <a:endParaRPr b="1" sz="1700"/>
                    </a:p>
                  </a:txBody>
                  <a:tcPr marT="91425" marB="91425" marR="91425" marL="91425"/>
                </a:tc>
                <a:tc hMerge="1"/>
              </a:tr>
            </a:tbl>
          </a:graphicData>
        </a:graphic>
      </p:graphicFrame>
      <p:sp>
        <p:nvSpPr>
          <p:cNvPr id="104" name="Google Shape;104;p16"/>
          <p:cNvSpPr txBox="1"/>
          <p:nvPr/>
        </p:nvSpPr>
        <p:spPr>
          <a:xfrm>
            <a:off x="-16325" y="17650"/>
            <a:ext cx="150876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The Ideanaut: Ideation Canvas                                                      Project :                                                                           Team:</a:t>
            </a:r>
            <a:endParaRPr b="1" sz="1700"/>
          </a:p>
        </p:txBody>
      </p:sp>
      <p:sp>
        <p:nvSpPr>
          <p:cNvPr id="105" name="Google Shape;105;p16"/>
          <p:cNvSpPr/>
          <p:nvPr/>
        </p:nvSpPr>
        <p:spPr>
          <a:xfrm>
            <a:off x="149475" y="1443625"/>
            <a:ext cx="40455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1</a:t>
            </a:r>
            <a:endParaRPr/>
          </a:p>
        </p:txBody>
      </p:sp>
      <p:sp>
        <p:nvSpPr>
          <p:cNvPr id="106" name="Google Shape;106;p16"/>
          <p:cNvSpPr/>
          <p:nvPr/>
        </p:nvSpPr>
        <p:spPr>
          <a:xfrm>
            <a:off x="149475" y="1967717"/>
            <a:ext cx="40455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2</a:t>
            </a:r>
            <a:endParaRPr/>
          </a:p>
        </p:txBody>
      </p:sp>
      <p:sp>
        <p:nvSpPr>
          <p:cNvPr id="107" name="Google Shape;107;p16"/>
          <p:cNvSpPr/>
          <p:nvPr/>
        </p:nvSpPr>
        <p:spPr>
          <a:xfrm>
            <a:off x="149475" y="2491809"/>
            <a:ext cx="40455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3</a:t>
            </a:r>
            <a:endParaRPr/>
          </a:p>
        </p:txBody>
      </p:sp>
      <p:sp>
        <p:nvSpPr>
          <p:cNvPr id="108" name="Google Shape;108;p16"/>
          <p:cNvSpPr/>
          <p:nvPr/>
        </p:nvSpPr>
        <p:spPr>
          <a:xfrm>
            <a:off x="149475" y="3015901"/>
            <a:ext cx="4045500" cy="417300"/>
          </a:xfrm>
          <a:prstGeom prst="homePlate">
            <a:avLst>
              <a:gd fmla="val 50000"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Note 4</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17"/>
          <p:cNvGraphicFramePr/>
          <p:nvPr/>
        </p:nvGraphicFramePr>
        <p:xfrm>
          <a:off x="0" y="1071200"/>
          <a:ext cx="3000000" cy="3000000"/>
        </p:xfrm>
        <a:graphic>
          <a:graphicData uri="http://schemas.openxmlformats.org/drawingml/2006/table">
            <a:tbl>
              <a:tblPr>
                <a:noFill/>
                <a:tableStyleId>{EB542FB7-06C4-4973-A3D0-9DB746069844}</a:tableStyleId>
              </a:tblPr>
              <a:tblGrid>
                <a:gridCol w="5029200"/>
                <a:gridCol w="5029200"/>
                <a:gridCol w="5029200"/>
              </a:tblGrid>
              <a:tr h="2418250">
                <a:tc rowSpan="2">
                  <a:txBody>
                    <a:bodyPr/>
                    <a:lstStyle/>
                    <a:p>
                      <a:pPr indent="0" lvl="0" marL="0" rtl="0" algn="l">
                        <a:spcBef>
                          <a:spcPts val="0"/>
                        </a:spcBef>
                        <a:spcAft>
                          <a:spcPts val="0"/>
                        </a:spcAft>
                        <a:buNone/>
                      </a:pPr>
                      <a:r>
                        <a:rPr b="1" lang="en" sz="1700"/>
                        <a:t>Purpose:</a:t>
                      </a:r>
                      <a:endParaRPr b="1" sz="17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700">
                          <a:solidFill>
                            <a:schemeClr val="dk1"/>
                          </a:solidFill>
                        </a:rPr>
                        <a:t>Product Experience:</a:t>
                      </a:r>
                      <a:endParaRPr/>
                    </a:p>
                  </a:txBody>
                  <a:tcPr marT="91425" marB="91425" marR="91425" marL="91425"/>
                </a:tc>
                <a:tc rowSpan="2">
                  <a:txBody>
                    <a:bodyPr/>
                    <a:lstStyle/>
                    <a:p>
                      <a:pPr indent="0" lvl="0" marL="0" rtl="0" algn="l">
                        <a:spcBef>
                          <a:spcPts val="0"/>
                        </a:spcBef>
                        <a:spcAft>
                          <a:spcPts val="0"/>
                        </a:spcAft>
                        <a:buNone/>
                      </a:pPr>
                      <a:r>
                        <a:rPr b="1" lang="en" sz="1700"/>
                        <a:t>Customer Revalidation:</a:t>
                      </a:r>
                      <a:endParaRPr b="1" sz="1700"/>
                    </a:p>
                  </a:txBody>
                  <a:tcPr marT="91425" marB="91425" marR="91425" marL="91425"/>
                </a:tc>
              </a:tr>
              <a:tr h="2418250">
                <a:tc vMerge="1"/>
                <a:tc>
                  <a:txBody>
                    <a:bodyPr/>
                    <a:lstStyle/>
                    <a:p>
                      <a:pPr indent="0" lvl="0" marL="0" rtl="0" algn="ctr">
                        <a:spcBef>
                          <a:spcPts val="0"/>
                        </a:spcBef>
                        <a:spcAft>
                          <a:spcPts val="0"/>
                        </a:spcAft>
                        <a:buClr>
                          <a:schemeClr val="dk1"/>
                        </a:buClr>
                        <a:buSzPts val="1100"/>
                        <a:buFont typeface="Arial"/>
                        <a:buNone/>
                      </a:pPr>
                      <a:r>
                        <a:rPr b="1" lang="en" sz="1700">
                          <a:solidFill>
                            <a:schemeClr val="dk1"/>
                          </a:solidFill>
                        </a:rPr>
                        <a:t>Product Functions:</a:t>
                      </a:r>
                      <a:endParaRPr/>
                    </a:p>
                  </a:txBody>
                  <a:tcPr marT="91425" marB="91425" marR="91425" marL="91425"/>
                </a:tc>
                <a:tc vMerge="1"/>
              </a:tr>
              <a:tr h="2418250">
                <a:tc rowSpan="2">
                  <a:txBody>
                    <a:bodyPr/>
                    <a:lstStyle/>
                    <a:p>
                      <a:pPr indent="0" lvl="0" marL="0" rtl="0" algn="l">
                        <a:spcBef>
                          <a:spcPts val="0"/>
                        </a:spcBef>
                        <a:spcAft>
                          <a:spcPts val="0"/>
                        </a:spcAft>
                        <a:buClr>
                          <a:schemeClr val="dk1"/>
                        </a:buClr>
                        <a:buSzPts val="1100"/>
                        <a:buFont typeface="Arial"/>
                        <a:buNone/>
                      </a:pPr>
                      <a:r>
                        <a:rPr b="1" lang="en" sz="1700">
                          <a:solidFill>
                            <a:schemeClr val="dk1"/>
                          </a:solidFill>
                        </a:rPr>
                        <a:t>People: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700">
                          <a:solidFill>
                            <a:schemeClr val="dk1"/>
                          </a:solidFill>
                        </a:rPr>
                        <a:t>Product Features:</a:t>
                      </a:r>
                      <a:endParaRPr/>
                    </a:p>
                  </a:txBody>
                  <a:tcPr marT="91425" marB="91425" marR="91425" marL="91425"/>
                </a:tc>
                <a:tc rowSpan="2">
                  <a:txBody>
                    <a:bodyPr/>
                    <a:lstStyle/>
                    <a:p>
                      <a:pPr indent="0" lvl="0" marL="0" rtl="0" algn="l">
                        <a:spcBef>
                          <a:spcPts val="0"/>
                        </a:spcBef>
                        <a:spcAft>
                          <a:spcPts val="0"/>
                        </a:spcAft>
                        <a:buClr>
                          <a:schemeClr val="dk1"/>
                        </a:buClr>
                        <a:buSzPts val="1100"/>
                        <a:buFont typeface="Arial"/>
                        <a:buNone/>
                      </a:pPr>
                      <a:r>
                        <a:rPr b="1" lang="en" sz="1700">
                          <a:solidFill>
                            <a:schemeClr val="dk1"/>
                          </a:solidFill>
                        </a:rPr>
                        <a:t>Reject, Redesign, Retain</a:t>
                      </a:r>
                      <a:endParaRPr/>
                    </a:p>
                  </a:txBody>
                  <a:tcPr marT="91425" marB="91425" marR="91425" marL="91425"/>
                </a:tc>
              </a:tr>
              <a:tr h="2418250">
                <a:tc vMerge="1"/>
                <a:tc>
                  <a:txBody>
                    <a:bodyPr/>
                    <a:lstStyle/>
                    <a:p>
                      <a:pPr indent="0" lvl="0" marL="0" rtl="0" algn="ctr">
                        <a:spcBef>
                          <a:spcPts val="0"/>
                        </a:spcBef>
                        <a:spcAft>
                          <a:spcPts val="0"/>
                        </a:spcAft>
                        <a:buNone/>
                      </a:pPr>
                      <a:r>
                        <a:rPr b="1" lang="en" sz="1700"/>
                        <a:t>Components</a:t>
                      </a:r>
                      <a:endParaRPr b="1" sz="1700"/>
                    </a:p>
                  </a:txBody>
                  <a:tcPr marT="91425" marB="91425" marR="91425" marL="91425"/>
                </a:tc>
                <a:tc vMerge="1"/>
              </a:tr>
            </a:tbl>
          </a:graphicData>
        </a:graphic>
      </p:graphicFrame>
      <p:sp>
        <p:nvSpPr>
          <p:cNvPr id="114" name="Google Shape;114;p17"/>
          <p:cNvSpPr txBox="1"/>
          <p:nvPr/>
        </p:nvSpPr>
        <p:spPr>
          <a:xfrm>
            <a:off x="-16325" y="17650"/>
            <a:ext cx="150876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Product Development Canvas         </a:t>
            </a:r>
            <a:r>
              <a:rPr b="1" lang="en" sz="1700"/>
              <a:t>                                          Team/Date/Version:</a:t>
            </a:r>
            <a:endParaRPr b="1" sz="1700"/>
          </a:p>
        </p:txBody>
      </p:sp>
      <p:sp>
        <p:nvSpPr>
          <p:cNvPr id="115" name="Google Shape;115;p17"/>
          <p:cNvSpPr/>
          <p:nvPr/>
        </p:nvSpPr>
        <p:spPr>
          <a:xfrm>
            <a:off x="99700" y="1708900"/>
            <a:ext cx="4045500" cy="41730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1</a:t>
            </a:r>
            <a:endParaRPr/>
          </a:p>
        </p:txBody>
      </p:sp>
      <p:sp>
        <p:nvSpPr>
          <p:cNvPr id="116" name="Google Shape;116;p17"/>
          <p:cNvSpPr/>
          <p:nvPr/>
        </p:nvSpPr>
        <p:spPr>
          <a:xfrm>
            <a:off x="99700" y="2232992"/>
            <a:ext cx="4045500" cy="41730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2</a:t>
            </a:r>
            <a:endParaRPr/>
          </a:p>
        </p:txBody>
      </p:sp>
      <p:sp>
        <p:nvSpPr>
          <p:cNvPr id="117" name="Google Shape;117;p17"/>
          <p:cNvSpPr/>
          <p:nvPr/>
        </p:nvSpPr>
        <p:spPr>
          <a:xfrm>
            <a:off x="99700" y="2757084"/>
            <a:ext cx="4045500" cy="41730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Note 3</a:t>
            </a:r>
            <a:endParaRPr/>
          </a:p>
        </p:txBody>
      </p:sp>
      <p:sp>
        <p:nvSpPr>
          <p:cNvPr id="118" name="Google Shape;118;p17"/>
          <p:cNvSpPr/>
          <p:nvPr/>
        </p:nvSpPr>
        <p:spPr>
          <a:xfrm>
            <a:off x="99700" y="3281176"/>
            <a:ext cx="4045500" cy="417300"/>
          </a:xfrm>
          <a:prstGeom prst="homePlate">
            <a:avLst>
              <a:gd fmla="val 50000"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Note 4</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