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erriweather Sans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hDcmssgIlyyiw1ZdOdhyzgVZ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BFD7AA-B458-483D-AE3E-D7D67DD14342}">
  <a:tblStyle styleId="{97BFD7AA-B458-483D-AE3E-D7D67DD143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regular.fntdata"/><Relationship Id="rId22" Type="http://schemas.openxmlformats.org/officeDocument/2006/relationships/font" Target="fonts/MerriweatherSans-italic.fntdata"/><Relationship Id="rId21" Type="http://schemas.openxmlformats.org/officeDocument/2006/relationships/font" Target="fonts/MerriweatherSans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ceedings.neurips.cc/paper/2018/file/53f0d7c537d99b3824f0f99d62ea2428-Paper.pdf" TargetMode="External"/><Relationship Id="rId4" Type="http://schemas.openxmlformats.org/officeDocument/2006/relationships/hyperlink" Target="https://towardsdatascience.com/building-a-recommendation-system-for-anime-566f864acea8" TargetMode="External"/><Relationship Id="rId5" Type="http://schemas.openxmlformats.org/officeDocument/2006/relationships/hyperlink" Target="https://www.researchgate.net/publication/342690182_Collaborative_Recommendation_System_in_Users_of_Anime_Films" TargetMode="External"/><Relationship Id="rId6" Type="http://schemas.openxmlformats.org/officeDocument/2006/relationships/hyperlink" Target="https://www.researchgate.net/publication/342690182_Collaborative_Recommendation_System_in_Users_of_Anime_Films" TargetMode="External"/><Relationship Id="rId7" Type="http://schemas.openxmlformats.org/officeDocument/2006/relationships/hyperlink" Target="https://arxiv.org/abs/1709.01584" TargetMode="External"/><Relationship Id="rId8" Type="http://schemas.openxmlformats.org/officeDocument/2006/relationships/hyperlink" Target="https://arxiv.org/abs/1709.0158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ernan4444/anime-recommendation-database-2020?select=animelist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63" y="61993"/>
            <a:ext cx="9144000" cy="514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89" name="Google Shape;89;p1"/>
          <p:cNvSpPr txBox="1"/>
          <p:nvPr/>
        </p:nvSpPr>
        <p:spPr>
          <a:xfrm>
            <a:off x="182104" y="-201478"/>
            <a:ext cx="9058759" cy="11391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Calibri"/>
              <a:buNone/>
            </a:pPr>
            <a:r>
              <a:rPr b="1" i="0" lang="en-US" sz="55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Anime recommendation system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5" y="2571747"/>
            <a:ext cx="9" cy="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16488" l="3614" r="22781" t="-312"/>
          <a:stretch/>
        </p:blipFill>
        <p:spPr>
          <a:xfrm>
            <a:off x="179884" y="188291"/>
            <a:ext cx="5291528" cy="43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 txBox="1"/>
          <p:nvPr/>
        </p:nvSpPr>
        <p:spPr>
          <a:xfrm>
            <a:off x="5606321" y="831954"/>
            <a:ext cx="325286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45: akira - Action, Military, Sci-Fi, Adventure, Horror, Supernatural, Seinen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75: Dead Aggressor - Action, Mecha, Military, Sci-Fi, Drama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30: Neon Genesis - Action, Sci-Fi, Dementia, Psychological, Drama, Mecha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Recommendation result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3769" l="13523" r="9063" t="31564"/>
          <a:stretch/>
        </p:blipFill>
        <p:spPr>
          <a:xfrm>
            <a:off x="628650" y="1268016"/>
            <a:ext cx="5338017" cy="33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/>
        </p:nvSpPr>
        <p:spPr>
          <a:xfrm>
            <a:off x="359730" y="421947"/>
            <a:ext cx="8424539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https://proceedings.neurips.cc/paper/2018/file/53f0d7c537d99b3824f0f99d62ea2428-Paper.pdf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(Zhang &amp; Chen, Link Prediction Based on Graph Neural Networks, 2018)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https://towardsdatascience.com/building-a-recommendation-system-for-anime-566f864acea8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     Anila Quereshi,</a:t>
            </a:r>
            <a:r>
              <a:rPr lang="en-U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r>
              <a:rPr lang="en-US" sz="1600">
                <a:solidFill>
                  <a:srgbClr val="2929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Building A Recommendation System for Anime </a:t>
            </a:r>
            <a:r>
              <a:rPr lang="en-US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(2018)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5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https://www.researchgate.net/publication/342690182_Collaborative_Recommendation_Systemin_Users_ofAnime_Films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Girsang, A &amp; Al Faruq, Barra &amp; Herlianto, Hemdani &amp; Simbolon, Sihar. (2020). Collaborative Recommendation System in Users of Anime Films. Journal of Physics: Conference Series. 1566. 012057. 10.1088/1742-6596/1566/1/012057.</a:t>
            </a:r>
            <a:endParaRPr/>
          </a:p>
          <a:p>
            <a:pPr indent="0" lvl="0" marL="1143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7"/>
            </a:endParaRPr>
          </a:p>
          <a:p>
            <a:pPr indent="-285750" lvl="0" marL="40005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https://arxiv.org/abs/1709.01584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       (Vie, </a:t>
            </a:r>
            <a:r>
              <a:rPr i="0" lang="en-US" sz="16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Using Posters to Recommend Anime and Mangas in a Cold-Start Scenario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        2017)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311700" y="1793150"/>
            <a:ext cx="85206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US" sz="5600"/>
              <a:t>Thank You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366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152474"/>
            <a:ext cx="8520600" cy="3497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Anime recommendation system based on different genres distribution, user’s rating, popularity and Past preferences of the user.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plan to recommend the anime based on the user’s personal choice. Their individual decisions vary with the time and change with the many series he watched.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26942" y="66122"/>
            <a:ext cx="8520600" cy="4777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3200"/>
              <a:t>Dataset</a:t>
            </a:r>
            <a:endParaRPr b="1"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3200"/>
          </a:p>
        </p:txBody>
      </p:sp>
      <p:sp>
        <p:nvSpPr>
          <p:cNvPr id="101" name="Google Shape;101;p3"/>
          <p:cNvSpPr txBox="1"/>
          <p:nvPr/>
        </p:nvSpPr>
        <p:spPr>
          <a:xfrm>
            <a:off x="526942" y="535429"/>
            <a:ext cx="809011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https://www.kaggle.com/hernan4444/anime-recommendation-database-2020?select=animelist.csv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236635" y="1208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{97BFD7AA-B458-483D-AE3E-D7D67DD14342}</a:tableStyleId>
              </a:tblPr>
              <a:tblGrid>
                <a:gridCol w="3335375"/>
                <a:gridCol w="3335375"/>
              </a:tblGrid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user_id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non identifiable randomly generated user id.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anime_id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MyAnemlist ID of the anime. (e.g. 1).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Genres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comma separated list of genres for this anime.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Popularity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position based in the number of users who have added the anime to their list.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Rating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rating that this user has assigned.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4"/>
          <p:cNvGraphicFramePr/>
          <p:nvPr/>
        </p:nvGraphicFramePr>
        <p:xfrm>
          <a:off x="1236635" y="651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{97BFD7AA-B458-483D-AE3E-D7D67DD14342}</a:tableStyleId>
              </a:tblPr>
              <a:tblGrid>
                <a:gridCol w="3335375"/>
                <a:gridCol w="3335375"/>
              </a:tblGrid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 based in the score.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 based in the number of users who have added the anime to their list.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Watching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 of  users  who  are watching the anime.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 of  users  who  have complete the anime.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Dropped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 of  users  who  have dropped  the  anime.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Planning to watch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 of  users  who  plan to watch  the  anime.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146" y="0"/>
            <a:ext cx="65477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414865" y="312888"/>
            <a:ext cx="22141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so new user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693889"/>
            <a:ext cx="90678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1229194" y="1049555"/>
            <a:ext cx="581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Wt.avg of users who have kept that anime in their favourites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632" t="4431"/>
          <a:stretch/>
        </p:blipFill>
        <p:spPr>
          <a:xfrm>
            <a:off x="5394932" y="113943"/>
            <a:ext cx="2523623" cy="491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994" y="1506511"/>
            <a:ext cx="4642277" cy="352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324510" y="163311"/>
            <a:ext cx="27709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Nodes: users &amp; anime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 clustering for simultaneous clustering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524655" y="389744"/>
            <a:ext cx="4115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with lauvain: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return mapped nodes or cluster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7" y="0"/>
            <a:ext cx="66059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647" y="-82446"/>
            <a:ext cx="55900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196904" y="2057574"/>
            <a:ext cx="293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of anime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196904" y="400811"/>
            <a:ext cx="8105613" cy="19637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01" r="0" t="-18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