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5E1B2-AE63-4B24-8F15-3A45832CC544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921A2-0F48-4352-BDD7-C3717871D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688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5361-D1E3-4035-B866-F6FFD17D4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9F176-88F4-4AAE-A3FA-0453BD169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2AA75-1BCF-46DF-B4BA-BDFB84B3D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A4E7-E100-48B6-850F-D05ADDBD17F7}" type="datetime1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F0879-8EAE-42F7-A0FE-53E24A38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Group-4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48DBB-4C6B-4A4D-ADCF-5605BC98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AAD4-D228-4971-9FF6-6658751C2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69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F6EA5-88C2-441C-9619-16A419C1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5598C-2E9B-49EC-8EE0-AC789545C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9A75B-FFFA-4067-9FB7-46CFC843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EB20-BE26-462E-8FCE-F2FBD38BA7C9}" type="datetime1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A7595-CD30-4D72-81B5-8F35D1AA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Group-4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4BC9D-09D3-451C-BC68-F711CE95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AAD4-D228-4971-9FF6-6658751C2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85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20752-869E-4D53-AECA-73A12D680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E685C-F1BA-4E4D-AFD4-E40FECCA6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A09CB-57B6-480A-8172-E4C3EEB8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AEBC-2F98-48FA-91BD-8664622C10F4}" type="datetime1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FE3CD-2F22-44A4-A83D-2EC2655C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Group-4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88862-7B22-488A-A788-292E169D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AAD4-D228-4971-9FF6-6658751C2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01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E4F7-7EBF-4286-80F4-D28245786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6242F-3C36-4CD9-BAA8-C64FB9F53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27988-A006-44A2-99AD-CB58940A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A301-9128-4809-B63A-317737F2634E}" type="datetime1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45B5C-DFC5-4990-B328-44BFFF581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Group-4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5D3C2-5C14-4451-A3CD-E369D9852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AAD4-D228-4971-9FF6-6658751C2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64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45D3-85F3-4F0B-A5DC-0D014A193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FC89E-A2AB-4C07-BA2A-849C34274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B8708-8CB7-4DFD-9DB9-1BBB4447D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FF06-E18C-48CA-A7D2-C92BDC7D70DB}" type="datetime1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D46D7-6B01-4A50-82D2-BE93CCF85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Group-4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A64A1-464A-4BB1-A06C-B76DAD283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AAD4-D228-4971-9FF6-6658751C2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23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8ADA-297E-4FEB-9C2D-788AA89C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9CAD7-0BCD-4729-9E40-3FA995B75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D4286-8E2F-4887-BE6D-70CDDFAB2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4E850-BEBF-463D-AF07-7952C7953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7C4D-0D9F-4E7A-A708-39B7F99854C6}" type="datetime1">
              <a:rPr lang="en-IN" smtClean="0"/>
              <a:t>18-10-2020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7D4CC-7B9B-40D8-989F-A2890C37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Group-4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585C3-3ADA-4756-80DF-51A8C1C7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AAD4-D228-4971-9FF6-6658751C2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65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23DF-A18D-4BCB-8906-CE4C4EBF1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34B00-9049-4A84-8E4E-F063A026E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AA50A-4479-426B-8F41-DA95F82CF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0F2727-FFF2-490B-AA84-30CD93292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D0AA4B-1E93-456D-A429-D1DA162EF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DFDBD-1CAB-4912-B135-D031C422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777B-A99B-4BF1-ABB5-882FB582CD9B}" type="datetime1">
              <a:rPr lang="en-IN" smtClean="0"/>
              <a:t>18-10-2020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C4420-DE68-41CA-9F1F-E6CBB134D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Group-4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4A5A6-B3E6-4FA2-80AE-1E6E42EC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AAD4-D228-4971-9FF6-6658751C2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94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1F82-895D-437E-8858-748F1415E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2E200-694D-4F11-91DC-F68FE858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AFBB-11EE-46E3-B94A-F6D259FB3800}" type="datetime1">
              <a:rPr lang="en-IN" smtClean="0"/>
              <a:t>18-10-2020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29FB9-3263-4BDE-9F02-9C620AB1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Group-4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FE62A-1A90-42A3-974D-AF813B2E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AAD4-D228-4971-9FF6-6658751C2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25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FDA5EC-A207-46D7-AFF8-1A9C88AE7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8AB2-39C4-4A65-B14B-16FAD981FC6E}" type="datetime1">
              <a:rPr lang="en-IN" smtClean="0"/>
              <a:t>18-10-2020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B295B-B96C-4110-908E-061B4D527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Group-4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4B738-2AFF-4352-B2A7-A9E44F3DF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AAD4-D228-4971-9FF6-6658751C2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70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0104E-956B-4B41-8A6E-2FECCAB1B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1D0C3-88D3-4A2A-8B59-8AF1394B9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03C2A-186A-4776-BA17-B58F532B5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F6F0C-FA96-4C02-9279-2A9BE3C4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C545-DD66-494C-8FF1-46057F884B7A}" type="datetime1">
              <a:rPr lang="en-IN" smtClean="0"/>
              <a:t>18-10-2020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915A9-462F-44B1-92B8-BEEB0585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Group-4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44C01-6A58-432F-AC6F-233D0BF0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AAD4-D228-4971-9FF6-6658751C2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92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F80FE-9141-4B12-AB28-0EC58BDC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D8536-F76A-45D6-A0E9-AEA315CFA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019EE-BFC1-4131-B1D2-BB053C1E4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09321-6579-4134-BF0D-19DD6532B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BAB5-5EBA-4F0C-9247-D96EE44CF39F}" type="datetime1">
              <a:rPr lang="en-IN" smtClean="0"/>
              <a:t>18-10-2020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F4907-FBA9-4103-800F-525CEB75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Group-4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ADBE0-2171-4836-A797-EC286F11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AAD4-D228-4971-9FF6-6658751C2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32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4D12F8-0DED-4AC8-98BA-AD83DA23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8FB12-8ED2-45D3-BC8F-504D6374E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A9423-43F8-429C-862A-70793C0D1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B494E-DD69-4A6F-AD8F-D05279518893}" type="datetime1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9D2D1-F0FB-438F-B2ED-0194C71A9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Group-4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1E665-9BA5-4824-BA6C-E3FB22B91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CAAD4-D228-4971-9FF6-6658751C2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10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C04C1-ECEB-412D-AE75-F9F25275B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6557"/>
            <a:ext cx="8940800" cy="1457643"/>
          </a:xfrm>
        </p:spPr>
        <p:txBody>
          <a:bodyPr/>
          <a:lstStyle/>
          <a:p>
            <a:r>
              <a:rPr lang="en-IN" dirty="0">
                <a:latin typeface="Bahnschrift" panose="020B0502040204020203" pitchFamily="34" charset="0"/>
              </a:rPr>
              <a:t>DTMF CODER DECODER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124A5-A545-40FB-B7BA-43203A5CF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2204879"/>
            <a:ext cx="9144000" cy="1655762"/>
          </a:xfrm>
        </p:spPr>
        <p:txBody>
          <a:bodyPr/>
          <a:lstStyle/>
          <a:p>
            <a:r>
              <a:rPr lang="en-IN" sz="3600" dirty="0"/>
              <a:t>Group:4</a:t>
            </a:r>
          </a:p>
          <a:p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A4A2DD8-03FB-4894-955D-5D77E23F0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319684"/>
              </p:ext>
            </p:extLst>
          </p:nvPr>
        </p:nvGraphicFramePr>
        <p:xfrm>
          <a:off x="2082801" y="3947160"/>
          <a:ext cx="8127999" cy="184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828193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759032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69594434"/>
                    </a:ext>
                  </a:extLst>
                </a:gridCol>
              </a:tblGrid>
              <a:tr h="30988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53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85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6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46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09660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CD7A9E4-4745-4F04-8654-7BB38F37E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541502"/>
              </p:ext>
            </p:extLst>
          </p:nvPr>
        </p:nvGraphicFramePr>
        <p:xfrm>
          <a:off x="1422400" y="3271520"/>
          <a:ext cx="9418320" cy="27940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709160">
                  <a:extLst>
                    <a:ext uri="{9D8B030D-6E8A-4147-A177-3AD203B41FA5}">
                      <a16:colId xmlns:a16="http://schemas.microsoft.com/office/drawing/2014/main" val="898818320"/>
                    </a:ext>
                  </a:extLst>
                </a:gridCol>
                <a:gridCol w="4709160">
                  <a:extLst>
                    <a:ext uri="{9D8B030D-6E8A-4147-A177-3AD203B41FA5}">
                      <a16:colId xmlns:a16="http://schemas.microsoft.com/office/drawing/2014/main" val="422577257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r>
                        <a:rPr lang="en-IN" b="1" dirty="0"/>
                        <a:t>ENROLLMENT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48840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n-IN" b="0" dirty="0"/>
                        <a:t>AU1940121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Jinil Chandarana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12821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n-IN" b="0" dirty="0"/>
                        <a:t>AU1940174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Umang Patel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334342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n-IN" b="0" dirty="0"/>
                        <a:t>AU1940206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Maulikkumar Bhalani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976509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n-IN" b="0" dirty="0"/>
                        <a:t>AU1940207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Keyur Nagar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264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11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EF2E-0757-4A4E-BCC5-BE6C0A7E3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080" y="334645"/>
            <a:ext cx="9281160" cy="1325563"/>
          </a:xfrm>
        </p:spPr>
        <p:txBody>
          <a:bodyPr/>
          <a:lstStyle/>
          <a:p>
            <a:r>
              <a:rPr lang="en-IN" dirty="0"/>
              <a:t>				</a:t>
            </a:r>
            <a:r>
              <a:rPr lang="en-IN" b="1" dirty="0"/>
              <a:t>Objective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E134D1-3CE5-4D5E-9B1C-39CD25DD1180}"/>
              </a:ext>
            </a:extLst>
          </p:cNvPr>
          <p:cNvSpPr txBox="1"/>
          <p:nvPr/>
        </p:nvSpPr>
        <p:spPr>
          <a:xfrm>
            <a:off x="619760" y="2032952"/>
            <a:ext cx="109524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DTMF is used to transfer data/message through signals using DTMF encoder and decoder.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The main objective of this project is to automate home appliances through remote control using DTMF.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specific signals which are generated from the dial pad are used to trigger certain functions.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 This project lets you operate your home appliances such as lights, AC, fan, etc. using such signals from remote places with just a single switch.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ACAD9C-9BC7-4D2C-8AC9-009868CD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0312"/>
            <a:ext cx="4114800" cy="365125"/>
          </a:xfrm>
        </p:spPr>
        <p:txBody>
          <a:bodyPr/>
          <a:lstStyle/>
          <a:p>
            <a:r>
              <a:rPr lang="en-IN"/>
              <a:t>Group-4</a:t>
            </a:r>
          </a:p>
        </p:txBody>
      </p:sp>
    </p:spTree>
    <p:extLst>
      <p:ext uri="{BB962C8B-B14F-4D97-AF65-F5344CB8AC3E}">
        <p14:creationId xmlns:p14="http://schemas.microsoft.com/office/powerpoint/2010/main" val="43937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195E-56A5-4AE1-8E45-A5CE133B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			User interface-Input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9233D5-0254-46FD-AF9D-87E883F4D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Group-4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16CB4-8640-4124-B6FB-98867165BAE1}"/>
              </a:ext>
            </a:extLst>
          </p:cNvPr>
          <p:cNvSpPr txBox="1"/>
          <p:nvPr/>
        </p:nvSpPr>
        <p:spPr>
          <a:xfrm>
            <a:off x="563881" y="1892700"/>
            <a:ext cx="76555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 can provide input using two types of interface.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1) input through a computer/laptop keyboard to perform a definite function.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2) a keypad will be generated through the python graphical library, the user can click on this virtual keypad to perform the required function.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287C3E-32AB-4F76-A97E-9BB2C53F9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600" y="1548980"/>
            <a:ext cx="3616960" cy="3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1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7980-1F4F-435B-B6B0-F6041B0C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			Processing techniques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4E034-ADC5-4D77-9C7B-B2A255CF6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Group-4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36B59F-84E1-4568-ABD2-19A4F4141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419225"/>
            <a:ext cx="4057650" cy="4019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C177B2-749A-4745-87D4-F455AE0569B0}"/>
              </a:ext>
            </a:extLst>
          </p:cNvPr>
          <p:cNvSpPr txBox="1"/>
          <p:nvPr/>
        </p:nvSpPr>
        <p:spPr>
          <a:xfrm>
            <a:off x="243840" y="1304608"/>
            <a:ext cx="758952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Encoding: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Each digit or symbol represented in figure has 2 distinct high and low frequency components. 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Georgia" panose="02040502050405020303" pitchFamily="18" charset="0"/>
              </a:rPr>
              <a:t>Each key in the Dial pad generates two tones of specific frequencies. The 16 keys of Dial pad is arranged in the form of 4×4 matrix in which each row generates Low-frequency component and each column generates high-frequency component.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Georgia" panose="020405020504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Georgia" panose="020405020504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Georgia" panose="02040502050405020303" pitchFamily="18" charset="0"/>
              </a:rPr>
              <a:t>The resultant tone of the single digit is the </a:t>
            </a:r>
            <a:r>
              <a:rPr lang="en-US" b="1" i="0" dirty="0">
                <a:effectLst/>
                <a:latin typeface="Georgia" panose="02040502050405020303" pitchFamily="18" charset="0"/>
              </a:rPr>
              <a:t>convolution</a:t>
            </a:r>
            <a:r>
              <a:rPr lang="en-US" b="0" i="0" dirty="0">
                <a:effectLst/>
                <a:latin typeface="Georgia" panose="02040502050405020303" pitchFamily="18" charset="0"/>
              </a:rPr>
              <a:t> of the two frequencies. So the decoder will not be confused by any single frequency voice tone.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When key ‘2’ is pressed, superimposition of tones (frequencies) 697 Hz and 1336 Hz produces a tone.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344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FA3E2-3A40-4705-A98E-C8CA671F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			Processing techniques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559F38-3B5F-488B-AC2C-7C08608B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Group-4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7B4AD-BEF2-47D2-89B8-71E858BF4400}"/>
              </a:ext>
            </a:extLst>
          </p:cNvPr>
          <p:cNvSpPr txBox="1"/>
          <p:nvPr/>
        </p:nvSpPr>
        <p:spPr>
          <a:xfrm>
            <a:off x="426720" y="1381760"/>
            <a:ext cx="11297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Decoding: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DTMF receiver decodes dial tone and identifies which key is pressed by the user.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Decoder has Band split filter (FIR) which is centered at the frequencies of interest for decoding each key pressed.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Band split filter section separates lower frequency tone and higher frequency tone and provides it to digital decoder section.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Digital decoder verifies the frequency and duration of received tones and provides 4-bit output.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9824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83525-5258-4B68-8038-23439824A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				Results layout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66CDD-269B-432E-A2C0-29EA1BC1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Group-4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BAC13E-B7CE-4BD9-9A91-8D12CCF13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5" y="1578928"/>
            <a:ext cx="5238750" cy="27051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E85DC1-B4F8-4CBE-A849-322BBBBAE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745" y="1457840"/>
            <a:ext cx="5238750" cy="30938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8481E5-791F-4A02-BC46-A9A12A8960AC}"/>
              </a:ext>
            </a:extLst>
          </p:cNvPr>
          <p:cNvSpPr txBox="1"/>
          <p:nvPr/>
        </p:nvSpPr>
        <p:spPr>
          <a:xfrm>
            <a:off x="741680" y="5030828"/>
            <a:ext cx="501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Verdana" panose="020B0604030504040204" pitchFamily="34" charset="0"/>
              </a:rPr>
              <a:t>DTMF tone wave of numeric 2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0F844F-CAA9-4C23-8AB7-69FB81AF84FE}"/>
              </a:ext>
            </a:extLst>
          </p:cNvPr>
          <p:cNvSpPr txBox="1"/>
          <p:nvPr/>
        </p:nvSpPr>
        <p:spPr>
          <a:xfrm>
            <a:off x="6802120" y="5030828"/>
            <a:ext cx="455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Verdana" panose="020B0604030504040204" pitchFamily="34" charset="0"/>
              </a:rPr>
              <a:t>DTMF tone spectrum of numeric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651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263</TotalTime>
  <Words>386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Bahnschrift</vt:lpstr>
      <vt:lpstr>Calibri</vt:lpstr>
      <vt:lpstr>Calibri Light</vt:lpstr>
      <vt:lpstr>Georgia</vt:lpstr>
      <vt:lpstr>Verdana</vt:lpstr>
      <vt:lpstr>Wingdings</vt:lpstr>
      <vt:lpstr>Office Theme</vt:lpstr>
      <vt:lpstr>DTMF CODER DECODER</vt:lpstr>
      <vt:lpstr>    Objective</vt:lpstr>
      <vt:lpstr>   User interface-Input </vt:lpstr>
      <vt:lpstr>   Processing techniques </vt:lpstr>
      <vt:lpstr>   Processing techniques </vt:lpstr>
      <vt:lpstr>     Results layout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DTMF CODER DECODER</dc:title>
  <dc:creator>Maulik Bhalani</dc:creator>
  <cp:lastModifiedBy>Maulik Bhalani</cp:lastModifiedBy>
  <cp:revision>33</cp:revision>
  <dcterms:created xsi:type="dcterms:W3CDTF">2020-10-17T04:42:04Z</dcterms:created>
  <dcterms:modified xsi:type="dcterms:W3CDTF">2020-10-18T04:24:41Z</dcterms:modified>
</cp:coreProperties>
</file>