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8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2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9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29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2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65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0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7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FFE0-5EC1-4FD3-B165-7730FCFE5D9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9FDA94-C496-406E-BFC5-DD142AC2967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9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36DA-6225-3691-85A6-574F1126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83274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Corporate   culture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0DD9-F2DC-16B3-7CE0-599B9BB8C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2890684"/>
            <a:ext cx="7827433" cy="1618141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			created by; Maulik hadiyal</a:t>
            </a:r>
          </a:p>
        </p:txBody>
      </p:sp>
    </p:spTree>
    <p:extLst>
      <p:ext uri="{BB962C8B-B14F-4D97-AF65-F5344CB8AC3E}">
        <p14:creationId xmlns:p14="http://schemas.microsoft.com/office/powerpoint/2010/main" val="267229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CF60-F5C4-81FF-D53F-3C4C1726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2092B"/>
                </a:solidFill>
                <a:effectLst/>
              </a:rPr>
              <a:t>What is the corporate culture definition?</a:t>
            </a:r>
            <a:br>
              <a:rPr lang="en-US" b="1" dirty="0">
                <a:solidFill>
                  <a:srgbClr val="22092B"/>
                </a:solidFill>
                <a:effectLst/>
              </a:rPr>
            </a:br>
            <a:br>
              <a:rPr lang="en-US" b="1" dirty="0">
                <a:solidFill>
                  <a:srgbClr val="22092B"/>
                </a:solidFill>
                <a:effectLst/>
              </a:rPr>
            </a:br>
            <a:br>
              <a:rPr lang="en-US" b="1" dirty="0">
                <a:solidFill>
                  <a:srgbClr val="22092B"/>
                </a:solidFill>
                <a:effectLst/>
              </a:rPr>
            </a:br>
            <a:r>
              <a:rPr lang="en-US" dirty="0">
                <a:solidFill>
                  <a:srgbClr val="22092B"/>
                </a:solidFill>
                <a:effectLst/>
              </a:rPr>
              <a:t>Every company is unique and different, so there are a ton of ways to establish a corporate culture definition that works for your specific business. Take a look at the characteristics of a great corporate culture and see where your organization fits in.</a:t>
            </a:r>
            <a:br>
              <a:rPr lang="en-US" dirty="0">
                <a:solidFill>
                  <a:srgbClr val="22092B"/>
                </a:solidFill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35AA-9BC3-C0B5-ED6D-9316C677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20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EFC3-5407-76CC-C576-6DCEA0B4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corporate culture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BCBC-19AA-AE31-E14D-8D388998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2092B"/>
                </a:solidFill>
                <a:effectLst/>
              </a:rPr>
              <a:t>Four types of organizational culture</a:t>
            </a:r>
          </a:p>
          <a:p>
            <a:r>
              <a:rPr lang="en-IN" dirty="0"/>
              <a:t>Clan culture</a:t>
            </a:r>
          </a:p>
          <a:p>
            <a:r>
              <a:rPr lang="en-US" dirty="0">
                <a:solidFill>
                  <a:srgbClr val="22092B"/>
                </a:solidFill>
              </a:rPr>
              <a:t>Adhocracy culture</a:t>
            </a:r>
          </a:p>
          <a:p>
            <a:r>
              <a:rPr lang="en-US" dirty="0">
                <a:solidFill>
                  <a:srgbClr val="22092B"/>
                </a:solidFill>
                <a:effectLst/>
              </a:rPr>
              <a:t>Market culture</a:t>
            </a:r>
          </a:p>
          <a:p>
            <a:r>
              <a:rPr lang="en-US" dirty="0">
                <a:solidFill>
                  <a:srgbClr val="22092B"/>
                </a:solidFill>
                <a:effectLst/>
              </a:rPr>
              <a:t>Hierarchy culture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64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AE7C8-A702-C9B4-A6AB-EC02587C7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2802-92E1-0248-A42D-9E466C8E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092B"/>
                </a:solidFill>
                <a:effectLst/>
                <a:latin typeface="Proxima Nova"/>
              </a:rPr>
              <a:t>Details and shareable goals – the attention employees give at the workplace is important as it determines the success of any business.</a:t>
            </a:r>
          </a:p>
          <a:p>
            <a:r>
              <a:rPr lang="en-US" b="0" i="0" dirty="0">
                <a:solidFill>
                  <a:srgbClr val="22092B"/>
                </a:solidFill>
                <a:effectLst/>
                <a:latin typeface="Proxima Nova"/>
              </a:rPr>
              <a:t>Strong teamwork – this is one of the most important components of corporate culture. Compared to individual efforts, synergized teams are more likely to deliver better results</a:t>
            </a:r>
          </a:p>
          <a:p>
            <a:r>
              <a:rPr lang="en-US" b="0" i="0" dirty="0">
                <a:solidFill>
                  <a:srgbClr val="22092B"/>
                </a:solidFill>
                <a:effectLst/>
                <a:latin typeface="Proxima Nova"/>
              </a:rPr>
              <a:t>Continual training and learning – employees have to continually improve their skills and knowledge in order not only to perform better but also to achieve growth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EF7F91-899C-7ABB-EDC8-D071B5D0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2092B"/>
                </a:solidFill>
              </a:rPr>
              <a:t>4</a:t>
            </a:r>
            <a:r>
              <a:rPr lang="en-US" b="1" dirty="0">
                <a:solidFill>
                  <a:srgbClr val="22092B"/>
                </a:solidFill>
                <a:effectLst/>
              </a:rPr>
              <a:t> characteristics of a great corporate culture definition</a:t>
            </a:r>
            <a:br>
              <a:rPr lang="en-US" b="1" dirty="0">
                <a:solidFill>
                  <a:srgbClr val="22092B"/>
                </a:solidFill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6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A4E3-9539-6D0C-1B0F-B3B89D58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2092B"/>
                </a:solidFill>
                <a:effectLst/>
                <a:latin typeface="Proxima Nova"/>
              </a:rPr>
              <a:t>Strong leadership – strong leadership should provide clear communication, warmth, assistance, and support to their subordinates.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03D-7648-CDB4-B201-EBD4743F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0" lvl="5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Importance of corporate culture</a:t>
            </a:r>
          </a:p>
          <a:p>
            <a:pPr marL="2286000" lvl="5" indent="0">
              <a:buNone/>
            </a:pPr>
            <a:r>
              <a:rPr lang="en-IN" sz="2400" b="1" dirty="0">
                <a:solidFill>
                  <a:srgbClr val="22092B"/>
                </a:solidFill>
                <a:effectLst/>
              </a:rPr>
              <a:t>Employee retention</a:t>
            </a:r>
          </a:p>
          <a:p>
            <a:pPr marL="2286000" lvl="5" indent="0">
              <a:buNone/>
            </a:pPr>
            <a:r>
              <a:rPr lang="en-IN" sz="2400" b="1" dirty="0">
                <a:solidFill>
                  <a:srgbClr val="22092B"/>
                </a:solidFill>
                <a:effectLst/>
              </a:rPr>
              <a:t>Great public brand</a:t>
            </a:r>
          </a:p>
          <a:p>
            <a:pPr marL="2286000" lvl="5" indent="0">
              <a:buNone/>
            </a:pPr>
            <a:r>
              <a:rPr lang="en-IN" sz="2400" b="1" dirty="0">
                <a:solidFill>
                  <a:srgbClr val="22092B"/>
                </a:solidFill>
                <a:effectLst/>
              </a:rPr>
              <a:t>Enhanced performance</a:t>
            </a:r>
          </a:p>
          <a:p>
            <a:pPr marL="2286000" lvl="5" indent="0">
              <a:buNone/>
            </a:pPr>
            <a:r>
              <a:rPr lang="en-IN" sz="2000" b="1" dirty="0">
                <a:solidFill>
                  <a:srgbClr val="22092B"/>
                </a:solidFill>
                <a:effectLst/>
              </a:rPr>
              <a:t>Quality</a:t>
            </a:r>
          </a:p>
          <a:p>
            <a:pPr marL="2286000" lvl="5" indent="0">
              <a:buNone/>
            </a:pPr>
            <a:endParaRPr lang="en-IN" sz="2000" b="1" dirty="0">
              <a:solidFill>
                <a:srgbClr val="22092B"/>
              </a:solidFill>
              <a:effectLst/>
            </a:endParaRPr>
          </a:p>
          <a:p>
            <a:pPr marL="2286000" lvl="5" indent="0">
              <a:buNone/>
            </a:pPr>
            <a:endParaRPr lang="en-IN" sz="2400" b="1" dirty="0">
              <a:solidFill>
                <a:srgbClr val="22092B"/>
              </a:solidFill>
              <a:effectLst/>
            </a:endParaRPr>
          </a:p>
          <a:p>
            <a:pPr marL="2286000" lvl="5" indent="0">
              <a:buNone/>
            </a:pPr>
            <a:endParaRPr lang="en-IN" sz="2800" dirty="0"/>
          </a:p>
          <a:p>
            <a:pPr marL="2286000" lvl="5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290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7438-C8EE-8893-1607-67F68FDC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YT link here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B34D-159F-419F-CC11-269C5CFDC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https://youtu.be/4adBBWFEBN4</a:t>
            </a:r>
          </a:p>
        </p:txBody>
      </p:sp>
    </p:spTree>
    <p:extLst>
      <p:ext uri="{BB962C8B-B14F-4D97-AF65-F5344CB8AC3E}">
        <p14:creationId xmlns:p14="http://schemas.microsoft.com/office/powerpoint/2010/main" val="14091167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221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Proxima Nova</vt:lpstr>
      <vt:lpstr>Gallery</vt:lpstr>
      <vt:lpstr>    Corporate   culture</vt:lpstr>
      <vt:lpstr>What is the corporate culture definition?   Every company is unique and different, so there are a ton of ways to establish a corporate culture definition that works for your specific business. Take a look at the characteristics of a great corporate culture and see where your organization fits in. </vt:lpstr>
      <vt:lpstr>Types of corporate culture</vt:lpstr>
      <vt:lpstr>4 characteristics of a great corporate culture definition </vt:lpstr>
      <vt:lpstr>Strong leadership – strong leadership should provide clear communication, warmth, assistance, and support to their subordinates.</vt:lpstr>
      <vt:lpstr>YT link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jenvi hadiyal</dc:creator>
  <cp:lastModifiedBy>jenvi hadiyal</cp:lastModifiedBy>
  <cp:revision>2</cp:revision>
  <dcterms:created xsi:type="dcterms:W3CDTF">2024-10-15T10:01:25Z</dcterms:created>
  <dcterms:modified xsi:type="dcterms:W3CDTF">2024-10-15T11:30:38Z</dcterms:modified>
</cp:coreProperties>
</file>