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ea8383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ea8383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ea8383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ea8383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62000"/>
          </a:blip>
          <a:stretch>
            <a:fillRect/>
          </a:stretch>
        </p:blipFill>
        <p:spPr>
          <a:xfrm>
            <a:off x="110900" y="4126925"/>
            <a:ext cx="2195126" cy="91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8084600" y="4235225"/>
            <a:ext cx="1059398" cy="9082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7952" y="3604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getting there!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2450"/>
            <a:ext cx="3844051" cy="25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8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OBJECTIVE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main idea of this project  is to make it easier for doctors to keep a tab on the patients.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And sending them a message if the patient gets critical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is a more efficient way for the doctors to monitor the patients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975" y="3105250"/>
            <a:ext cx="4824050" cy="12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FEATURES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38424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Detect the pulse rate and BPM</a:t>
            </a:r>
            <a:endParaRPr sz="1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39450" y="2078875"/>
            <a:ext cx="38424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Detect the body temperature</a:t>
            </a:r>
            <a:endParaRPr sz="1400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2652600" y="3480450"/>
            <a:ext cx="38424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Sending the patient’s condition to the doctor</a:t>
            </a:r>
            <a:endParaRPr sz="140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688" y="2441115"/>
            <a:ext cx="1145930" cy="10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169" y="2441125"/>
            <a:ext cx="582954" cy="10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766" y="4104175"/>
            <a:ext cx="898069" cy="10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