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2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9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2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8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8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8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1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2138A3-1424-4C23-90EF-30F120CDE49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373ADD-E951-4722-BF82-7E66AAF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Tugas</a:t>
            </a:r>
            <a:r>
              <a:rPr lang="en-US" sz="3200" dirty="0" smtClean="0"/>
              <a:t> </a:t>
            </a:r>
            <a:r>
              <a:rPr lang="en-US" sz="3200" dirty="0" err="1" smtClean="0"/>
              <a:t>Besar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Rekayasa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r>
              <a:rPr lang="en-US" sz="3200" dirty="0" smtClean="0"/>
              <a:t> II</a:t>
            </a:r>
            <a:br>
              <a:rPr lang="en-US" sz="3200" dirty="0" smtClean="0"/>
            </a:b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Informatika</a:t>
            </a:r>
            <a:r>
              <a:rPr lang="en-US" sz="2000" dirty="0" smtClean="0"/>
              <a:t> 3A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Ulfa</a:t>
            </a:r>
            <a:r>
              <a:rPr lang="en-US" dirty="0" smtClean="0"/>
              <a:t>                                 3311801015</a:t>
            </a:r>
            <a:br>
              <a:rPr lang="en-US" dirty="0" smtClean="0"/>
            </a:br>
            <a:r>
              <a:rPr lang="en-US" dirty="0" err="1" smtClean="0"/>
              <a:t>Ardy</a:t>
            </a:r>
            <a:r>
              <a:rPr lang="en-US" dirty="0" smtClean="0"/>
              <a:t> Armando                3311801021</a:t>
            </a:r>
            <a:br>
              <a:rPr lang="en-US" dirty="0" smtClean="0"/>
            </a:br>
            <a:r>
              <a:rPr lang="en-US" dirty="0" smtClean="0"/>
              <a:t>Maulita Rizchita </a:t>
            </a:r>
            <a:r>
              <a:rPr lang="en-US" dirty="0" err="1" smtClean="0"/>
              <a:t>Putri</a:t>
            </a:r>
            <a:r>
              <a:rPr lang="en-US" dirty="0" smtClean="0"/>
              <a:t>      3311801025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Deskripsi</a:t>
            </a:r>
            <a:r>
              <a:rPr lang="en-US" sz="3600" dirty="0" smtClean="0"/>
              <a:t> </a:t>
            </a:r>
            <a:r>
              <a:rPr lang="en-US" sz="3600" dirty="0" err="1" smtClean="0"/>
              <a:t>Tugas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Payroll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.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macam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pendidik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kependidikan</a:t>
            </a:r>
            <a:r>
              <a:rPr lang="en-US" dirty="0"/>
              <a:t>. Tenaga </a:t>
            </a:r>
            <a:r>
              <a:rPr lang="en-US" dirty="0" err="1"/>
              <a:t>pendidik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.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total jam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. Tenaga </a:t>
            </a:r>
            <a:r>
              <a:rPr lang="en-US" dirty="0" err="1"/>
              <a:t>kependidikan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tunjangan</a:t>
            </a:r>
            <a:r>
              <a:rPr lang="en-US" dirty="0"/>
              <a:t>. </a:t>
            </a:r>
            <a:r>
              <a:rPr lang="en-US" dirty="0" err="1"/>
              <a:t>Tunjangan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yang </a:t>
            </a:r>
            <a:r>
              <a:rPr lang="en-US" dirty="0" err="1"/>
              <a:t>ditempati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, </a:t>
            </a:r>
            <a:r>
              <a:rPr lang="en-US" dirty="0" err="1"/>
              <a:t>kepala</a:t>
            </a:r>
            <a:r>
              <a:rPr lang="en-US" dirty="0"/>
              <a:t> unit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.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berkeluarga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tunjangan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tunjangan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2.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tunjangan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sebulan</a:t>
            </a:r>
            <a:r>
              <a:rPr lang="en-US" dirty="0"/>
              <a:t>.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tunjangan</a:t>
            </a:r>
            <a:r>
              <a:rPr lang="en-US" dirty="0"/>
              <a:t> </a:t>
            </a:r>
            <a:r>
              <a:rPr lang="en-US" dirty="0" err="1"/>
              <a:t>perumahan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, </a:t>
            </a:r>
            <a:r>
              <a:rPr lang="en-US" dirty="0" err="1"/>
              <a:t>staf</a:t>
            </a:r>
            <a:r>
              <a:rPr lang="en-US" dirty="0"/>
              <a:t>/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diterimanya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(</a:t>
            </a:r>
            <a:r>
              <a:rPr lang="en-US" dirty="0" err="1"/>
              <a:t>pajak</a:t>
            </a:r>
            <a:r>
              <a:rPr lang="en-US" dirty="0"/>
              <a:t>, </a:t>
            </a:r>
            <a:r>
              <a:rPr lang="en-US" dirty="0" err="1"/>
              <a:t>koperasi</a:t>
            </a:r>
            <a:r>
              <a:rPr lang="en-US" dirty="0"/>
              <a:t>, </a:t>
            </a:r>
            <a:r>
              <a:rPr lang="en-US" dirty="0" err="1"/>
              <a:t>iuran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) </a:t>
            </a:r>
            <a:r>
              <a:rPr lang="en-US" dirty="0" err="1"/>
              <a:t>melalui</a:t>
            </a:r>
            <a:r>
              <a:rPr lang="en-US" dirty="0"/>
              <a:t> smartphone-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request slip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70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1" y="752761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UML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7037" y="1705645"/>
            <a:ext cx="2888671" cy="5695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Use Case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7972" y="1500136"/>
            <a:ext cx="9996053" cy="277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72" y="1670680"/>
            <a:ext cx="4698379" cy="43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1" y="752761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UML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3119" y="1705645"/>
            <a:ext cx="2888671" cy="5695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Activity Diagram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7972" y="1500136"/>
            <a:ext cx="9996053" cy="277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09" y="1705645"/>
            <a:ext cx="5098474" cy="43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1" y="752761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UML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1050" y="1705645"/>
            <a:ext cx="2888671" cy="5695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Sequence Diagram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7972" y="1500136"/>
            <a:ext cx="9996053" cy="277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36" y="1677565"/>
            <a:ext cx="5695121" cy="42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1" y="752761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UML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4128" y="1705645"/>
            <a:ext cx="2888671" cy="5695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Class Diagram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7972" y="1500136"/>
            <a:ext cx="9996053" cy="277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3" y="1744078"/>
            <a:ext cx="7617137" cy="38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1" y="752761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Scheduling </a:t>
            </a:r>
            <a:endParaRPr lang="en-US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7972" y="1500136"/>
            <a:ext cx="9996053" cy="277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0" y="1889171"/>
            <a:ext cx="748769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5401" y="752761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Budgeting</a:t>
            </a:r>
            <a:endParaRPr lang="en-US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7972" y="1500136"/>
            <a:ext cx="9996053" cy="277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57" y="1930341"/>
            <a:ext cx="6780454" cy="35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22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Tugas Besar Rekayasa Perangkat Lunak II Teknik Informatika 3A</vt:lpstr>
      <vt:lpstr>Deskripsi Tugas Sistem Payroll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Rekayasa Perangkat Lunak II Teknik Informatika 3A</dc:title>
  <dc:creator>Rizchita Maulita</dc:creator>
  <cp:lastModifiedBy>Rizchita Maulita</cp:lastModifiedBy>
  <cp:revision>4</cp:revision>
  <dcterms:created xsi:type="dcterms:W3CDTF">2019-11-27T11:44:09Z</dcterms:created>
  <dcterms:modified xsi:type="dcterms:W3CDTF">2019-11-27T15:32:37Z</dcterms:modified>
</cp:coreProperties>
</file>