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Nunito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-336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75003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2a92f318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2a92f318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2a92f3188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2a92f3188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2a92f3188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2a92f3188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2a92f3188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2a92f3188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2a92f3188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2a92f3188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2a92f3188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2a92f3188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2a92f318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2a92f318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a92f3188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2a92f3188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2a92f318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2a92f318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2a92f3188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2a92f3188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2a92f3188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2a92f3188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2a92f3188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2a92f3188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2a92f3188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2a92f3188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2a92f3188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2a92f3188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91350" y="881727"/>
            <a:ext cx="5361300" cy="101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HOSPITAL MANAGEMENT SYSTEM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2074500"/>
            <a:ext cx="6610500" cy="20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smtClean="0">
                <a:solidFill>
                  <a:srgbClr val="000000"/>
                </a:solidFill>
              </a:rPr>
              <a:t>GROUP </a:t>
            </a:r>
            <a:r>
              <a:rPr lang="en-GB" sz="2400" dirty="0">
                <a:solidFill>
                  <a:srgbClr val="000000"/>
                </a:solidFill>
              </a:rPr>
              <a:t>7</a:t>
            </a:r>
            <a:endParaRPr sz="2400" dirty="0">
              <a:solidFill>
                <a:srgbClr val="000000"/>
              </a:solidFill>
            </a:endParaRPr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0000"/>
                </a:solidFill>
              </a:rPr>
              <a:t>       </a:t>
            </a:r>
            <a:r>
              <a:rPr lang="en-GB" sz="2400" dirty="0" smtClean="0">
                <a:solidFill>
                  <a:srgbClr val="000000"/>
                </a:solidFill>
              </a:rPr>
              <a:t>1</a:t>
            </a:r>
            <a:r>
              <a:rPr lang="en-GB" sz="2400" dirty="0">
                <a:solidFill>
                  <a:srgbClr val="000000"/>
                </a:solidFill>
              </a:rPr>
              <a:t>. </a:t>
            </a:r>
            <a:r>
              <a:rPr lang="en-GB" sz="2400" dirty="0" err="1">
                <a:solidFill>
                  <a:srgbClr val="000000"/>
                </a:solidFill>
              </a:rPr>
              <a:t>Maulshree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Verma</a:t>
            </a:r>
            <a:r>
              <a:rPr lang="en-GB" sz="2400" smtClean="0">
                <a:solidFill>
                  <a:srgbClr val="000000"/>
                </a:solidFill>
              </a:rPr>
              <a:t> (Lead)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0000"/>
                </a:solidFill>
              </a:rPr>
              <a:t>                         </a:t>
            </a:r>
            <a:r>
              <a:rPr lang="en-GB" sz="2400" dirty="0" smtClean="0">
                <a:solidFill>
                  <a:srgbClr val="000000"/>
                </a:solidFill>
              </a:rPr>
              <a:t>2</a:t>
            </a:r>
            <a:r>
              <a:rPr lang="en-GB" sz="2400" dirty="0">
                <a:solidFill>
                  <a:srgbClr val="000000"/>
                </a:solidFill>
              </a:rPr>
              <a:t>. Naga </a:t>
            </a:r>
            <a:r>
              <a:rPr lang="en-GB" sz="2400" dirty="0" err="1">
                <a:solidFill>
                  <a:srgbClr val="000000"/>
                </a:solidFill>
              </a:rPr>
              <a:t>Saiteja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Chintakayala</a:t>
            </a:r>
            <a:endParaRPr sz="2400" dirty="0">
              <a:solidFill>
                <a:srgbClr val="000000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0000"/>
                </a:solidFill>
              </a:rPr>
              <a:t>                     3. Yogesh </a:t>
            </a:r>
            <a:r>
              <a:rPr lang="en-GB" sz="2400" dirty="0" err="1">
                <a:solidFill>
                  <a:srgbClr val="000000"/>
                </a:solidFill>
              </a:rPr>
              <a:t>Nimmagadda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0000"/>
                </a:solidFill>
              </a:rPr>
              <a:t> 	4. Manoj Kumar </a:t>
            </a:r>
            <a:r>
              <a:rPr lang="en-GB" sz="2400" dirty="0" err="1">
                <a:solidFill>
                  <a:srgbClr val="000000"/>
                </a:solidFill>
              </a:rPr>
              <a:t>Thimapuram</a:t>
            </a:r>
            <a:endParaRPr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819150" y="226225"/>
            <a:ext cx="7505700" cy="7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TEAM ROLES: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819150" y="976225"/>
            <a:ext cx="7505700" cy="3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Front-desk user and Back-end user: Maulshree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Admin module and Documentation: Naga Saiteja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Doctor’s module and Login page: Manoj Kumar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Patient’s module and Home page and Sessions: Yogesh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>
            <a:spLocks noGrp="1"/>
          </p:cNvSpPr>
          <p:nvPr>
            <p:ph type="title"/>
          </p:nvPr>
        </p:nvSpPr>
        <p:spPr>
          <a:xfrm>
            <a:off x="819150" y="236100"/>
            <a:ext cx="75057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GANTT CHART</a:t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806775"/>
            <a:ext cx="7896224" cy="410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>
            <a:off x="819150" y="214700"/>
            <a:ext cx="7505700" cy="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</a:rPr>
              <a:t>GANTT CHART</a:t>
            </a:r>
            <a:endParaRPr sz="2400">
              <a:solidFill>
                <a:srgbClr val="434343"/>
              </a:solidFill>
            </a:endParaRPr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744200"/>
            <a:ext cx="7836699" cy="41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>
            <a:spLocks noGrp="1"/>
          </p:cNvSpPr>
          <p:nvPr>
            <p:ph type="title"/>
          </p:nvPr>
        </p:nvSpPr>
        <p:spPr>
          <a:xfrm>
            <a:off x="819150" y="214325"/>
            <a:ext cx="7505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POSSIBLE RISKS: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5"/>
          <p:cNvSpPr txBox="1">
            <a:spLocks noGrp="1"/>
          </p:cNvSpPr>
          <p:nvPr>
            <p:ph type="body" idx="1"/>
          </p:nvPr>
        </p:nvSpPr>
        <p:spPr>
          <a:xfrm>
            <a:off x="819150" y="976325"/>
            <a:ext cx="75057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Software Incompatibility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Security risks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Technical feasibility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819150" y="231975"/>
            <a:ext cx="7505700" cy="7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MITIGATION OF RISKS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6"/>
          <p:cNvSpPr txBox="1">
            <a:spLocks noGrp="1"/>
          </p:cNvSpPr>
          <p:nvPr>
            <p:ph type="body" idx="1"/>
          </p:nvPr>
        </p:nvSpPr>
        <p:spPr>
          <a:xfrm>
            <a:off x="819150" y="995775"/>
            <a:ext cx="75057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Feasibility Analysis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Adding security features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Updation of software in the laptop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Proper planning of the project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Implementing latest coding techniques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Proper Testing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>
            <a:spLocks noGrp="1"/>
          </p:cNvSpPr>
          <p:nvPr>
            <p:ph type="body" idx="1"/>
          </p:nvPr>
        </p:nvSpPr>
        <p:spPr>
          <a:xfrm>
            <a:off x="1103725" y="22692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THANK YOU SO MUCH!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231975"/>
            <a:ext cx="75057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PRESENTATION OVERVIEW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738200"/>
            <a:ext cx="7505700" cy="3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PROJECT MOTIVATION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PROJECT DESCRIPTION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PROJECT MODULES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FLOW OF PROJECT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PROJECT FUNCTIONALITY OVERVIEW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PROJECT ENVIRONMENT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PROJECT TEAM ROLES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GANTT CHART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POSSIBLE RISKS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MITIGATION OF RISKS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214325"/>
            <a:ext cx="7505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MOTIVATION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976325"/>
            <a:ext cx="75057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There is always a scope to improve when it comes hospital management systems.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This project tends to make the the appointment scheduling process easier.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235250"/>
            <a:ext cx="7505700" cy="7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DESCRIPTION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887450"/>
            <a:ext cx="7505700" cy="3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Our Hospital Management System is a web based application which is accessed by the front desk user.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Facilitates the appointment scheduling by checking the doctor availability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Updation of patient’s payment information.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Doctor’s can check his scheduled appointments and can update his availability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Patient’s can check the scheduled appointments and can also provide feedback to the doctor.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19150" y="214325"/>
            <a:ext cx="7505700" cy="7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MODULES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819150" y="988325"/>
            <a:ext cx="7505700" cy="34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Admin Module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Front Desk User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Doctor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Patient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19150" y="214325"/>
            <a:ext cx="75057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FLOW OF PROJECT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425" y="952625"/>
            <a:ext cx="7635425" cy="3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819150" y="226475"/>
            <a:ext cx="7505700" cy="7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PROJECT FUNCTIONALITY OVERVIEW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588" y="869150"/>
            <a:ext cx="5738825" cy="40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819150" y="214325"/>
            <a:ext cx="7505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ENVIRONMENT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19150" y="976325"/>
            <a:ext cx="75057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Technologies Used: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Asp.Net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C#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MySQL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HTML &amp; CSS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819150" y="214325"/>
            <a:ext cx="7505700" cy="7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ENVIRONMENT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819150" y="988325"/>
            <a:ext cx="7505700" cy="3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Platform: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Visual Studios 17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SQL Server Management Studio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On-screen Show (16:9)</PresentationFormat>
  <Paragraphs>62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Nunito</vt:lpstr>
      <vt:lpstr>Calibri</vt:lpstr>
      <vt:lpstr>Shift</vt:lpstr>
      <vt:lpstr>HOSPITAL MANAGEMENT SYSTEM</vt:lpstr>
      <vt:lpstr>PRESENTATION OVERVIEW</vt:lpstr>
      <vt:lpstr>PROJECT MOTIVATION</vt:lpstr>
      <vt:lpstr>PROJECT DESCRIPTION</vt:lpstr>
      <vt:lpstr>PROJECT MODULES</vt:lpstr>
      <vt:lpstr>FLOW OF PROJECT</vt:lpstr>
      <vt:lpstr>PROJECT FUNCTIONALITY OVERVIEW </vt:lpstr>
      <vt:lpstr>PROJECT ENVIRONMENT</vt:lpstr>
      <vt:lpstr>PROJECT ENVIRONMENT</vt:lpstr>
      <vt:lpstr>PROJECT TEAM ROLES:</vt:lpstr>
      <vt:lpstr>GANTT CHART</vt:lpstr>
      <vt:lpstr>GANTT CHART</vt:lpstr>
      <vt:lpstr>POSSIBLE RISKS:</vt:lpstr>
      <vt:lpstr>MITIGATION OF RISKS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cp:lastModifiedBy>WELCOME</cp:lastModifiedBy>
  <cp:revision>1</cp:revision>
  <dcterms:modified xsi:type="dcterms:W3CDTF">2019-09-12T03:51:40Z</dcterms:modified>
</cp:coreProperties>
</file>