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a92f318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a92f318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a92f318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a92f318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92f318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a92f31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a92f318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a92f318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a92f318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a92f318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a92f318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a92f318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a92f31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a92f31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a92f318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a92f31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a92f318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a92f318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92f318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a92f318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92f318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a92f318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a92f318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a92f318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a92f318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a92f318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92f318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a92f318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881727"/>
            <a:ext cx="5361300" cy="10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HOSPITAL MANAGEMENT SYSTEM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074500"/>
            <a:ext cx="6610500" cy="20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GROUP 7</a:t>
            </a:r>
            <a:endParaRPr sz="2400">
              <a:solidFill>
                <a:srgbClr val="000000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      1. Maulshree Verma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                        2. Naga Saiteja Chintakayala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                   3. Yogesh Nimmagadda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	4. Manoj Kumar Thimapuram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226225"/>
            <a:ext cx="75057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TEAM ROLES: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976225"/>
            <a:ext cx="75057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Front-desk user and Back-end user: Maulshree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Admin module and Documentation: Naga Saiteja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Doctor’s module and Login page: Manoj Kumar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Patient’s module and Home page and Sessions: Yogesh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236100"/>
            <a:ext cx="7505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06775"/>
            <a:ext cx="7896224" cy="41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214700"/>
            <a:ext cx="7505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GANTT CHART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744200"/>
            <a:ext cx="7836699" cy="4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214325"/>
            <a:ext cx="7505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RISKS: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976325"/>
            <a:ext cx="75057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Software Incompatibility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Security risks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Technical feasibility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231975"/>
            <a:ext cx="75057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MITIGATION OF RISKS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995775"/>
            <a:ext cx="75057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Feasibility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Adding security features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Updation of software in the laptop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Proper planning of the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Implementing latest coding techniques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Proper Testing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103725" y="22692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THANK YOU SO MUCH!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31975"/>
            <a:ext cx="7505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 OVERVIEW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738200"/>
            <a:ext cx="75057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MOTIVATION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DESCRIPTION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MODULES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FLOW OF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FUNCTIONALITY OVERVIEW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ENVIRONMENT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TEAM ROLES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GANTT CHART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POSSIBLE RISKS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MITIGATION OF RISKS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14325"/>
            <a:ext cx="7505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MOTIVATION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976325"/>
            <a:ext cx="75057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There is always a scope to improve when it comes hospital management systems.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This project tends to make the the appointment scheduling process easier.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35250"/>
            <a:ext cx="75057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887450"/>
            <a:ext cx="75057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Our Hospital Management System is a web based application which is accessed by the front desk user.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Facilitates the appointment scheduling by checking the doctor availability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Updation of patient’s payment information.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Doctor’s can check his scheduled appointments and can update his availability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Patient’s can check the scheduled appointments and can also provide feedback to the doctor.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14325"/>
            <a:ext cx="75057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MODULES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988325"/>
            <a:ext cx="75057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Admin Module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Front Desk User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Patient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214325"/>
            <a:ext cx="7505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OF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25" y="952625"/>
            <a:ext cx="7635425" cy="3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26475"/>
            <a:ext cx="75057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FUNCTIONALITY OVERVIEW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88" y="869150"/>
            <a:ext cx="5738825" cy="40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214325"/>
            <a:ext cx="7505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ENVIRONMENT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976325"/>
            <a:ext cx="75057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Technologies Used: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Asp.Net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C#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MySQL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HTML &amp; CSS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214325"/>
            <a:ext cx="75057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ENVIRONMENT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988325"/>
            <a:ext cx="75057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Platform</a:t>
            </a:r>
            <a:r>
              <a:rPr lang="en-GB" sz="2400"/>
              <a:t>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Visual Studios 17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SQL Server Management Studio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