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8f0d3bc6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8f0d3bc6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f0d3bc6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f0d3bc6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8f0d3bc6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8f0d3bc6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8f0d3bc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8f0d3bc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f0d3bc6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8f0d3bc6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f0d3bc6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8f0d3bc6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52280e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52280e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52280e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52280e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52280e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52280e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f0d3bc6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f0d3bc6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f0d3bc6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f0d3bc6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8f0d3bc6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8f0d3bc6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8f0d3bc6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8f0d3bc6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8f0d3bc6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8f0d3bc6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8f0d3bc6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8f0d3bc6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8f0d3bc6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8f0d3bc6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52280e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b52280e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52280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52280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f0d3bc6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f0d3bc6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52280e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52280e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f0d3bc6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f0d3bc6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f0d3bc6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f0d3bc6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f0d3bc6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8f0d3bc6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f0d3bc6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f0d3bc6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67925" y="1103075"/>
            <a:ext cx="5884800" cy="1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HOSPITAL MANAGEMENT SYSTEM</a:t>
            </a:r>
            <a:endParaRPr b="1" sz="26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846100" y="2014825"/>
            <a:ext cx="6059400" cy="22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GROUP 7</a:t>
            </a:r>
            <a:endParaRPr sz="2400">
              <a:solidFill>
                <a:srgbClr val="00000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    1. Maulshree Verma</a:t>
            </a:r>
            <a:endParaRPr sz="2400">
              <a:solidFill>
                <a:srgbClr val="000000"/>
              </a:solidFill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               2. Naga Saiteja Chintakayala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            3. Yogesh Nimmagadda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 	  4. Manoj Kumar Thimapuram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039125"/>
            <a:ext cx="7505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Platform: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Visual Studios 17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SQL Server Management Studio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039125"/>
            <a:ext cx="7505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Software Interfaces: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Programming Languages: </a:t>
            </a:r>
            <a:r>
              <a:rPr b="1" lang="en-GB" sz="2400"/>
              <a:t>C#, .NET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Front End: </a:t>
            </a:r>
            <a:r>
              <a:rPr b="1" lang="en-GB" sz="2400"/>
              <a:t>HTML, CSS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Web Technology: </a:t>
            </a:r>
            <a:r>
              <a:rPr b="1" lang="en-GB" sz="2400"/>
              <a:t>ASP.NET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Operating System: Windows 8 or latest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Database: </a:t>
            </a:r>
            <a:r>
              <a:rPr b="1" lang="en-GB" sz="2400"/>
              <a:t>SQL Server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Web Server: </a:t>
            </a:r>
            <a:r>
              <a:rPr b="1" lang="en-GB" sz="2400"/>
              <a:t>IIS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Tools: </a:t>
            </a:r>
            <a:r>
              <a:rPr b="1" lang="en-GB" sz="2400"/>
              <a:t>Visual Studio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Version Control: </a:t>
            </a:r>
            <a:r>
              <a:rPr b="1" lang="en-GB" sz="2400"/>
              <a:t>GitHub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039125"/>
            <a:ext cx="7505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Hardware Interfaces: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Processor: </a:t>
            </a:r>
            <a:r>
              <a:rPr b="1" lang="en-GB" sz="2400"/>
              <a:t>intel i5 1.5Hz</a:t>
            </a:r>
            <a:r>
              <a:rPr lang="en-GB" sz="2400"/>
              <a:t> or latest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RAM: </a:t>
            </a:r>
            <a:r>
              <a:rPr b="1" lang="en-GB" sz="2400"/>
              <a:t>1 GB</a:t>
            </a:r>
            <a:r>
              <a:rPr lang="en-GB" sz="2400"/>
              <a:t> (Min)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Hard Disk Memory: </a:t>
            </a:r>
            <a:r>
              <a:rPr b="1" lang="en-GB" sz="2400"/>
              <a:t>10 GB</a:t>
            </a:r>
            <a:r>
              <a:rPr lang="en-GB" sz="2400"/>
              <a:t> (Min)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Network Requirements: Internet supported device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039125"/>
            <a:ext cx="7505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Performance</a:t>
            </a:r>
            <a:r>
              <a:rPr b="1" lang="en-GB" sz="2400"/>
              <a:t> Requirements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 sz="2400"/>
              <a:t>Quick processing of requests:</a:t>
            </a:r>
            <a:r>
              <a:rPr lang="en-GB" sz="2400"/>
              <a:t> System will process the requests made by the front desk user </a:t>
            </a:r>
            <a:r>
              <a:rPr b="1" lang="en-GB" sz="2400"/>
              <a:t>within 1 second</a:t>
            </a:r>
            <a:r>
              <a:rPr lang="en-GB" sz="2400"/>
              <a:t> of time.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 sz="2400"/>
              <a:t>Multi user accessibility</a:t>
            </a:r>
            <a:r>
              <a:rPr lang="en-GB" sz="2400"/>
              <a:t>: Many users can login into the website at the same time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 sz="2400"/>
              <a:t>Navigation time</a:t>
            </a:r>
            <a:r>
              <a:rPr lang="en-GB" sz="2400"/>
              <a:t>: Navigation time between pages is less than </a:t>
            </a:r>
            <a:r>
              <a:rPr b="1" lang="en-GB" sz="2400"/>
              <a:t>5 seconds</a:t>
            </a:r>
            <a:r>
              <a:rPr lang="en-GB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039125"/>
            <a:ext cx="75057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Security</a:t>
            </a:r>
            <a:r>
              <a:rPr b="1" lang="en-GB" sz="2400"/>
              <a:t> Requirements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Passwords are automatically generated and can be changed only by the respective account user.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Only admin has the privilege to access the UPDATE, MODIFY, DELETE tables.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Passwords will be hashed and then stored into the database.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Details-</a:t>
            </a:r>
            <a:r>
              <a:rPr lang="en-GB"/>
              <a:t>Overall Structure 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155725"/>
            <a:ext cx="75057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consists of 4 main modules namely Admin, Patient, doctor, Front desk user.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Home Page: </a:t>
            </a:r>
            <a:r>
              <a:rPr lang="en-GB" sz="2400"/>
              <a:t>Hospital information, List of doctors. This page contains links to </a:t>
            </a:r>
            <a:r>
              <a:rPr b="1" lang="en-GB" sz="2400"/>
              <a:t>Login</a:t>
            </a:r>
            <a:r>
              <a:rPr lang="en-GB" sz="2400"/>
              <a:t>, </a:t>
            </a:r>
            <a:r>
              <a:rPr b="1" lang="en-GB" sz="2400"/>
              <a:t>Registration</a:t>
            </a:r>
            <a:r>
              <a:rPr lang="en-GB" sz="2400"/>
              <a:t> and </a:t>
            </a:r>
            <a:r>
              <a:rPr b="1" lang="en-GB" sz="2400"/>
              <a:t>Contact Us </a:t>
            </a:r>
            <a:r>
              <a:rPr lang="en-GB" sz="2400"/>
              <a:t>pages.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Registration Page:</a:t>
            </a:r>
            <a:r>
              <a:rPr lang="en-GB" sz="2400"/>
              <a:t> Creates account for the patient, generates User ID and password for the patient 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Details-Overall Structure 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19150" y="1155725"/>
            <a:ext cx="75057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Login Page: </a:t>
            </a:r>
            <a:r>
              <a:rPr lang="en-GB" sz="2400"/>
              <a:t>It accepts user Id and password as input.	 It redirects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patients to the patient page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doctor’s to the doctors page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Front desk user to the front desk user page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Contact Us page:</a:t>
            </a:r>
            <a:r>
              <a:rPr lang="en-GB" sz="2400"/>
              <a:t> It consists of contact details, Email ID and hospital address.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Details-Overall Structure 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155725"/>
            <a:ext cx="75057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Feedback Page: </a:t>
            </a:r>
            <a:r>
              <a:rPr lang="en-GB" sz="2400"/>
              <a:t>Feedback and rating of doctors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Admin Page:</a:t>
            </a:r>
            <a:r>
              <a:rPr lang="en-GB" sz="2400"/>
              <a:t> Adds doctors and employees in database. Generation of User ID and password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Doctor Page: </a:t>
            </a:r>
            <a:r>
              <a:rPr lang="en-GB" sz="2400"/>
              <a:t>Updates doctor’s availability, Uploads the prescriptions, Changing password of his account, Cancellation of the upcoming appointments.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Details-Overall Structure 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155725"/>
            <a:ext cx="75057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Patient Page: </a:t>
            </a:r>
            <a:r>
              <a:rPr lang="en-GB" sz="2400"/>
              <a:t>Sends request for the appointment. Can view the doctor’s availability, check his upcoming appointments and can also view his prescripts and prescription.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Front-Desk User Page:</a:t>
            </a:r>
            <a:r>
              <a:rPr lang="en-GB" sz="2400"/>
              <a:t> For viewing and updating the availability of the doctor.  We can approve/cancel the requested appointments and upload of the payment receipts can be done from this page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180500"/>
            <a:ext cx="75057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Unit testing</a:t>
            </a:r>
            <a:r>
              <a:rPr lang="en-GB" sz="2400"/>
              <a:t> and </a:t>
            </a:r>
            <a:r>
              <a:rPr b="1" lang="en-GB" sz="2400"/>
              <a:t>System testing</a:t>
            </a:r>
            <a:r>
              <a:rPr lang="en-GB" sz="2400"/>
              <a:t> was performed effectively.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Most of the test cases resulted in the expected output.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During the testing phase, We found that some test cases related to input validation produced unexpected output initially. We had rectified them to function correctly.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38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01500"/>
            <a:ext cx="75057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Project Description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Team Member Responsibilities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Core Requirements of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Implementation Details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Platform Used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Software Interfaces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Hardware Interfaces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peer review sessions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180500"/>
            <a:ext cx="75057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Feedback 1:</a:t>
            </a:r>
            <a:r>
              <a:rPr lang="en-GB" sz="2400"/>
              <a:t> Less validation of the data fields in the registration form.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 sz="2400"/>
              <a:t>Action taken:</a:t>
            </a:r>
            <a:r>
              <a:rPr lang="en-GB" sz="2400"/>
              <a:t> For validation of the data fields in the registration form, we applied ASP.NET validation controls which checks the values entered in the data fields like email id, etc.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peer review sessions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180500"/>
            <a:ext cx="75057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Feedback 2:</a:t>
            </a:r>
            <a:r>
              <a:rPr lang="en-GB" sz="2400"/>
              <a:t> User can create multiple accounts which should be validated.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 sz="2400"/>
              <a:t>Action taken:</a:t>
            </a:r>
            <a:r>
              <a:rPr lang="en-GB" sz="2400"/>
              <a:t> We made sure that each user can create a maximum of only one account.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 from peer review sessions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19150" y="1180500"/>
            <a:ext cx="75057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2400"/>
              <a:t>Feedback 3:</a:t>
            </a:r>
            <a:r>
              <a:rPr lang="en-GB" sz="2400"/>
              <a:t> Add the Image functionality 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GB" sz="2400"/>
              <a:t>Action taken:</a:t>
            </a:r>
            <a:r>
              <a:rPr lang="en-GB" sz="2400"/>
              <a:t> We improved the image functionality by adding the </a:t>
            </a:r>
            <a:r>
              <a:rPr b="1" lang="en-GB" sz="2400"/>
              <a:t>profile picture</a:t>
            </a:r>
            <a:r>
              <a:rPr lang="en-GB" sz="2400"/>
              <a:t>, </a:t>
            </a:r>
            <a:r>
              <a:rPr b="1" lang="en-GB" sz="2400"/>
              <a:t>prescription</a:t>
            </a:r>
            <a:r>
              <a:rPr lang="en-GB" sz="2400"/>
              <a:t> and </a:t>
            </a:r>
            <a:r>
              <a:rPr b="1" lang="en-GB" sz="2400"/>
              <a:t>receipt images</a:t>
            </a:r>
            <a:r>
              <a:rPr lang="en-GB" sz="2400"/>
              <a:t>. 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819150" y="225900"/>
            <a:ext cx="7505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Inspection Result and Resolution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819150" y="1180500"/>
            <a:ext cx="75057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Feedback was given that the description of the code functionalities was not mentioned in detail.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Resolution: We ensured that the code description is mentioned in a more detailed fashion. 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819150" y="238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faced during the project</a:t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819150" y="1192875"/>
            <a:ext cx="75057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Limitations in coding for validations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Bootstrapping for UI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819150" y="1718600"/>
            <a:ext cx="75057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THANK YOU!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38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001500"/>
            <a:ext cx="75057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Implementation Details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Performance Requirements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Security Requirements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Project Overall Structure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Feedback from peer review sessions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Code inspection results and resolution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Limitations faced during the project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180500"/>
            <a:ext cx="75057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is a web based project in which we try to implement the process in a hospital.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Patients can  check the doctor’s availability, schedule their appointment. They can also provide feedback and rating to the doctor.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Doctors will be able to check his appointments, update his availability, uploading the prescriptions.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180500"/>
            <a:ext cx="750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Front Desk user can </a:t>
            </a:r>
            <a:r>
              <a:rPr b="1" lang="en-GB" sz="2400"/>
              <a:t>view</a:t>
            </a:r>
            <a:r>
              <a:rPr lang="en-GB" sz="2400"/>
              <a:t> and </a:t>
            </a:r>
            <a:r>
              <a:rPr b="1" lang="en-GB" sz="2400"/>
              <a:t>update</a:t>
            </a:r>
            <a:r>
              <a:rPr lang="en-GB" sz="2400"/>
              <a:t> the the doctor’s availability, </a:t>
            </a:r>
            <a:r>
              <a:rPr b="1" lang="en-GB" sz="2400"/>
              <a:t>approve/cancel</a:t>
            </a:r>
            <a:r>
              <a:rPr lang="en-GB" sz="2400"/>
              <a:t> the requested appointments. He will upload the </a:t>
            </a:r>
            <a:r>
              <a:rPr b="1" lang="en-GB" sz="2400"/>
              <a:t>payment receipts</a:t>
            </a:r>
            <a:r>
              <a:rPr lang="en-GB" sz="2400"/>
              <a:t>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223100"/>
            <a:ext cx="75057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Responsibilities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04000"/>
            <a:ext cx="75057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Home page: Yogesh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Login page: Yogesh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Registration page: Manoj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 Doctor: Manoj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 Employee: Manoj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Welcome Employee: Saiteja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Welcome Doctor: Saiteja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Welcome Patient: Saiteja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223100"/>
            <a:ext cx="75057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 Responsibilities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701950" y="1004000"/>
            <a:ext cx="78828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Request For Appointment: Maulshree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Appointment Requests (Frontdesk User): Maulshree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Database connectivity (App_Code): Maulshree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 Appointment: Manoj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Testing: Maulshree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Doctors </a:t>
            </a:r>
            <a:r>
              <a:rPr lang="en-GB" sz="2400"/>
              <a:t>Availability</a:t>
            </a:r>
            <a:r>
              <a:rPr lang="en-GB" sz="2400"/>
              <a:t>: Maulshree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Front end (Home, Loginpage2, Welcomedoc): Yogesh, Teja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Requirements of Project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01950" y="1180500"/>
            <a:ext cx="79446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Patient Registration: Priority High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Login Page: Priority High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Adding Doctor: </a:t>
            </a:r>
            <a:r>
              <a:rPr lang="en-GB" sz="2400"/>
              <a:t>Priority High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Adding Employee: Priority High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Request for an Appointment: Priority High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Approve or Cancel the Appointment Request: Priority High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Requirements of Project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714350" y="1180500"/>
            <a:ext cx="79446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Doctor Availability: </a:t>
            </a:r>
            <a:r>
              <a:rPr lang="en-GB" sz="2400"/>
              <a:t>Medium Priority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Uploading Receipt: Medium Priority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Uploading Prescription: Medium Priority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Change Password: Medium Priority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