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619040" y="446796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/>
          <a:p>
            <a:r>
              <a:rPr b="0" lang="es-AR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2A1FEE9-C33C-4C21-99CE-F6B9F28DB056}" type="slidenum">
              <a:rPr b="0" lang="es-A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/>
          <a:p>
            <a:r>
              <a:rPr b="0" lang="es-AR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448F5E2-E14B-482E-A17F-BDD3877B2868}" type="slidenum">
              <a:rPr b="0" lang="es-AR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80480" y="1967040"/>
            <a:ext cx="5783040" cy="145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IP core de unidad de Multiplicación de punto flotante con comunicación unidad de procesamiento cortex A9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80480" y="3486240"/>
            <a:ext cx="5783040" cy="90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AUTOR: José Mauricio Lara tapia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  <p:pic>
        <p:nvPicPr>
          <p:cNvPr id="84" name="Google Shape;65;p13" descr=""/>
          <p:cNvPicPr/>
          <p:nvPr/>
        </p:nvPicPr>
        <p:blipFill>
          <a:blip r:embed="rId1"/>
          <a:stretch/>
        </p:blipFill>
        <p:spPr>
          <a:xfrm>
            <a:off x="6524640" y="0"/>
            <a:ext cx="2619000" cy="12758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896840" y="788760"/>
            <a:ext cx="4627080" cy="11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1500" spc="-1" strike="noStrike">
                <a:solidFill>
                  <a:srgbClr val="ffffff"/>
                </a:solidFill>
                <a:latin typeface="Roboto"/>
                <a:ea typeface="Roboto"/>
              </a:rPr>
              <a:t>Trabajo final de micro-arquitecturas y softcores</a:t>
            </a:r>
            <a:endParaRPr b="0" lang="es-AR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442880" y="712800"/>
            <a:ext cx="7053120" cy="39672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64000" y="490680"/>
            <a:ext cx="7704000" cy="4333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152000" y="864000"/>
            <a:ext cx="6768000" cy="3806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s-AR" sz="4600" spc="-1" strike="noStrike">
                <a:solidFill>
                  <a:srgbClr val="ffffff"/>
                </a:solidFill>
                <a:latin typeface="Roboto"/>
                <a:ea typeface="Roboto"/>
              </a:rPr>
              <a:t>GRACIAS </a:t>
            </a:r>
            <a:endParaRPr b="0" lang="es-AR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A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INTRODUCCION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73;p14" descr=""/>
          <p:cNvPicPr/>
          <p:nvPr/>
        </p:nvPicPr>
        <p:blipFill>
          <a:blip r:embed="rId1"/>
          <a:stretch/>
        </p:blipFill>
        <p:spPr>
          <a:xfrm>
            <a:off x="2142000" y="1816200"/>
            <a:ext cx="4665600" cy="25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AR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INTRODUCCION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80;p15" descr=""/>
          <p:cNvPicPr/>
          <p:nvPr/>
        </p:nvPicPr>
        <p:blipFill>
          <a:blip r:embed="rId1"/>
          <a:stretch/>
        </p:blipFill>
        <p:spPr>
          <a:xfrm>
            <a:off x="456120" y="1489680"/>
            <a:ext cx="8231400" cy="307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679480" y="1913760"/>
            <a:ext cx="3296520" cy="226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024000" y="2072880"/>
            <a:ext cx="307440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952000" y="1893240"/>
            <a:ext cx="3590640" cy="14187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168000" y="3537000"/>
            <a:ext cx="3342960" cy="4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95960" y="2378160"/>
            <a:ext cx="3524040" cy="143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88000" y="864000"/>
            <a:ext cx="8712000" cy="383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008000" y="864000"/>
            <a:ext cx="7128000" cy="40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2020-12-19T18:38:16Z</dcterms:modified>
  <cp:revision>1</cp:revision>
  <dc:subject/>
  <dc:title/>
</cp:coreProperties>
</file>