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552e4907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552e4907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552e4907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552e4907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552e67aa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552e67aa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552e67a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552e67a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552e67a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552e67a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552e67a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552e67a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552e490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552e490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552e490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552e490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552e490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552e490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552e4907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552e4907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552e490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552e490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52e4907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52e4907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552e4907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552e4907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552e490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552e490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9671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Unidad de </a:t>
            </a:r>
            <a:r>
              <a:rPr lang="es" sz="3600"/>
              <a:t>Multiplicación</a:t>
            </a:r>
            <a:r>
              <a:rPr lang="es" sz="3600"/>
              <a:t> de punto flotante</a:t>
            </a:r>
            <a:endParaRPr sz="36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4864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AUTOR: </a:t>
            </a:r>
            <a:r>
              <a:rPr lang="es"/>
              <a:t>José</a:t>
            </a:r>
            <a:r>
              <a:rPr lang="es"/>
              <a:t> Mauricio Lara tapia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13" y="0"/>
            <a:ext cx="261937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897000" y="788650"/>
            <a:ext cx="46275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Trabajo final de Circuitos Logicos Programables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BLOQUES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757600"/>
            <a:ext cx="7955175" cy="281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260963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DEMOSTRACIONES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75" y="746175"/>
            <a:ext cx="8093601" cy="418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098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66875"/>
            <a:ext cx="43243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57525"/>
            <a:ext cx="64960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9150" y="152400"/>
            <a:ext cx="4362449" cy="248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6" y="154200"/>
            <a:ext cx="893161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4020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820" y="152400"/>
            <a:ext cx="3722779" cy="1915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4600"/>
              <a:t>GRACIAS </a:t>
            </a:r>
            <a:endParaRPr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INTRODUCCION</a:t>
            </a:r>
            <a:endParaRPr b="1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075" y="1816025"/>
            <a:ext cx="4665850" cy="25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INTRODUCCION</a:t>
            </a:r>
            <a:endParaRPr b="1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00" y="1489825"/>
            <a:ext cx="8231801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INTRODUCCION</a:t>
            </a:r>
            <a:endParaRPr b="1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529" y="1622288"/>
            <a:ext cx="5024950" cy="28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INTRODUCCION</a:t>
            </a:r>
            <a:endParaRPr b="1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00" y="1963088"/>
            <a:ext cx="32194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875" y="1772588"/>
            <a:ext cx="25336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5125" y="3234413"/>
            <a:ext cx="53530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2367275"/>
            <a:ext cx="66484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PRODUCTO DE PUNTO FLOTANTES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50" y="1581925"/>
            <a:ext cx="8368199" cy="26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PRODUCTO DE PUNTO FLOTANTE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886900"/>
            <a:ext cx="29973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224" y="1719250"/>
            <a:ext cx="53708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PRODUCTO DE PUNTO FLOTANTE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828800"/>
            <a:ext cx="57150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075" y="3433225"/>
            <a:ext cx="54578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