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1bf8e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1bf8e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1bf8e05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1bf8e05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9e95b1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9e95b1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9e95b1d1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9e95b1d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1bf8e0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1bf8e0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1bf8e05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1bf8e0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1bf8e05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1bf8e05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9e95b1d1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9e95b1d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1bf8e05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1bf8e05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9e95b1d1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9e95b1d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2025" y="1181626"/>
            <a:ext cx="82221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EJEMPLO DE APLICACIÓN PARA EL FRAMEWORK MULTICORE  ORIENTADO A EVENTOS</a:t>
            </a:r>
            <a:endParaRPr b="1" sz="2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97225" y="3112000"/>
            <a:ext cx="6832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/>
              <a:t>Autor: Ing. </a:t>
            </a:r>
            <a:r>
              <a:rPr b="1" lang="es"/>
              <a:t>José</a:t>
            </a:r>
            <a:r>
              <a:rPr b="1" lang="es"/>
              <a:t> Mauricio Lara Tapia</a:t>
            </a:r>
            <a:endParaRPr b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2516250" cy="1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125" y="4431650"/>
            <a:ext cx="8667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573975" y="4427813"/>
            <a:ext cx="2581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r>
              <a:rPr lang="es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endParaRPr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Sistemas Embebidos</a:t>
            </a:r>
            <a:endParaRPr b="1"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27441"/>
          <a:stretch/>
        </p:blipFill>
        <p:spPr>
          <a:xfrm>
            <a:off x="0" y="3985775"/>
            <a:ext cx="1898800" cy="1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0" y="2310763"/>
            <a:ext cx="9144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Presentación de trabajo final para la materia de protocolos de </a:t>
            </a:r>
            <a:r>
              <a:rPr b="1" lang="e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comunicación</a:t>
            </a:r>
            <a:r>
              <a:rPr b="1" lang="e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60950" y="1543978"/>
            <a:ext cx="82221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GRACIAS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271650" y="840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INTRODUCCIÓN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271650" y="1561425"/>
            <a:ext cx="41187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s" sz="2200">
                <a:solidFill>
                  <a:srgbClr val="FFFFFF"/>
                </a:solidFill>
              </a:rPr>
              <a:t>Framework simple </a:t>
            </a:r>
            <a:r>
              <a:rPr b="1" lang="es" sz="2200">
                <a:solidFill>
                  <a:srgbClr val="FFFFFF"/>
                </a:solidFill>
              </a:rPr>
              <a:t>orientado</a:t>
            </a:r>
            <a:r>
              <a:rPr b="1" lang="es" sz="2200">
                <a:solidFill>
                  <a:srgbClr val="FFFFFF"/>
                </a:solidFill>
              </a:rPr>
              <a:t> a eventos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s" sz="2200">
                <a:solidFill>
                  <a:srgbClr val="FFFFFF"/>
                </a:solidFill>
              </a:rPr>
              <a:t>Planificación</a:t>
            </a:r>
            <a:r>
              <a:rPr b="1" lang="es" sz="2200">
                <a:solidFill>
                  <a:srgbClr val="FFFFFF"/>
                </a:solidFill>
              </a:rPr>
              <a:t> cooperativa para la </a:t>
            </a:r>
            <a:r>
              <a:rPr b="1" lang="es" sz="2200">
                <a:solidFill>
                  <a:schemeClr val="lt1"/>
                </a:solidFill>
              </a:rPr>
              <a:t>EDU-CIAA-NXP y </a:t>
            </a:r>
            <a:r>
              <a:rPr b="1" lang="es" sz="2200">
                <a:solidFill>
                  <a:srgbClr val="FFFFFF"/>
                </a:solidFill>
              </a:rPr>
              <a:t>CIAA-NXP orientada a eventos 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s" sz="2200">
                <a:solidFill>
                  <a:srgbClr val="FFFFFF"/>
                </a:solidFill>
              </a:rPr>
              <a:t>Uso de la sAPI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7692" l="26619" r="43202" t="18823"/>
          <a:stretch/>
        </p:blipFill>
        <p:spPr>
          <a:xfrm>
            <a:off x="5017125" y="1112675"/>
            <a:ext cx="3695000" cy="38711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70329" l="28637" r="44254" t="20944"/>
          <a:stretch/>
        </p:blipFill>
        <p:spPr>
          <a:xfrm>
            <a:off x="671050" y="665650"/>
            <a:ext cx="3319200" cy="5320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2091" r="35466" t="0"/>
          <a:stretch/>
        </p:blipFill>
        <p:spPr>
          <a:xfrm>
            <a:off x="613475" y="1400300"/>
            <a:ext cx="3434350" cy="32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624250" y="1476425"/>
            <a:ext cx="43392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DESARROLLO DE UN PROTOTIPO CAPAZ DE OBTENER SIGNOS VITALES COMO: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FRECUENCIA CARDIACA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TEMPERATURA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971" y="2845400"/>
            <a:ext cx="1656550" cy="1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6975" y="2839363"/>
            <a:ext cx="1656550" cy="1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0" y="1552075"/>
            <a:ext cx="2577551" cy="25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136525" y="1051800"/>
            <a:ext cx="29517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sensor de 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partículas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Sparkfun 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 30105</a:t>
            </a: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 flexible que permite detectar distancia , frecuencia cardiaca, la deteccion de particulas.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su manejo requiere usar el protocolo I2C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Utiliza un LED Rojo, un LED Verde y un LED IR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Cuenta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 un sensor de temperatura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875" y="900025"/>
            <a:ext cx="5359125" cy="41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62625" y="118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FFFFFF"/>
                </a:solidFill>
              </a:rPr>
              <a:t>CARACTERÍSTICAS</a:t>
            </a:r>
            <a:r>
              <a:rPr b="1" lang="es" sz="3100">
                <a:solidFill>
                  <a:srgbClr val="FFFFFF"/>
                </a:solidFill>
              </a:rPr>
              <a:t> DEL SENSOR</a:t>
            </a:r>
            <a:endParaRPr b="1"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100" y="760650"/>
            <a:ext cx="5612225" cy="43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62625" y="118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FFFFFF"/>
                </a:solidFill>
              </a:rPr>
              <a:t>CÓDIGO</a:t>
            </a:r>
            <a:r>
              <a:rPr b="1" lang="es" sz="2600">
                <a:solidFill>
                  <a:srgbClr val="FFFFFF"/>
                </a:solidFill>
              </a:rPr>
              <a:t> DE EJEMPLO PARA LECTURA DE LA FIFO</a:t>
            </a:r>
            <a:r>
              <a:rPr b="1" lang="es" sz="3100">
                <a:solidFill>
                  <a:srgbClr val="FFFFFF"/>
                </a:solidFill>
              </a:rPr>
              <a:t> </a:t>
            </a:r>
            <a:endParaRPr b="1"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562050" y="1457475"/>
            <a:ext cx="7578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35419" l="26666" r="28288" t="26416"/>
          <a:stretch/>
        </p:blipFill>
        <p:spPr>
          <a:xfrm>
            <a:off x="1659874" y="1850200"/>
            <a:ext cx="5383248" cy="25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290650" y="859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Máquina</a:t>
            </a:r>
            <a:r>
              <a:rPr b="1" lang="es">
                <a:solidFill>
                  <a:srgbClr val="FFFFFF"/>
                </a:solidFill>
              </a:rPr>
              <a:t> de estados principal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18650" y="310975"/>
            <a:ext cx="6336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MUESTREO DE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SEÑAL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FRECUENCIA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CARDIACA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8631" l="5710" r="7769" t="18033"/>
          <a:stretch/>
        </p:blipFill>
        <p:spPr>
          <a:xfrm>
            <a:off x="156650" y="2880325"/>
            <a:ext cx="7075502" cy="201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346625" y="2522025"/>
            <a:ext cx="63363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FILTRADO DE LA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SEÑAL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FRECUENCIA CARDIACA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11085" l="5729" r="9011" t="9731"/>
          <a:stretch/>
        </p:blipFill>
        <p:spPr>
          <a:xfrm>
            <a:off x="118650" y="685650"/>
            <a:ext cx="7113499" cy="18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30232" l="20450" r="27420" t="26597"/>
          <a:stretch/>
        </p:blipFill>
        <p:spPr>
          <a:xfrm>
            <a:off x="1351750" y="1963925"/>
            <a:ext cx="5985902" cy="278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290650" y="859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Máquina </a:t>
            </a:r>
            <a:r>
              <a:rPr b="1" lang="es">
                <a:solidFill>
                  <a:srgbClr val="FFFFFF"/>
                </a:solidFill>
              </a:rPr>
              <a:t>cuantificación</a:t>
            </a:r>
            <a:r>
              <a:rPr b="1" lang="es">
                <a:solidFill>
                  <a:srgbClr val="FFFFFF"/>
                </a:solidFill>
              </a:rPr>
              <a:t> de frecuencia cardiaca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