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1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1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2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4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1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1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0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2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4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6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359C-B13B-42D2-A8D5-9158367576F4}" type="datetimeFigureOut">
              <a:rPr lang="es-CO" smtClean="0"/>
              <a:t>05/05/2015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AB90-93BF-4FDA-A80A-46ABE689EF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74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04549" y="553994"/>
            <a:ext cx="1193800" cy="1418066"/>
            <a:chOff x="4762500" y="927100"/>
            <a:chExt cx="1193800" cy="1418066"/>
          </a:xfrm>
        </p:grpSpPr>
        <p:sp>
          <p:nvSpPr>
            <p:cNvPr id="5" name="CuadroTexto 4"/>
            <p:cNvSpPr txBox="1"/>
            <p:nvPr/>
          </p:nvSpPr>
          <p:spPr>
            <a:xfrm>
              <a:off x="4815020" y="1975834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CMK BDD</a:t>
              </a:r>
              <a:endParaRPr lang="es-CO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762500" y="927100"/>
              <a:ext cx="1193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6"/>
            <p:cNvCxnSpPr>
              <a:stCxn id="6" idx="2"/>
            </p:cNvCxnSpPr>
            <p:nvPr/>
          </p:nvCxnSpPr>
          <p:spPr>
            <a:xfrm>
              <a:off x="4762500" y="1117600"/>
              <a:ext cx="0" cy="611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endCxn id="9" idx="6"/>
            </p:cNvCxnSpPr>
            <p:nvPr/>
          </p:nvCxnSpPr>
          <p:spPr>
            <a:xfrm>
              <a:off x="5956300" y="1110414"/>
              <a:ext cx="0" cy="609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4762500" y="1529308"/>
              <a:ext cx="1193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432217" y="553994"/>
            <a:ext cx="1193800" cy="1418066"/>
            <a:chOff x="4762500" y="927100"/>
            <a:chExt cx="1193800" cy="1418066"/>
          </a:xfrm>
        </p:grpSpPr>
        <p:sp>
          <p:nvSpPr>
            <p:cNvPr id="11" name="CuadroTexto 10"/>
            <p:cNvSpPr txBox="1"/>
            <p:nvPr/>
          </p:nvSpPr>
          <p:spPr>
            <a:xfrm>
              <a:off x="4815020" y="1975834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CMK BDD</a:t>
              </a:r>
              <a:endParaRPr lang="es-CO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4762500" y="927100"/>
              <a:ext cx="1193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" name="Conector recto 12"/>
            <p:cNvCxnSpPr>
              <a:stCxn id="12" idx="2"/>
            </p:cNvCxnSpPr>
            <p:nvPr/>
          </p:nvCxnSpPr>
          <p:spPr>
            <a:xfrm>
              <a:off x="4762500" y="1117600"/>
              <a:ext cx="0" cy="611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endCxn id="15" idx="6"/>
            </p:cNvCxnSpPr>
            <p:nvPr/>
          </p:nvCxnSpPr>
          <p:spPr>
            <a:xfrm>
              <a:off x="5956300" y="1110414"/>
              <a:ext cx="0" cy="609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4762500" y="1529308"/>
              <a:ext cx="1193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112748" y="190218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OLD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03547" y="186523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NEW</a:t>
            </a:r>
            <a:endParaRPr lang="es-CO" dirty="0"/>
          </a:p>
        </p:txBody>
      </p:sp>
      <p:sp>
        <p:nvSpPr>
          <p:cNvPr id="18" name="Flecha derecha 17"/>
          <p:cNvSpPr/>
          <p:nvPr/>
        </p:nvSpPr>
        <p:spPr>
          <a:xfrm>
            <a:off x="2297706" y="934994"/>
            <a:ext cx="798286" cy="42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6059884" y="701855"/>
            <a:ext cx="4287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Analisis</a:t>
            </a:r>
            <a:r>
              <a:rPr lang="es-CO" dirty="0" smtClean="0"/>
              <a:t> de estructura de datos.</a:t>
            </a:r>
          </a:p>
          <a:p>
            <a:r>
              <a:rPr lang="es-CO" dirty="0" err="1" smtClean="0"/>
              <a:t>Optimizacion</a:t>
            </a:r>
            <a:r>
              <a:rPr lang="es-CO" dirty="0" smtClean="0"/>
              <a:t> de recursos de la BDD.</a:t>
            </a:r>
          </a:p>
          <a:p>
            <a:r>
              <a:rPr lang="es-CO" dirty="0" smtClean="0"/>
              <a:t>Replanteamiento de la estructura de datos.</a:t>
            </a:r>
          </a:p>
          <a:p>
            <a:r>
              <a:rPr lang="es-CO" dirty="0" err="1" smtClean="0"/>
              <a:t>Implementacion</a:t>
            </a:r>
            <a:r>
              <a:rPr lang="es-CO" dirty="0" smtClean="0"/>
              <a:t> de la estructura planteada.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95793" y="2699657"/>
            <a:ext cx="105839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Validaciones de datos de los clientes</a:t>
            </a:r>
          </a:p>
          <a:p>
            <a:r>
              <a:rPr lang="es-CO" dirty="0" smtClean="0"/>
              <a:t>Manejo de filtros de búsqueda</a:t>
            </a:r>
          </a:p>
          <a:p>
            <a:r>
              <a:rPr lang="es-CO" dirty="0" smtClean="0"/>
              <a:t>Historial de clientes</a:t>
            </a:r>
          </a:p>
          <a:p>
            <a:r>
              <a:rPr lang="es-CO" dirty="0" smtClean="0"/>
              <a:t>Historial de servicios</a:t>
            </a:r>
          </a:p>
          <a:p>
            <a:r>
              <a:rPr lang="es-CO" dirty="0" err="1" smtClean="0"/>
              <a:t>Administracion</a:t>
            </a:r>
            <a:r>
              <a:rPr lang="es-CO" dirty="0" smtClean="0"/>
              <a:t> de clientes</a:t>
            </a:r>
          </a:p>
          <a:p>
            <a:r>
              <a:rPr lang="es-CO" dirty="0" err="1" smtClean="0"/>
              <a:t>Administracion</a:t>
            </a:r>
            <a:r>
              <a:rPr lang="es-CO" dirty="0" smtClean="0"/>
              <a:t> de productos</a:t>
            </a:r>
          </a:p>
          <a:p>
            <a:r>
              <a:rPr lang="es-CO" dirty="0" err="1" smtClean="0"/>
              <a:t>Administracion</a:t>
            </a:r>
            <a:r>
              <a:rPr lang="es-CO" dirty="0" smtClean="0"/>
              <a:t> de subscripciones</a:t>
            </a:r>
          </a:p>
          <a:p>
            <a:r>
              <a:rPr lang="es-CO" dirty="0" err="1" smtClean="0"/>
              <a:t>Administracion</a:t>
            </a:r>
            <a:r>
              <a:rPr lang="es-CO" dirty="0" smtClean="0"/>
              <a:t> de estadísticas</a:t>
            </a:r>
          </a:p>
          <a:p>
            <a:r>
              <a:rPr lang="es-CO" dirty="0" err="1" smtClean="0"/>
              <a:t>Administracion</a:t>
            </a:r>
            <a:r>
              <a:rPr lang="es-CO" dirty="0" smtClean="0"/>
              <a:t> de </a:t>
            </a:r>
            <a:r>
              <a:rPr lang="es-CO" dirty="0" err="1" smtClean="0"/>
              <a:t>Logs</a:t>
            </a:r>
            <a:endParaRPr lang="es-CO" dirty="0" smtClean="0"/>
          </a:p>
          <a:p>
            <a:r>
              <a:rPr lang="es-CO" dirty="0" err="1" smtClean="0"/>
              <a:t>Administracion</a:t>
            </a:r>
            <a:r>
              <a:rPr lang="es-CO" dirty="0" smtClean="0"/>
              <a:t> del historial de transacciones</a:t>
            </a:r>
          </a:p>
          <a:p>
            <a:r>
              <a:rPr lang="es-CO" dirty="0" smtClean="0"/>
              <a:t>Conectividad </a:t>
            </a:r>
            <a:r>
              <a:rPr lang="es-CO" dirty="0" err="1" smtClean="0"/>
              <a:t>multiple</a:t>
            </a:r>
            <a:r>
              <a:rPr lang="es-CO" dirty="0" smtClean="0"/>
              <a:t> para las plataformas (</a:t>
            </a:r>
            <a:r>
              <a:rPr lang="es-CO" dirty="0" err="1" smtClean="0"/>
              <a:t>mobiles</a:t>
            </a:r>
            <a:r>
              <a:rPr lang="es-CO" dirty="0" smtClean="0"/>
              <a:t> clientes, </a:t>
            </a:r>
            <a:r>
              <a:rPr lang="es-CO" dirty="0" err="1" smtClean="0"/>
              <a:t>mobiles</a:t>
            </a:r>
            <a:r>
              <a:rPr lang="es-CO" dirty="0" smtClean="0"/>
              <a:t> vendedores, web Interna, web Externa)</a:t>
            </a:r>
          </a:p>
        </p:txBody>
      </p:sp>
    </p:spTree>
    <p:extLst>
      <p:ext uri="{BB962C8B-B14F-4D97-AF65-F5344CB8AC3E}">
        <p14:creationId xmlns:p14="http://schemas.microsoft.com/office/powerpoint/2010/main" val="39615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78814" y="1148112"/>
            <a:ext cx="1290161" cy="1660442"/>
            <a:chOff x="4740675" y="3139440"/>
            <a:chExt cx="1290161" cy="1660442"/>
          </a:xfrm>
        </p:grpSpPr>
        <p:sp>
          <p:nvSpPr>
            <p:cNvPr id="8" name="Rectángulo 7"/>
            <p:cNvSpPr/>
            <p:nvPr/>
          </p:nvSpPr>
          <p:spPr>
            <a:xfrm>
              <a:off x="5024438" y="3309814"/>
              <a:ext cx="764065" cy="969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5114520" y="3874353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5114519" y="4002941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5114519" y="4126765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/>
            <p:cNvSpPr/>
            <p:nvPr/>
          </p:nvSpPr>
          <p:spPr>
            <a:xfrm>
              <a:off x="5092061" y="3551218"/>
              <a:ext cx="642817" cy="2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5053088" y="3210308"/>
              <a:ext cx="68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www</a:t>
              </a:r>
              <a:endParaRPr lang="es-CO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740675" y="4345060"/>
              <a:ext cx="1290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Pagina Web</a:t>
              </a:r>
              <a:endParaRPr lang="es-CO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740675" y="3139440"/>
              <a:ext cx="1290161" cy="1660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20152" y="1341402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Diseño </a:t>
            </a:r>
            <a:r>
              <a:rPr lang="es-CO" dirty="0" err="1" smtClean="0"/>
              <a:t>Logico</a:t>
            </a:r>
            <a:r>
              <a:rPr lang="es-CO" dirty="0" smtClean="0"/>
              <a:t>.</a:t>
            </a:r>
          </a:p>
          <a:p>
            <a:r>
              <a:rPr lang="es-CO" dirty="0" smtClean="0"/>
              <a:t>Diseño Vista.</a:t>
            </a:r>
          </a:p>
          <a:p>
            <a:r>
              <a:rPr lang="es-CO" dirty="0" smtClean="0"/>
              <a:t>Diseño Funcional.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92770" y="3067245"/>
            <a:ext cx="6376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Integracion</a:t>
            </a:r>
            <a:r>
              <a:rPr lang="es-CO" dirty="0" smtClean="0"/>
              <a:t> de valores ingresados por la pagina a la base de datos.</a:t>
            </a:r>
          </a:p>
          <a:p>
            <a:r>
              <a:rPr lang="es-CO" dirty="0" smtClean="0"/>
              <a:t>Muestra de valores ingresados a la base de datos.</a:t>
            </a:r>
          </a:p>
          <a:p>
            <a:r>
              <a:rPr lang="es-CO" dirty="0" err="1" smtClean="0"/>
              <a:t>Informacion</a:t>
            </a:r>
            <a:r>
              <a:rPr lang="es-CO" dirty="0" smtClean="0"/>
              <a:t> de los productos.</a:t>
            </a:r>
          </a:p>
          <a:p>
            <a:r>
              <a:rPr lang="es-CO" dirty="0" err="1" smtClean="0"/>
              <a:t>Informacion</a:t>
            </a:r>
            <a:r>
              <a:rPr lang="es-CO" dirty="0" smtClean="0"/>
              <a:t> de los servicios.</a:t>
            </a:r>
          </a:p>
          <a:p>
            <a:r>
              <a:rPr lang="es-CO" dirty="0" err="1" smtClean="0"/>
              <a:t>FAQs</a:t>
            </a:r>
            <a:r>
              <a:rPr lang="es-CO" dirty="0" smtClean="0"/>
              <a:t>.</a:t>
            </a:r>
          </a:p>
          <a:p>
            <a:r>
              <a:rPr lang="es-CO" dirty="0" smtClean="0"/>
              <a:t>Ingreso de Usuarios ( </a:t>
            </a:r>
            <a:r>
              <a:rPr lang="es-CO" dirty="0" err="1" smtClean="0"/>
              <a:t>login</a:t>
            </a:r>
            <a:r>
              <a:rPr lang="es-CO" dirty="0" smtClean="0"/>
              <a:t> ).</a:t>
            </a:r>
          </a:p>
          <a:p>
            <a:r>
              <a:rPr lang="es-CO" dirty="0" smtClean="0"/>
              <a:t>Registro de Nuevos Usuarios.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78814" y="362857"/>
            <a:ext cx="478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Pagina Externa (vista desde cualquier ordenador)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08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578814" y="1148112"/>
            <a:ext cx="1290161" cy="1660442"/>
            <a:chOff x="4740675" y="3139440"/>
            <a:chExt cx="1290161" cy="1660442"/>
          </a:xfrm>
        </p:grpSpPr>
        <p:sp>
          <p:nvSpPr>
            <p:cNvPr id="23" name="Rectángulo 22"/>
            <p:cNvSpPr/>
            <p:nvPr/>
          </p:nvSpPr>
          <p:spPr>
            <a:xfrm>
              <a:off x="5024438" y="3309814"/>
              <a:ext cx="764065" cy="969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5114520" y="3874353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114519" y="4002941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114519" y="4126765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ángulo 26"/>
            <p:cNvSpPr/>
            <p:nvPr/>
          </p:nvSpPr>
          <p:spPr>
            <a:xfrm>
              <a:off x="5092061" y="3551218"/>
              <a:ext cx="642817" cy="2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053088" y="3210308"/>
              <a:ext cx="68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www</a:t>
              </a:r>
              <a:endParaRPr lang="es-CO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740675" y="4345060"/>
              <a:ext cx="1290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Pagina Web</a:t>
              </a:r>
              <a:endParaRPr lang="es-CO" dirty="0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4740675" y="3139440"/>
              <a:ext cx="1290161" cy="1660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120152" y="1341402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Diseño </a:t>
            </a:r>
            <a:r>
              <a:rPr lang="es-CO" dirty="0" err="1" smtClean="0"/>
              <a:t>Logico</a:t>
            </a:r>
            <a:r>
              <a:rPr lang="es-CO" dirty="0" smtClean="0"/>
              <a:t>.</a:t>
            </a:r>
          </a:p>
          <a:p>
            <a:r>
              <a:rPr lang="es-CO" dirty="0" smtClean="0"/>
              <a:t>Diseño Vista.</a:t>
            </a:r>
          </a:p>
          <a:p>
            <a:r>
              <a:rPr lang="es-CO" dirty="0" smtClean="0"/>
              <a:t>Diseño Funcional.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78814" y="456494"/>
            <a:ext cx="4660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Pagina Externa (Después de ingreso de Usuario)</a:t>
            </a:r>
            <a:endParaRPr lang="es-C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92770" y="3067245"/>
            <a:ext cx="63763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Integracion</a:t>
            </a:r>
            <a:r>
              <a:rPr lang="es-CO" dirty="0" smtClean="0"/>
              <a:t> de valores ingresados por la pagina a la base de datos.</a:t>
            </a:r>
          </a:p>
          <a:p>
            <a:r>
              <a:rPr lang="es-CO" dirty="0" smtClean="0"/>
              <a:t>Muestra de valores ingresados a la base de datos.</a:t>
            </a:r>
          </a:p>
          <a:p>
            <a:r>
              <a:rPr lang="es-CO" dirty="0" err="1" smtClean="0"/>
              <a:t>Informacion</a:t>
            </a:r>
            <a:r>
              <a:rPr lang="es-CO" dirty="0" smtClean="0"/>
              <a:t> de los productos.</a:t>
            </a:r>
          </a:p>
          <a:p>
            <a:r>
              <a:rPr lang="es-CO" dirty="0" err="1" smtClean="0"/>
              <a:t>Informacion</a:t>
            </a:r>
            <a:r>
              <a:rPr lang="es-CO" dirty="0" smtClean="0"/>
              <a:t> de los servicios.</a:t>
            </a:r>
          </a:p>
          <a:p>
            <a:r>
              <a:rPr lang="es-CO" dirty="0" err="1" smtClean="0"/>
              <a:t>FAQs</a:t>
            </a:r>
            <a:r>
              <a:rPr lang="es-CO" dirty="0" smtClean="0"/>
              <a:t>.</a:t>
            </a:r>
          </a:p>
          <a:p>
            <a:r>
              <a:rPr lang="es-CO" dirty="0" smtClean="0"/>
              <a:t>Registro de Nuevos Usuarios.</a:t>
            </a:r>
          </a:p>
          <a:p>
            <a:r>
              <a:rPr lang="es-CO" dirty="0" smtClean="0"/>
              <a:t>Historial del Cliente.</a:t>
            </a:r>
          </a:p>
          <a:p>
            <a:r>
              <a:rPr lang="es-CO" dirty="0" smtClean="0"/>
              <a:t>Manejo de datos del cliente</a:t>
            </a:r>
          </a:p>
          <a:p>
            <a:r>
              <a:rPr lang="es-CO" dirty="0" smtClean="0"/>
              <a:t>Historial de casos de siniestros del cliente.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5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78814" y="1148112"/>
            <a:ext cx="1290161" cy="1660442"/>
            <a:chOff x="4740675" y="3139440"/>
            <a:chExt cx="1290161" cy="1660442"/>
          </a:xfrm>
        </p:grpSpPr>
        <p:sp>
          <p:nvSpPr>
            <p:cNvPr id="5" name="Rectángulo 4"/>
            <p:cNvSpPr/>
            <p:nvPr/>
          </p:nvSpPr>
          <p:spPr>
            <a:xfrm>
              <a:off x="5024438" y="3309814"/>
              <a:ext cx="764065" cy="969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5114520" y="3874353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>
              <a:off x="5114519" y="4002941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5114519" y="4126765"/>
              <a:ext cx="5805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5092061" y="3551218"/>
              <a:ext cx="642817" cy="22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053088" y="3210308"/>
              <a:ext cx="68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www</a:t>
              </a:r>
              <a:endParaRPr lang="es-CO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740675" y="4345060"/>
              <a:ext cx="1290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Pagina Web</a:t>
              </a:r>
              <a:endParaRPr lang="es-CO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740675" y="3139440"/>
              <a:ext cx="1290161" cy="16604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2120152" y="1341402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Diseño </a:t>
            </a:r>
            <a:r>
              <a:rPr lang="es-CO" dirty="0" err="1" smtClean="0"/>
              <a:t>Logico</a:t>
            </a:r>
            <a:r>
              <a:rPr lang="es-CO" dirty="0" smtClean="0"/>
              <a:t>.</a:t>
            </a:r>
          </a:p>
          <a:p>
            <a:r>
              <a:rPr lang="es-CO" dirty="0" smtClean="0"/>
              <a:t>Diseño Vista.</a:t>
            </a:r>
          </a:p>
          <a:p>
            <a:r>
              <a:rPr lang="es-CO" dirty="0" smtClean="0"/>
              <a:t>Diseño Funcional.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78814" y="456494"/>
            <a:ext cx="153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Pagina Interna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92770" y="3067245"/>
            <a:ext cx="10136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Integración de valores ingresados por la pagina a la base de datos.</a:t>
            </a:r>
          </a:p>
          <a:p>
            <a:r>
              <a:rPr lang="es-CO" dirty="0" smtClean="0"/>
              <a:t>Muestra de valores ingresados a la base de datos.</a:t>
            </a:r>
          </a:p>
          <a:p>
            <a:r>
              <a:rPr lang="es-CO" dirty="0" smtClean="0"/>
              <a:t>Registro de Nuevos Usuarios.</a:t>
            </a:r>
          </a:p>
          <a:p>
            <a:r>
              <a:rPr lang="es-CO" dirty="0" smtClean="0"/>
              <a:t>Herramientas según el Operador. ( Creación de reporte, Exportación de </a:t>
            </a:r>
            <a:r>
              <a:rPr lang="es-CO" dirty="0" err="1" smtClean="0"/>
              <a:t>Veex</a:t>
            </a:r>
            <a:r>
              <a:rPr lang="es-CO" dirty="0" smtClean="0"/>
              <a:t>, Manejo de comisiones, etc. )</a:t>
            </a:r>
          </a:p>
          <a:p>
            <a:r>
              <a:rPr lang="es-CO" dirty="0" smtClean="0"/>
              <a:t>Manejo de datos del Operador.</a:t>
            </a:r>
          </a:p>
          <a:p>
            <a:r>
              <a:rPr lang="es-CO" dirty="0" smtClean="0"/>
              <a:t>Historial de Operaciones realizadas por el operador según el log de la BDD.</a:t>
            </a:r>
          </a:p>
        </p:txBody>
      </p:sp>
    </p:spTree>
    <p:extLst>
      <p:ext uri="{BB962C8B-B14F-4D97-AF65-F5344CB8AC3E}">
        <p14:creationId xmlns:p14="http://schemas.microsoft.com/office/powerpoint/2010/main" val="283291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18545" y="939960"/>
            <a:ext cx="815369" cy="1264881"/>
            <a:chOff x="1751856" y="1110414"/>
            <a:chExt cx="815369" cy="1264881"/>
          </a:xfrm>
        </p:grpSpPr>
        <p:grpSp>
          <p:nvGrpSpPr>
            <p:cNvPr id="5" name="Grupo 4"/>
            <p:cNvGrpSpPr/>
            <p:nvPr/>
          </p:nvGrpSpPr>
          <p:grpSpPr>
            <a:xfrm>
              <a:off x="1872803" y="1308100"/>
              <a:ext cx="489397" cy="667734"/>
              <a:chOff x="1339403" y="875763"/>
              <a:chExt cx="1017431" cy="1481071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1339403" y="875763"/>
                <a:ext cx="1017431" cy="14810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1743343" y="2079625"/>
                <a:ext cx="209550" cy="2095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425575" y="942975"/>
                <a:ext cx="850900" cy="1073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1751856" y="200596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Mobil</a:t>
              </a:r>
              <a:endParaRPr lang="es-CO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751856" y="1110414"/>
              <a:ext cx="815369" cy="1264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599210" y="833737"/>
            <a:ext cx="5499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Diseño visual del App.</a:t>
            </a:r>
          </a:p>
          <a:p>
            <a:r>
              <a:rPr lang="es-CO" dirty="0" smtClean="0"/>
              <a:t>Diseño de funcionalidades externas del App.</a:t>
            </a:r>
          </a:p>
          <a:p>
            <a:r>
              <a:rPr lang="es-CO" dirty="0" smtClean="0"/>
              <a:t>Diseño de funcionalidades internas del App.</a:t>
            </a:r>
          </a:p>
          <a:p>
            <a:r>
              <a:rPr lang="es-CO" dirty="0" err="1" smtClean="0"/>
              <a:t>Evaluacion</a:t>
            </a:r>
            <a:r>
              <a:rPr lang="es-CO" dirty="0" smtClean="0"/>
              <a:t> de funcionalidades VS Tiempo de Respuesta.</a:t>
            </a:r>
          </a:p>
          <a:p>
            <a:r>
              <a:rPr lang="es-CO" dirty="0" smtClean="0"/>
              <a:t>Planteamiento de primera versión del App (vendedores).</a:t>
            </a:r>
          </a:p>
          <a:p>
            <a:r>
              <a:rPr lang="es-CO" dirty="0" smtClean="0"/>
              <a:t>Historial de Ventas del vendedor</a:t>
            </a:r>
          </a:p>
          <a:p>
            <a:r>
              <a:rPr lang="es-CO" dirty="0" smtClean="0"/>
              <a:t>Ingreso de datos de nueva venta.</a:t>
            </a:r>
          </a:p>
          <a:p>
            <a:r>
              <a:rPr lang="es-CO" dirty="0" smtClean="0"/>
              <a:t>Diseño del formulario a diligenciar por el vendedor.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618545" y="4143833"/>
            <a:ext cx="815369" cy="1264881"/>
            <a:chOff x="1751856" y="1110414"/>
            <a:chExt cx="815369" cy="1264881"/>
          </a:xfrm>
        </p:grpSpPr>
        <p:grpSp>
          <p:nvGrpSpPr>
            <p:cNvPr id="13" name="Grupo 12"/>
            <p:cNvGrpSpPr/>
            <p:nvPr/>
          </p:nvGrpSpPr>
          <p:grpSpPr>
            <a:xfrm>
              <a:off x="1872803" y="1308100"/>
              <a:ext cx="489397" cy="667734"/>
              <a:chOff x="1339403" y="875763"/>
              <a:chExt cx="1017431" cy="1481071"/>
            </a:xfrm>
          </p:grpSpPr>
          <p:sp>
            <p:nvSpPr>
              <p:cNvPr id="16" name="Rectángulo 15"/>
              <p:cNvSpPr/>
              <p:nvPr/>
            </p:nvSpPr>
            <p:spPr>
              <a:xfrm>
                <a:off x="1339403" y="875763"/>
                <a:ext cx="1017431" cy="14810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1743343" y="2079625"/>
                <a:ext cx="209550" cy="2095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425575" y="942975"/>
                <a:ext cx="850900" cy="1073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1751856" y="200596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Mobil</a:t>
              </a:r>
              <a:endParaRPr lang="es-CO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751856" y="1110414"/>
              <a:ext cx="815369" cy="12648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1599210" y="4037610"/>
            <a:ext cx="5418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Diseño visual del App.</a:t>
            </a:r>
          </a:p>
          <a:p>
            <a:r>
              <a:rPr lang="es-CO" dirty="0" smtClean="0"/>
              <a:t>Diseño de funcionalidades externas del App.</a:t>
            </a:r>
          </a:p>
          <a:p>
            <a:r>
              <a:rPr lang="es-CO" dirty="0" smtClean="0"/>
              <a:t>Diseño de funcionalidades internas del App.</a:t>
            </a:r>
          </a:p>
          <a:p>
            <a:r>
              <a:rPr lang="es-CO" dirty="0" err="1" smtClean="0"/>
              <a:t>Evaluacion</a:t>
            </a:r>
            <a:r>
              <a:rPr lang="es-CO" dirty="0" smtClean="0"/>
              <a:t> de funcionalidades VS Tiempo de Respuesta.</a:t>
            </a:r>
          </a:p>
          <a:p>
            <a:r>
              <a:rPr lang="es-CO" dirty="0" smtClean="0"/>
              <a:t>Planteamiento de primera versión del App (Cliente).</a:t>
            </a:r>
          </a:p>
          <a:p>
            <a:r>
              <a:rPr lang="es-CO" dirty="0" smtClean="0"/>
              <a:t>Historial del Cliente.</a:t>
            </a:r>
          </a:p>
          <a:p>
            <a:r>
              <a:rPr lang="es-CO" dirty="0" smtClean="0"/>
              <a:t>Manejo de datos del cliente</a:t>
            </a:r>
          </a:p>
          <a:p>
            <a:r>
              <a:rPr lang="es-CO" dirty="0" smtClean="0"/>
              <a:t>Historial de casos de siniestros del cliente.</a:t>
            </a:r>
            <a:endParaRPr lang="es-CO" dirty="0" smtClean="0"/>
          </a:p>
        </p:txBody>
      </p:sp>
      <p:sp>
        <p:nvSpPr>
          <p:cNvPr id="20" name="CuadroTexto 19"/>
          <p:cNvSpPr txBox="1"/>
          <p:nvPr/>
        </p:nvSpPr>
        <p:spPr>
          <a:xfrm>
            <a:off x="554713" y="242871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Vendedor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45871" y="3663571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80851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428</Words>
  <Application>Microsoft Office PowerPoint</Application>
  <PresentationFormat>Panorámica</PresentationFormat>
  <Paragraphs>79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</dc:creator>
  <cp:lastModifiedBy>User1</cp:lastModifiedBy>
  <cp:revision>5</cp:revision>
  <dcterms:created xsi:type="dcterms:W3CDTF">2015-05-05T09:30:40Z</dcterms:created>
  <dcterms:modified xsi:type="dcterms:W3CDTF">2015-05-05T09:59:12Z</dcterms:modified>
</cp:coreProperties>
</file>